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2"/>
  </p:notesMasterIdLst>
  <p:sldIdLst>
    <p:sldId id="312" r:id="rId2"/>
    <p:sldId id="314" r:id="rId3"/>
    <p:sldId id="324" r:id="rId4"/>
    <p:sldId id="316" r:id="rId5"/>
    <p:sldId id="309" r:id="rId6"/>
    <p:sldId id="358" r:id="rId7"/>
    <p:sldId id="326" r:id="rId8"/>
    <p:sldId id="340" r:id="rId9"/>
    <p:sldId id="336" r:id="rId10"/>
    <p:sldId id="338" r:id="rId11"/>
    <p:sldId id="341" r:id="rId12"/>
    <p:sldId id="364" r:id="rId13"/>
    <p:sldId id="360" r:id="rId14"/>
    <p:sldId id="359" r:id="rId15"/>
    <p:sldId id="361" r:id="rId16"/>
    <p:sldId id="362" r:id="rId17"/>
    <p:sldId id="363" r:id="rId18"/>
    <p:sldId id="342" r:id="rId19"/>
    <p:sldId id="343" r:id="rId20"/>
    <p:sldId id="35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 Varady" initials="" lastIdx="6" clrIdx="0"/>
  <p:cmAuthor id="1" name="Christopher Scott" initials="C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6A"/>
    <a:srgbClr val="E87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727"/>
  </p:normalViewPr>
  <p:slideViewPr>
    <p:cSldViewPr snapToGrid="0" snapToObjects="1">
      <p:cViewPr varScale="1">
        <p:scale>
          <a:sx n="82" d="100"/>
          <a:sy n="82" d="100"/>
        </p:scale>
        <p:origin x="151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Daniela%20Pe&#241;a\Dropbox\MASTER%20THESIS\Maipo%20Data\FINAL%20DATA\Prec_Stations\Monthly\Stations\30%20years\SPI%20by%20Sub_basin\30%20years\Drought_event_charateristic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C:\Users\Daniela%20Pe&#241;a\Dropbox\MASTER%20THESIS\Maipo%20Data\FINAL%20DATA\Prec_Stations\Monthly\Stations\30%20years\SPI%20by%20Sub_basin\30%20years\Drought_event_charateristic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Daniela%20Pe&#241;a\Dropbox\MASTER%20THESIS\Maipo%20Data\FINAL%20DATA\Prec_Stations\Monthly\Stations\30%20years\SPI%20by%20Sub_basin\30%20years\Drought_event_charateristic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Daniela%20Pe&#241;a\Dropbox\MASTER%20THESIS\Maipo%20Data\FINAL%20DATA\SPI-SSI\SSI-SPI_cor.xlsx" TargetMode="External"/><Relationship Id="rId4" Type="http://schemas.openxmlformats.org/officeDocument/2006/relationships/chartUserShapes" Target="../drawings/drawing1.xml"/><Relationship Id="rId1" Type="http://schemas.microsoft.com/office/2011/relationships/chartStyle" Target="style2.xml"/><Relationship Id="rId2" Type="http://schemas.microsoft.com/office/2011/relationships/chartColorStyle" Target="colors2.xm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C:\Users\Daniela%20Pe&#241;a\Dropbox\MASTER%20THESIS\Maipo%20Data\FINAL%20DATA\SPI-SSI\SSI-SPI_co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/C:\Users\Francisco%20Meza\Dropbox\FMeza\CEMITUC\Proyectos%20Clave\CEPAL%20Costos%20Adaptacion\Informe%20CEPAL\Informe%20Final\Reuqerimientos%20J%20Ferrer\Tablas%20y%20Figur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Maipo Alto Maitenes</c:v>
          </c:tx>
          <c:spPr>
            <a:ln w="9525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'Average Data - Apr-Sept'!$A$2:$A$187</c:f>
              <c:numCache>
                <c:formatCode>General</c:formatCode>
                <c:ptCount val="186"/>
                <c:pt idx="0">
                  <c:v>1985.0</c:v>
                </c:pt>
                <c:pt idx="6">
                  <c:v>1986.0</c:v>
                </c:pt>
                <c:pt idx="12">
                  <c:v>1987.0</c:v>
                </c:pt>
                <c:pt idx="18">
                  <c:v>1988.0</c:v>
                </c:pt>
                <c:pt idx="24">
                  <c:v>1989.0</c:v>
                </c:pt>
                <c:pt idx="30">
                  <c:v>1990.0</c:v>
                </c:pt>
                <c:pt idx="36">
                  <c:v>1991.0</c:v>
                </c:pt>
                <c:pt idx="42">
                  <c:v>1992.0</c:v>
                </c:pt>
                <c:pt idx="48">
                  <c:v>1993.0</c:v>
                </c:pt>
                <c:pt idx="54">
                  <c:v>1994.0</c:v>
                </c:pt>
                <c:pt idx="60">
                  <c:v>1995.0</c:v>
                </c:pt>
                <c:pt idx="66">
                  <c:v>1996.0</c:v>
                </c:pt>
                <c:pt idx="72">
                  <c:v>1997.0</c:v>
                </c:pt>
                <c:pt idx="78">
                  <c:v>1998.0</c:v>
                </c:pt>
                <c:pt idx="84">
                  <c:v>1999.0</c:v>
                </c:pt>
                <c:pt idx="90">
                  <c:v>2000.0</c:v>
                </c:pt>
                <c:pt idx="96">
                  <c:v>2001.0</c:v>
                </c:pt>
                <c:pt idx="102">
                  <c:v>2002.0</c:v>
                </c:pt>
                <c:pt idx="108">
                  <c:v>2003.0</c:v>
                </c:pt>
                <c:pt idx="114">
                  <c:v>2004.0</c:v>
                </c:pt>
                <c:pt idx="120">
                  <c:v>2005.0</c:v>
                </c:pt>
                <c:pt idx="126">
                  <c:v>2006.0</c:v>
                </c:pt>
                <c:pt idx="132">
                  <c:v>2007.0</c:v>
                </c:pt>
                <c:pt idx="138">
                  <c:v>2008.0</c:v>
                </c:pt>
                <c:pt idx="144">
                  <c:v>2009.0</c:v>
                </c:pt>
                <c:pt idx="150">
                  <c:v>2010.0</c:v>
                </c:pt>
                <c:pt idx="156">
                  <c:v>2011.0</c:v>
                </c:pt>
                <c:pt idx="162">
                  <c:v>2012.0</c:v>
                </c:pt>
                <c:pt idx="168">
                  <c:v>2013.0</c:v>
                </c:pt>
                <c:pt idx="174">
                  <c:v>2014.0</c:v>
                </c:pt>
                <c:pt idx="180">
                  <c:v>2015.0</c:v>
                </c:pt>
              </c:numCache>
            </c:numRef>
          </c:cat>
          <c:val>
            <c:numRef>
              <c:f>'Average Data - Apr-Sept'!$D$2:$D$187</c:f>
              <c:numCache>
                <c:formatCode>General</c:formatCode>
                <c:ptCount val="186"/>
                <c:pt idx="18">
                  <c:v>-1.91</c:v>
                </c:pt>
                <c:pt idx="19">
                  <c:v>-0.76</c:v>
                </c:pt>
                <c:pt idx="20">
                  <c:v>-1.38</c:v>
                </c:pt>
                <c:pt idx="21">
                  <c:v>-0.87</c:v>
                </c:pt>
                <c:pt idx="22">
                  <c:v>-0.53</c:v>
                </c:pt>
                <c:pt idx="23">
                  <c:v>0.22</c:v>
                </c:pt>
                <c:pt idx="24">
                  <c:v>0.57</c:v>
                </c:pt>
                <c:pt idx="25">
                  <c:v>0.0</c:v>
                </c:pt>
                <c:pt idx="26">
                  <c:v>-0.69</c:v>
                </c:pt>
                <c:pt idx="27">
                  <c:v>-0.33</c:v>
                </c:pt>
                <c:pt idx="28">
                  <c:v>0.85</c:v>
                </c:pt>
                <c:pt idx="29">
                  <c:v>1.64</c:v>
                </c:pt>
                <c:pt idx="30">
                  <c:v>0.93</c:v>
                </c:pt>
                <c:pt idx="31">
                  <c:v>-0.01</c:v>
                </c:pt>
                <c:pt idx="32">
                  <c:v>-1.11</c:v>
                </c:pt>
                <c:pt idx="33">
                  <c:v>-1.58</c:v>
                </c:pt>
                <c:pt idx="34">
                  <c:v>-1.04</c:v>
                </c:pt>
                <c:pt idx="35">
                  <c:v>-0.01</c:v>
                </c:pt>
                <c:pt idx="36">
                  <c:v>-0.43</c:v>
                </c:pt>
                <c:pt idx="37">
                  <c:v>0.7</c:v>
                </c:pt>
                <c:pt idx="38">
                  <c:v>0.56</c:v>
                </c:pt>
                <c:pt idx="39">
                  <c:v>1.07</c:v>
                </c:pt>
                <c:pt idx="40">
                  <c:v>0.48</c:v>
                </c:pt>
                <c:pt idx="41">
                  <c:v>0.77</c:v>
                </c:pt>
                <c:pt idx="42">
                  <c:v>1.19</c:v>
                </c:pt>
                <c:pt idx="43">
                  <c:v>1.33</c:v>
                </c:pt>
                <c:pt idx="44">
                  <c:v>1.04</c:v>
                </c:pt>
                <c:pt idx="45">
                  <c:v>0.55</c:v>
                </c:pt>
                <c:pt idx="46">
                  <c:v>-0.05</c:v>
                </c:pt>
                <c:pt idx="47">
                  <c:v>-0.61</c:v>
                </c:pt>
                <c:pt idx="48">
                  <c:v>1.86</c:v>
                </c:pt>
                <c:pt idx="49">
                  <c:v>1.92</c:v>
                </c:pt>
                <c:pt idx="50">
                  <c:v>1.1</c:v>
                </c:pt>
                <c:pt idx="51">
                  <c:v>0.26</c:v>
                </c:pt>
                <c:pt idx="52">
                  <c:v>-0.97</c:v>
                </c:pt>
                <c:pt idx="53">
                  <c:v>-1.0</c:v>
                </c:pt>
                <c:pt idx="54">
                  <c:v>0.36</c:v>
                </c:pt>
                <c:pt idx="55">
                  <c:v>0.28</c:v>
                </c:pt>
                <c:pt idx="56">
                  <c:v>-0.25</c:v>
                </c:pt>
                <c:pt idx="57">
                  <c:v>0.41</c:v>
                </c:pt>
                <c:pt idx="58">
                  <c:v>0.04</c:v>
                </c:pt>
                <c:pt idx="59">
                  <c:v>0.49</c:v>
                </c:pt>
                <c:pt idx="60">
                  <c:v>0.4</c:v>
                </c:pt>
                <c:pt idx="61">
                  <c:v>-0.47</c:v>
                </c:pt>
                <c:pt idx="62">
                  <c:v>-0.46</c:v>
                </c:pt>
                <c:pt idx="63">
                  <c:v>-0.55</c:v>
                </c:pt>
                <c:pt idx="64">
                  <c:v>-0.37</c:v>
                </c:pt>
                <c:pt idx="65">
                  <c:v>-0.19</c:v>
                </c:pt>
                <c:pt idx="66">
                  <c:v>0.72</c:v>
                </c:pt>
                <c:pt idx="67">
                  <c:v>-0.32</c:v>
                </c:pt>
                <c:pt idx="68">
                  <c:v>-0.71</c:v>
                </c:pt>
                <c:pt idx="69">
                  <c:v>-1.54</c:v>
                </c:pt>
                <c:pt idx="70">
                  <c:v>-1.34</c:v>
                </c:pt>
                <c:pt idx="71">
                  <c:v>-1.51</c:v>
                </c:pt>
                <c:pt idx="72">
                  <c:v>0.33</c:v>
                </c:pt>
                <c:pt idx="73">
                  <c:v>1.03</c:v>
                </c:pt>
                <c:pt idx="74">
                  <c:v>2.14</c:v>
                </c:pt>
                <c:pt idx="75">
                  <c:v>1.9</c:v>
                </c:pt>
                <c:pt idx="76">
                  <c:v>2.14</c:v>
                </c:pt>
                <c:pt idx="77">
                  <c:v>1.39</c:v>
                </c:pt>
                <c:pt idx="78">
                  <c:v>0.74</c:v>
                </c:pt>
                <c:pt idx="79">
                  <c:v>-0.17</c:v>
                </c:pt>
                <c:pt idx="80">
                  <c:v>-0.85</c:v>
                </c:pt>
                <c:pt idx="81">
                  <c:v>-1.78</c:v>
                </c:pt>
                <c:pt idx="82">
                  <c:v>-2.56</c:v>
                </c:pt>
                <c:pt idx="83">
                  <c:v>-2.74</c:v>
                </c:pt>
                <c:pt idx="84">
                  <c:v>0.45</c:v>
                </c:pt>
                <c:pt idx="85">
                  <c:v>-0.19</c:v>
                </c:pt>
                <c:pt idx="86">
                  <c:v>-0.41</c:v>
                </c:pt>
                <c:pt idx="87">
                  <c:v>-0.71</c:v>
                </c:pt>
                <c:pt idx="88">
                  <c:v>-0.23</c:v>
                </c:pt>
                <c:pt idx="89">
                  <c:v>0.18</c:v>
                </c:pt>
                <c:pt idx="90">
                  <c:v>0.5</c:v>
                </c:pt>
                <c:pt idx="91">
                  <c:v>-0.39</c:v>
                </c:pt>
                <c:pt idx="92">
                  <c:v>1.74</c:v>
                </c:pt>
                <c:pt idx="93">
                  <c:v>1.47</c:v>
                </c:pt>
                <c:pt idx="94">
                  <c:v>1.48</c:v>
                </c:pt>
                <c:pt idx="95">
                  <c:v>-0.11</c:v>
                </c:pt>
                <c:pt idx="96">
                  <c:v>0.69</c:v>
                </c:pt>
                <c:pt idx="97">
                  <c:v>0.44</c:v>
                </c:pt>
                <c:pt idx="98">
                  <c:v>-0.6</c:v>
                </c:pt>
                <c:pt idx="99">
                  <c:v>0.85</c:v>
                </c:pt>
                <c:pt idx="100">
                  <c:v>1.08</c:v>
                </c:pt>
                <c:pt idx="101">
                  <c:v>1.9</c:v>
                </c:pt>
                <c:pt idx="102">
                  <c:v>0.62</c:v>
                </c:pt>
                <c:pt idx="103">
                  <c:v>1.72</c:v>
                </c:pt>
                <c:pt idx="104">
                  <c:v>1.44</c:v>
                </c:pt>
                <c:pt idx="105">
                  <c:v>1.51</c:v>
                </c:pt>
                <c:pt idx="106">
                  <c:v>1.3</c:v>
                </c:pt>
                <c:pt idx="107">
                  <c:v>1.33</c:v>
                </c:pt>
                <c:pt idx="108">
                  <c:v>-1.98</c:v>
                </c:pt>
                <c:pt idx="109">
                  <c:v>0.03</c:v>
                </c:pt>
                <c:pt idx="110">
                  <c:v>-0.2</c:v>
                </c:pt>
                <c:pt idx="111">
                  <c:v>0.24</c:v>
                </c:pt>
                <c:pt idx="112">
                  <c:v>-0.4</c:v>
                </c:pt>
                <c:pt idx="113">
                  <c:v>-0.28</c:v>
                </c:pt>
                <c:pt idx="114">
                  <c:v>0.73</c:v>
                </c:pt>
                <c:pt idx="115">
                  <c:v>-0.42</c:v>
                </c:pt>
                <c:pt idx="116">
                  <c:v>-0.76</c:v>
                </c:pt>
                <c:pt idx="117">
                  <c:v>-0.7</c:v>
                </c:pt>
                <c:pt idx="118">
                  <c:v>-0.37</c:v>
                </c:pt>
                <c:pt idx="119">
                  <c:v>0.32</c:v>
                </c:pt>
                <c:pt idx="120">
                  <c:v>0.49</c:v>
                </c:pt>
                <c:pt idx="121">
                  <c:v>0.88</c:v>
                </c:pt>
                <c:pt idx="122">
                  <c:v>1.65</c:v>
                </c:pt>
                <c:pt idx="123">
                  <c:v>1.39</c:v>
                </c:pt>
                <c:pt idx="124">
                  <c:v>1.75</c:v>
                </c:pt>
                <c:pt idx="125">
                  <c:v>0.97</c:v>
                </c:pt>
                <c:pt idx="126">
                  <c:v>-1.03</c:v>
                </c:pt>
                <c:pt idx="127">
                  <c:v>-1.62</c:v>
                </c:pt>
                <c:pt idx="128">
                  <c:v>-0.59</c:v>
                </c:pt>
                <c:pt idx="129">
                  <c:v>0.57</c:v>
                </c:pt>
                <c:pt idx="130">
                  <c:v>0.68</c:v>
                </c:pt>
                <c:pt idx="131">
                  <c:v>0.72</c:v>
                </c:pt>
                <c:pt idx="132">
                  <c:v>0.41</c:v>
                </c:pt>
                <c:pt idx="133">
                  <c:v>-1.2</c:v>
                </c:pt>
                <c:pt idx="134">
                  <c:v>-0.44</c:v>
                </c:pt>
                <c:pt idx="135">
                  <c:v>-0.1</c:v>
                </c:pt>
                <c:pt idx="136">
                  <c:v>-0.12</c:v>
                </c:pt>
                <c:pt idx="137">
                  <c:v>-0.78</c:v>
                </c:pt>
                <c:pt idx="138">
                  <c:v>0.21</c:v>
                </c:pt>
                <c:pt idx="139">
                  <c:v>1.63</c:v>
                </c:pt>
                <c:pt idx="140">
                  <c:v>1.14</c:v>
                </c:pt>
                <c:pt idx="141">
                  <c:v>1.06</c:v>
                </c:pt>
                <c:pt idx="142">
                  <c:v>0.63</c:v>
                </c:pt>
                <c:pt idx="143">
                  <c:v>0.44</c:v>
                </c:pt>
                <c:pt idx="144">
                  <c:v>-1.98</c:v>
                </c:pt>
                <c:pt idx="145">
                  <c:v>-1.43</c:v>
                </c:pt>
                <c:pt idx="146">
                  <c:v>0.34</c:v>
                </c:pt>
                <c:pt idx="147">
                  <c:v>0.22</c:v>
                </c:pt>
                <c:pt idx="148">
                  <c:v>0.68</c:v>
                </c:pt>
                <c:pt idx="149">
                  <c:v>0.55</c:v>
                </c:pt>
                <c:pt idx="150">
                  <c:v>-1.98</c:v>
                </c:pt>
                <c:pt idx="151">
                  <c:v>-0.23</c:v>
                </c:pt>
                <c:pt idx="152">
                  <c:v>-0.06</c:v>
                </c:pt>
                <c:pt idx="153">
                  <c:v>0.01</c:v>
                </c:pt>
                <c:pt idx="154">
                  <c:v>-0.38</c:v>
                </c:pt>
                <c:pt idx="155">
                  <c:v>-0.84</c:v>
                </c:pt>
                <c:pt idx="156">
                  <c:v>-0.1</c:v>
                </c:pt>
                <c:pt idx="157">
                  <c:v>-2.29</c:v>
                </c:pt>
                <c:pt idx="158">
                  <c:v>-1.07</c:v>
                </c:pt>
                <c:pt idx="159">
                  <c:v>-0.83</c:v>
                </c:pt>
                <c:pt idx="160">
                  <c:v>-0.52</c:v>
                </c:pt>
                <c:pt idx="161">
                  <c:v>-0.62</c:v>
                </c:pt>
                <c:pt idx="162">
                  <c:v>0.59</c:v>
                </c:pt>
                <c:pt idx="163">
                  <c:v>0.46</c:v>
                </c:pt>
                <c:pt idx="164">
                  <c:v>0.4</c:v>
                </c:pt>
                <c:pt idx="165">
                  <c:v>-0.22</c:v>
                </c:pt>
                <c:pt idx="166">
                  <c:v>-0.25</c:v>
                </c:pt>
                <c:pt idx="167">
                  <c:v>-1.06</c:v>
                </c:pt>
                <c:pt idx="168">
                  <c:v>-0.74</c:v>
                </c:pt>
                <c:pt idx="169">
                  <c:v>0.57</c:v>
                </c:pt>
                <c:pt idx="170">
                  <c:v>0.09</c:v>
                </c:pt>
                <c:pt idx="171">
                  <c:v>-0.13</c:v>
                </c:pt>
                <c:pt idx="172">
                  <c:v>-0.79</c:v>
                </c:pt>
                <c:pt idx="173">
                  <c:v>-0.76</c:v>
                </c:pt>
                <c:pt idx="174">
                  <c:v>-1.32</c:v>
                </c:pt>
                <c:pt idx="175">
                  <c:v>-0.72</c:v>
                </c:pt>
                <c:pt idx="176">
                  <c:v>-0.37</c:v>
                </c:pt>
                <c:pt idx="177">
                  <c:v>-0.51</c:v>
                </c:pt>
                <c:pt idx="178">
                  <c:v>-0.48</c:v>
                </c:pt>
                <c:pt idx="179">
                  <c:v>-0.59</c:v>
                </c:pt>
                <c:pt idx="180">
                  <c:v>0.4</c:v>
                </c:pt>
                <c:pt idx="181">
                  <c:v>-0.82</c:v>
                </c:pt>
                <c:pt idx="182">
                  <c:v>-1.8</c:v>
                </c:pt>
                <c:pt idx="183">
                  <c:v>-1.68</c:v>
                </c:pt>
                <c:pt idx="184">
                  <c:v>-0.73</c:v>
                </c:pt>
                <c:pt idx="185">
                  <c:v>0.26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B08-4D2B-B62E-395478BA207F}"/>
            </c:ext>
          </c:extLst>
        </c:ser>
        <c:ser>
          <c:idx val="1"/>
          <c:order val="1"/>
          <c:tx>
            <c:v>Maipo Alto</c:v>
          </c:tx>
          <c:spPr>
            <a:ln w="9525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'Average Data - Apr-Sept'!$A$2:$A$187</c:f>
              <c:numCache>
                <c:formatCode>General</c:formatCode>
                <c:ptCount val="186"/>
                <c:pt idx="0">
                  <c:v>1985.0</c:v>
                </c:pt>
                <c:pt idx="6">
                  <c:v>1986.0</c:v>
                </c:pt>
                <c:pt idx="12">
                  <c:v>1987.0</c:v>
                </c:pt>
                <c:pt idx="18">
                  <c:v>1988.0</c:v>
                </c:pt>
                <c:pt idx="24">
                  <c:v>1989.0</c:v>
                </c:pt>
                <c:pt idx="30">
                  <c:v>1990.0</c:v>
                </c:pt>
                <c:pt idx="36">
                  <c:v>1991.0</c:v>
                </c:pt>
                <c:pt idx="42">
                  <c:v>1992.0</c:v>
                </c:pt>
                <c:pt idx="48">
                  <c:v>1993.0</c:v>
                </c:pt>
                <c:pt idx="54">
                  <c:v>1994.0</c:v>
                </c:pt>
                <c:pt idx="60">
                  <c:v>1995.0</c:v>
                </c:pt>
                <c:pt idx="66">
                  <c:v>1996.0</c:v>
                </c:pt>
                <c:pt idx="72">
                  <c:v>1997.0</c:v>
                </c:pt>
                <c:pt idx="78">
                  <c:v>1998.0</c:v>
                </c:pt>
                <c:pt idx="84">
                  <c:v>1999.0</c:v>
                </c:pt>
                <c:pt idx="90">
                  <c:v>2000.0</c:v>
                </c:pt>
                <c:pt idx="96">
                  <c:v>2001.0</c:v>
                </c:pt>
                <c:pt idx="102">
                  <c:v>2002.0</c:v>
                </c:pt>
                <c:pt idx="108">
                  <c:v>2003.0</c:v>
                </c:pt>
                <c:pt idx="114">
                  <c:v>2004.0</c:v>
                </c:pt>
                <c:pt idx="120">
                  <c:v>2005.0</c:v>
                </c:pt>
                <c:pt idx="126">
                  <c:v>2006.0</c:v>
                </c:pt>
                <c:pt idx="132">
                  <c:v>2007.0</c:v>
                </c:pt>
                <c:pt idx="138">
                  <c:v>2008.0</c:v>
                </c:pt>
                <c:pt idx="144">
                  <c:v>2009.0</c:v>
                </c:pt>
                <c:pt idx="150">
                  <c:v>2010.0</c:v>
                </c:pt>
                <c:pt idx="156">
                  <c:v>2011.0</c:v>
                </c:pt>
                <c:pt idx="162">
                  <c:v>2012.0</c:v>
                </c:pt>
                <c:pt idx="168">
                  <c:v>2013.0</c:v>
                </c:pt>
                <c:pt idx="174">
                  <c:v>2014.0</c:v>
                </c:pt>
                <c:pt idx="180">
                  <c:v>2015.0</c:v>
                </c:pt>
              </c:numCache>
            </c:numRef>
          </c:cat>
          <c:val>
            <c:numRef>
              <c:f>'Average Data - Apr-Sept'!$H$2:$H$187</c:f>
              <c:numCache>
                <c:formatCode>0.00</c:formatCode>
                <c:ptCount val="186"/>
                <c:pt idx="0">
                  <c:v>0.133333333333333</c:v>
                </c:pt>
                <c:pt idx="1">
                  <c:v>0.06</c:v>
                </c:pt>
                <c:pt idx="2">
                  <c:v>-0.963333333333333</c:v>
                </c:pt>
                <c:pt idx="3">
                  <c:v>-0.556666666666667</c:v>
                </c:pt>
                <c:pt idx="4">
                  <c:v>-1.133333333333333</c:v>
                </c:pt>
                <c:pt idx="5">
                  <c:v>-0.63</c:v>
                </c:pt>
                <c:pt idx="6">
                  <c:v>0.95</c:v>
                </c:pt>
                <c:pt idx="7">
                  <c:v>1.296666666666667</c:v>
                </c:pt>
                <c:pt idx="8">
                  <c:v>1.486666666666667</c:v>
                </c:pt>
                <c:pt idx="9">
                  <c:v>0.92</c:v>
                </c:pt>
                <c:pt idx="10">
                  <c:v>0.586666666666667</c:v>
                </c:pt>
                <c:pt idx="11">
                  <c:v>-0.713333333333333</c:v>
                </c:pt>
                <c:pt idx="12">
                  <c:v>-0.273333333333333</c:v>
                </c:pt>
                <c:pt idx="13">
                  <c:v>-0.123333333333333</c:v>
                </c:pt>
                <c:pt idx="14">
                  <c:v>-0.31</c:v>
                </c:pt>
                <c:pt idx="15">
                  <c:v>1.446666666666666</c:v>
                </c:pt>
                <c:pt idx="16">
                  <c:v>2.136666666666667</c:v>
                </c:pt>
                <c:pt idx="17">
                  <c:v>2.583333333333334</c:v>
                </c:pt>
                <c:pt idx="18">
                  <c:v>-1.393333333333333</c:v>
                </c:pt>
                <c:pt idx="19">
                  <c:v>-0.846666666666667</c:v>
                </c:pt>
                <c:pt idx="20">
                  <c:v>-1.236666666666667</c:v>
                </c:pt>
                <c:pt idx="21">
                  <c:v>-1.023333333333333</c:v>
                </c:pt>
                <c:pt idx="22">
                  <c:v>-0.513333333333333</c:v>
                </c:pt>
                <c:pt idx="23">
                  <c:v>-0.0266666666666667</c:v>
                </c:pt>
                <c:pt idx="24">
                  <c:v>0.186666666666667</c:v>
                </c:pt>
                <c:pt idx="25">
                  <c:v>-0.15</c:v>
                </c:pt>
                <c:pt idx="26">
                  <c:v>-0.746666666666667</c:v>
                </c:pt>
                <c:pt idx="27">
                  <c:v>-0.583333333333333</c:v>
                </c:pt>
                <c:pt idx="28">
                  <c:v>0.473333333333333</c:v>
                </c:pt>
                <c:pt idx="29">
                  <c:v>1.176666666666667</c:v>
                </c:pt>
                <c:pt idx="30">
                  <c:v>0.783333333333333</c:v>
                </c:pt>
                <c:pt idx="31">
                  <c:v>-0.126666666666667</c:v>
                </c:pt>
                <c:pt idx="32">
                  <c:v>-1.223333333333333</c:v>
                </c:pt>
                <c:pt idx="33">
                  <c:v>-1.54</c:v>
                </c:pt>
                <c:pt idx="34">
                  <c:v>-1.153333333333333</c:v>
                </c:pt>
                <c:pt idx="35">
                  <c:v>-0.126666666666667</c:v>
                </c:pt>
                <c:pt idx="36">
                  <c:v>0.28</c:v>
                </c:pt>
                <c:pt idx="37">
                  <c:v>1.29</c:v>
                </c:pt>
                <c:pt idx="38">
                  <c:v>0.98</c:v>
                </c:pt>
                <c:pt idx="39">
                  <c:v>1.3</c:v>
                </c:pt>
                <c:pt idx="40">
                  <c:v>0.543333333333333</c:v>
                </c:pt>
                <c:pt idx="41">
                  <c:v>0.633333333333333</c:v>
                </c:pt>
                <c:pt idx="42">
                  <c:v>1.103333333333333</c:v>
                </c:pt>
                <c:pt idx="43">
                  <c:v>1.113333333333333</c:v>
                </c:pt>
                <c:pt idx="44">
                  <c:v>0.876666666666667</c:v>
                </c:pt>
                <c:pt idx="45">
                  <c:v>0.406666666666667</c:v>
                </c:pt>
                <c:pt idx="46">
                  <c:v>-0.213333333333333</c:v>
                </c:pt>
                <c:pt idx="47">
                  <c:v>-0.886666666666667</c:v>
                </c:pt>
                <c:pt idx="48">
                  <c:v>1.923333333333333</c:v>
                </c:pt>
                <c:pt idx="49">
                  <c:v>1.84</c:v>
                </c:pt>
                <c:pt idx="50">
                  <c:v>1.163333333333333</c:v>
                </c:pt>
                <c:pt idx="51">
                  <c:v>0.456666666666667</c:v>
                </c:pt>
                <c:pt idx="52">
                  <c:v>-0.633333333333333</c:v>
                </c:pt>
                <c:pt idx="53">
                  <c:v>-0.89</c:v>
                </c:pt>
                <c:pt idx="54">
                  <c:v>0.406666666666667</c:v>
                </c:pt>
                <c:pt idx="55">
                  <c:v>0.406666666666667</c:v>
                </c:pt>
                <c:pt idx="56">
                  <c:v>-0.0633333333333333</c:v>
                </c:pt>
                <c:pt idx="57">
                  <c:v>0.343333333333333</c:v>
                </c:pt>
                <c:pt idx="58">
                  <c:v>-0.19</c:v>
                </c:pt>
                <c:pt idx="59">
                  <c:v>0.116666666666667</c:v>
                </c:pt>
                <c:pt idx="60">
                  <c:v>-0.00666666666666665</c:v>
                </c:pt>
                <c:pt idx="61">
                  <c:v>-0.98</c:v>
                </c:pt>
                <c:pt idx="62">
                  <c:v>-0.263333333333333</c:v>
                </c:pt>
                <c:pt idx="63">
                  <c:v>-0.56</c:v>
                </c:pt>
                <c:pt idx="64">
                  <c:v>-0.376666666666667</c:v>
                </c:pt>
                <c:pt idx="65">
                  <c:v>-0.543333333333333</c:v>
                </c:pt>
                <c:pt idx="66">
                  <c:v>-0.173333333333333</c:v>
                </c:pt>
                <c:pt idx="67">
                  <c:v>-1.136666666666667</c:v>
                </c:pt>
                <c:pt idx="68">
                  <c:v>-1.073333333333333</c:v>
                </c:pt>
                <c:pt idx="69">
                  <c:v>-1.556666666666667</c:v>
                </c:pt>
                <c:pt idx="70">
                  <c:v>-1.266666666666667</c:v>
                </c:pt>
                <c:pt idx="71">
                  <c:v>-1.326666666666667</c:v>
                </c:pt>
                <c:pt idx="72">
                  <c:v>0.266666666666667</c:v>
                </c:pt>
                <c:pt idx="73">
                  <c:v>0.566666666666667</c:v>
                </c:pt>
                <c:pt idx="74">
                  <c:v>1.69</c:v>
                </c:pt>
                <c:pt idx="75">
                  <c:v>1.516666666666667</c:v>
                </c:pt>
                <c:pt idx="76">
                  <c:v>1.65</c:v>
                </c:pt>
                <c:pt idx="77">
                  <c:v>1.023333333333333</c:v>
                </c:pt>
                <c:pt idx="78">
                  <c:v>1.496666666666667</c:v>
                </c:pt>
                <c:pt idx="79">
                  <c:v>0.253333333333333</c:v>
                </c:pt>
                <c:pt idx="80">
                  <c:v>-0.44</c:v>
                </c:pt>
                <c:pt idx="81">
                  <c:v>-1.96</c:v>
                </c:pt>
                <c:pt idx="82">
                  <c:v>-2.45</c:v>
                </c:pt>
                <c:pt idx="83">
                  <c:v>-2.043333333333334</c:v>
                </c:pt>
                <c:pt idx="84">
                  <c:v>0.173333333333333</c:v>
                </c:pt>
                <c:pt idx="85">
                  <c:v>-0.276666666666667</c:v>
                </c:pt>
                <c:pt idx="86">
                  <c:v>-0.533333333333333</c:v>
                </c:pt>
                <c:pt idx="87">
                  <c:v>-1.036666666666667</c:v>
                </c:pt>
                <c:pt idx="88">
                  <c:v>-0.74</c:v>
                </c:pt>
                <c:pt idx="89">
                  <c:v>0.436666666666667</c:v>
                </c:pt>
                <c:pt idx="90">
                  <c:v>0.846666666666667</c:v>
                </c:pt>
                <c:pt idx="91">
                  <c:v>-0.353333333333333</c:v>
                </c:pt>
                <c:pt idx="92">
                  <c:v>1.826666666666667</c:v>
                </c:pt>
                <c:pt idx="93">
                  <c:v>1.506666666666667</c:v>
                </c:pt>
                <c:pt idx="94">
                  <c:v>1.396666666666666</c:v>
                </c:pt>
                <c:pt idx="95">
                  <c:v>-0.38</c:v>
                </c:pt>
                <c:pt idx="96">
                  <c:v>0.746666666666667</c:v>
                </c:pt>
                <c:pt idx="97">
                  <c:v>0.393333333333333</c:v>
                </c:pt>
                <c:pt idx="98">
                  <c:v>-0.443333333333333</c:v>
                </c:pt>
                <c:pt idx="99">
                  <c:v>0.766666666666667</c:v>
                </c:pt>
                <c:pt idx="100">
                  <c:v>1.016666666666667</c:v>
                </c:pt>
                <c:pt idx="101">
                  <c:v>1.543333333333333</c:v>
                </c:pt>
                <c:pt idx="102">
                  <c:v>0.34</c:v>
                </c:pt>
                <c:pt idx="103">
                  <c:v>1.3</c:v>
                </c:pt>
                <c:pt idx="104">
                  <c:v>1.313333333333333</c:v>
                </c:pt>
                <c:pt idx="105">
                  <c:v>1.313333333333333</c:v>
                </c:pt>
                <c:pt idx="106">
                  <c:v>1.396666666666666</c:v>
                </c:pt>
                <c:pt idx="107">
                  <c:v>1.233333333333333</c:v>
                </c:pt>
                <c:pt idx="108">
                  <c:v>-1.696666666666666</c:v>
                </c:pt>
                <c:pt idx="109">
                  <c:v>-0.0733333333333333</c:v>
                </c:pt>
                <c:pt idx="110">
                  <c:v>-0.11</c:v>
                </c:pt>
                <c:pt idx="111">
                  <c:v>0.136666666666667</c:v>
                </c:pt>
                <c:pt idx="112">
                  <c:v>-0.416666666666667</c:v>
                </c:pt>
                <c:pt idx="113">
                  <c:v>-0.303333333333333</c:v>
                </c:pt>
                <c:pt idx="114">
                  <c:v>0.643333333333333</c:v>
                </c:pt>
                <c:pt idx="115">
                  <c:v>-0.303333333333333</c:v>
                </c:pt>
                <c:pt idx="116">
                  <c:v>-0.526666666666667</c:v>
                </c:pt>
                <c:pt idx="117">
                  <c:v>-0.716666666666667</c:v>
                </c:pt>
                <c:pt idx="118">
                  <c:v>-0.516666666666667</c:v>
                </c:pt>
                <c:pt idx="119">
                  <c:v>-0.17</c:v>
                </c:pt>
                <c:pt idx="120">
                  <c:v>0.423333333333333</c:v>
                </c:pt>
                <c:pt idx="121">
                  <c:v>0.78</c:v>
                </c:pt>
                <c:pt idx="122">
                  <c:v>1.333333333333333</c:v>
                </c:pt>
                <c:pt idx="123">
                  <c:v>1.073333333333333</c:v>
                </c:pt>
                <c:pt idx="124">
                  <c:v>1.54</c:v>
                </c:pt>
                <c:pt idx="125">
                  <c:v>0.99</c:v>
                </c:pt>
                <c:pt idx="126">
                  <c:v>-1.156666666666667</c:v>
                </c:pt>
                <c:pt idx="127">
                  <c:v>-1.376666666666667</c:v>
                </c:pt>
                <c:pt idx="128">
                  <c:v>-0.616666666666667</c:v>
                </c:pt>
                <c:pt idx="129">
                  <c:v>0.586666666666667</c:v>
                </c:pt>
                <c:pt idx="130">
                  <c:v>0.703333333333333</c:v>
                </c:pt>
                <c:pt idx="131">
                  <c:v>0.84</c:v>
                </c:pt>
                <c:pt idx="132">
                  <c:v>0.0166666666666667</c:v>
                </c:pt>
                <c:pt idx="133">
                  <c:v>-1.203333333333333</c:v>
                </c:pt>
                <c:pt idx="134">
                  <c:v>-0.27</c:v>
                </c:pt>
                <c:pt idx="135">
                  <c:v>0.07</c:v>
                </c:pt>
                <c:pt idx="136">
                  <c:v>0.06</c:v>
                </c:pt>
                <c:pt idx="137">
                  <c:v>-0.46</c:v>
                </c:pt>
                <c:pt idx="138">
                  <c:v>0.533333333333333</c:v>
                </c:pt>
                <c:pt idx="139">
                  <c:v>1.843333333333333</c:v>
                </c:pt>
                <c:pt idx="140">
                  <c:v>1.196666666666667</c:v>
                </c:pt>
                <c:pt idx="141">
                  <c:v>1.013333333333333</c:v>
                </c:pt>
                <c:pt idx="142">
                  <c:v>0.65</c:v>
                </c:pt>
                <c:pt idx="143">
                  <c:v>0.513333333333333</c:v>
                </c:pt>
                <c:pt idx="144">
                  <c:v>-1.24</c:v>
                </c:pt>
                <c:pt idx="145">
                  <c:v>-0.63</c:v>
                </c:pt>
                <c:pt idx="146">
                  <c:v>-0.0166666666666667</c:v>
                </c:pt>
                <c:pt idx="147">
                  <c:v>-0.15</c:v>
                </c:pt>
                <c:pt idx="148">
                  <c:v>0.17</c:v>
                </c:pt>
                <c:pt idx="149">
                  <c:v>0.596666666666667</c:v>
                </c:pt>
                <c:pt idx="150">
                  <c:v>-1.666666666666667</c:v>
                </c:pt>
                <c:pt idx="151">
                  <c:v>-0.553333333333333</c:v>
                </c:pt>
                <c:pt idx="152">
                  <c:v>-0.173333333333333</c:v>
                </c:pt>
                <c:pt idx="153">
                  <c:v>-0.0766666666666667</c:v>
                </c:pt>
                <c:pt idx="154">
                  <c:v>-0.416666666666667</c:v>
                </c:pt>
                <c:pt idx="155">
                  <c:v>-0.933333333333333</c:v>
                </c:pt>
                <c:pt idx="156">
                  <c:v>-0.15</c:v>
                </c:pt>
                <c:pt idx="157">
                  <c:v>-1.656666666666666</c:v>
                </c:pt>
                <c:pt idx="158">
                  <c:v>-0.813333333333333</c:v>
                </c:pt>
                <c:pt idx="159">
                  <c:v>-0.8</c:v>
                </c:pt>
                <c:pt idx="160">
                  <c:v>-0.44</c:v>
                </c:pt>
                <c:pt idx="161">
                  <c:v>-0.566666666666667</c:v>
                </c:pt>
                <c:pt idx="162">
                  <c:v>0.326666666666667</c:v>
                </c:pt>
                <c:pt idx="163">
                  <c:v>0.503333333333333</c:v>
                </c:pt>
                <c:pt idx="164">
                  <c:v>0.45</c:v>
                </c:pt>
                <c:pt idx="165">
                  <c:v>-0.1</c:v>
                </c:pt>
                <c:pt idx="166">
                  <c:v>-0.34</c:v>
                </c:pt>
                <c:pt idx="167">
                  <c:v>-1.163333333333333</c:v>
                </c:pt>
                <c:pt idx="168">
                  <c:v>-1.306666666666667</c:v>
                </c:pt>
                <c:pt idx="169">
                  <c:v>0.53</c:v>
                </c:pt>
                <c:pt idx="170">
                  <c:v>0.186666666666667</c:v>
                </c:pt>
                <c:pt idx="171">
                  <c:v>-0.05</c:v>
                </c:pt>
                <c:pt idx="172">
                  <c:v>-0.666666666666667</c:v>
                </c:pt>
                <c:pt idx="173">
                  <c:v>-0.563333333333333</c:v>
                </c:pt>
                <c:pt idx="174">
                  <c:v>-1.313333333333333</c:v>
                </c:pt>
                <c:pt idx="175">
                  <c:v>-0.813333333333333</c:v>
                </c:pt>
                <c:pt idx="176">
                  <c:v>-0.443333333333333</c:v>
                </c:pt>
                <c:pt idx="177">
                  <c:v>-0.54</c:v>
                </c:pt>
                <c:pt idx="178">
                  <c:v>-0.636666666666667</c:v>
                </c:pt>
                <c:pt idx="179">
                  <c:v>-0.696666666666667</c:v>
                </c:pt>
                <c:pt idx="180">
                  <c:v>-0.133333333333333</c:v>
                </c:pt>
                <c:pt idx="181">
                  <c:v>-1.593333333333333</c:v>
                </c:pt>
                <c:pt idx="182">
                  <c:v>-2.166666666666666</c:v>
                </c:pt>
                <c:pt idx="183">
                  <c:v>-1.58</c:v>
                </c:pt>
                <c:pt idx="184">
                  <c:v>-0.26</c:v>
                </c:pt>
                <c:pt idx="185">
                  <c:v>0.586666666666667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B08-4D2B-B62E-395478BA207F}"/>
            </c:ext>
          </c:extLst>
        </c:ser>
        <c:ser>
          <c:idx val="2"/>
          <c:order val="2"/>
          <c:tx>
            <c:v>Maipo Medio</c:v>
          </c:tx>
          <c:spPr>
            <a:ln w="9525"/>
          </c:spPr>
          <c:marker>
            <c:symbol val="none"/>
          </c:marker>
          <c:cat>
            <c:numRef>
              <c:f>'Average Data - Apr-Sept'!$A$2:$A$187</c:f>
              <c:numCache>
                <c:formatCode>General</c:formatCode>
                <c:ptCount val="186"/>
                <c:pt idx="0">
                  <c:v>1985.0</c:v>
                </c:pt>
                <c:pt idx="6">
                  <c:v>1986.0</c:v>
                </c:pt>
                <c:pt idx="12">
                  <c:v>1987.0</c:v>
                </c:pt>
                <c:pt idx="18">
                  <c:v>1988.0</c:v>
                </c:pt>
                <c:pt idx="24">
                  <c:v>1989.0</c:v>
                </c:pt>
                <c:pt idx="30">
                  <c:v>1990.0</c:v>
                </c:pt>
                <c:pt idx="36">
                  <c:v>1991.0</c:v>
                </c:pt>
                <c:pt idx="42">
                  <c:v>1992.0</c:v>
                </c:pt>
                <c:pt idx="48">
                  <c:v>1993.0</c:v>
                </c:pt>
                <c:pt idx="54">
                  <c:v>1994.0</c:v>
                </c:pt>
                <c:pt idx="60">
                  <c:v>1995.0</c:v>
                </c:pt>
                <c:pt idx="66">
                  <c:v>1996.0</c:v>
                </c:pt>
                <c:pt idx="72">
                  <c:v>1997.0</c:v>
                </c:pt>
                <c:pt idx="78">
                  <c:v>1998.0</c:v>
                </c:pt>
                <c:pt idx="84">
                  <c:v>1999.0</c:v>
                </c:pt>
                <c:pt idx="90">
                  <c:v>2000.0</c:v>
                </c:pt>
                <c:pt idx="96">
                  <c:v>2001.0</c:v>
                </c:pt>
                <c:pt idx="102">
                  <c:v>2002.0</c:v>
                </c:pt>
                <c:pt idx="108">
                  <c:v>2003.0</c:v>
                </c:pt>
                <c:pt idx="114">
                  <c:v>2004.0</c:v>
                </c:pt>
                <c:pt idx="120">
                  <c:v>2005.0</c:v>
                </c:pt>
                <c:pt idx="126">
                  <c:v>2006.0</c:v>
                </c:pt>
                <c:pt idx="132">
                  <c:v>2007.0</c:v>
                </c:pt>
                <c:pt idx="138">
                  <c:v>2008.0</c:v>
                </c:pt>
                <c:pt idx="144">
                  <c:v>2009.0</c:v>
                </c:pt>
                <c:pt idx="150">
                  <c:v>2010.0</c:v>
                </c:pt>
                <c:pt idx="156">
                  <c:v>2011.0</c:v>
                </c:pt>
                <c:pt idx="162">
                  <c:v>2012.0</c:v>
                </c:pt>
                <c:pt idx="168">
                  <c:v>2013.0</c:v>
                </c:pt>
                <c:pt idx="174">
                  <c:v>2014.0</c:v>
                </c:pt>
                <c:pt idx="180">
                  <c:v>2015.0</c:v>
                </c:pt>
              </c:numCache>
            </c:numRef>
          </c:cat>
          <c:val>
            <c:numRef>
              <c:f>'Average Data - Apr-Sept'!$L$2:$L$187</c:f>
              <c:numCache>
                <c:formatCode>0.00</c:formatCode>
                <c:ptCount val="186"/>
                <c:pt idx="0">
                  <c:v>0.18</c:v>
                </c:pt>
                <c:pt idx="1">
                  <c:v>-0.01</c:v>
                </c:pt>
                <c:pt idx="2">
                  <c:v>-0.9</c:v>
                </c:pt>
                <c:pt idx="3">
                  <c:v>-0.55</c:v>
                </c:pt>
                <c:pt idx="4">
                  <c:v>-1.16</c:v>
                </c:pt>
                <c:pt idx="5">
                  <c:v>-0.59</c:v>
                </c:pt>
                <c:pt idx="6">
                  <c:v>0.2</c:v>
                </c:pt>
                <c:pt idx="7">
                  <c:v>0.83</c:v>
                </c:pt>
                <c:pt idx="8">
                  <c:v>1.19</c:v>
                </c:pt>
                <c:pt idx="9">
                  <c:v>0.72</c:v>
                </c:pt>
                <c:pt idx="10">
                  <c:v>0.43</c:v>
                </c:pt>
                <c:pt idx="11">
                  <c:v>-0.86</c:v>
                </c:pt>
                <c:pt idx="12">
                  <c:v>0.04</c:v>
                </c:pt>
                <c:pt idx="13">
                  <c:v>-0.04</c:v>
                </c:pt>
                <c:pt idx="14">
                  <c:v>-0.17</c:v>
                </c:pt>
                <c:pt idx="15">
                  <c:v>1.66</c:v>
                </c:pt>
                <c:pt idx="16">
                  <c:v>2.37</c:v>
                </c:pt>
                <c:pt idx="17">
                  <c:v>2.6</c:v>
                </c:pt>
                <c:pt idx="18">
                  <c:v>-0.51</c:v>
                </c:pt>
                <c:pt idx="19">
                  <c:v>-1.49</c:v>
                </c:pt>
                <c:pt idx="20">
                  <c:v>-1.636666666666667</c:v>
                </c:pt>
                <c:pt idx="21">
                  <c:v>-1.63</c:v>
                </c:pt>
                <c:pt idx="22">
                  <c:v>-0.78</c:v>
                </c:pt>
                <c:pt idx="23">
                  <c:v>-0.0966666666666667</c:v>
                </c:pt>
                <c:pt idx="24">
                  <c:v>0.465</c:v>
                </c:pt>
                <c:pt idx="25">
                  <c:v>-0.1525</c:v>
                </c:pt>
                <c:pt idx="26">
                  <c:v>-0.655</c:v>
                </c:pt>
                <c:pt idx="27">
                  <c:v>-0.1975</c:v>
                </c:pt>
                <c:pt idx="28">
                  <c:v>0.64</c:v>
                </c:pt>
                <c:pt idx="29">
                  <c:v>1.2825</c:v>
                </c:pt>
                <c:pt idx="30">
                  <c:v>-0.2925</c:v>
                </c:pt>
                <c:pt idx="31">
                  <c:v>-1.045</c:v>
                </c:pt>
                <c:pt idx="32">
                  <c:v>-1.8</c:v>
                </c:pt>
                <c:pt idx="33">
                  <c:v>-1.08</c:v>
                </c:pt>
                <c:pt idx="34">
                  <c:v>-0.755</c:v>
                </c:pt>
                <c:pt idx="35">
                  <c:v>0.335</c:v>
                </c:pt>
                <c:pt idx="36">
                  <c:v>0.16</c:v>
                </c:pt>
                <c:pt idx="37">
                  <c:v>1.095</c:v>
                </c:pt>
                <c:pt idx="38">
                  <c:v>1.0175</c:v>
                </c:pt>
                <c:pt idx="39">
                  <c:v>1.2925</c:v>
                </c:pt>
                <c:pt idx="40">
                  <c:v>0.7275</c:v>
                </c:pt>
                <c:pt idx="41">
                  <c:v>0.63</c:v>
                </c:pt>
                <c:pt idx="42">
                  <c:v>1.1425</c:v>
                </c:pt>
                <c:pt idx="43">
                  <c:v>1.8675</c:v>
                </c:pt>
                <c:pt idx="44">
                  <c:v>1.41</c:v>
                </c:pt>
                <c:pt idx="45">
                  <c:v>1.1</c:v>
                </c:pt>
                <c:pt idx="46">
                  <c:v>0.2875</c:v>
                </c:pt>
                <c:pt idx="47">
                  <c:v>-0.7175</c:v>
                </c:pt>
                <c:pt idx="48">
                  <c:v>1.9875</c:v>
                </c:pt>
                <c:pt idx="49">
                  <c:v>1.355</c:v>
                </c:pt>
                <c:pt idx="50">
                  <c:v>0.7875</c:v>
                </c:pt>
                <c:pt idx="51">
                  <c:v>0.1975</c:v>
                </c:pt>
                <c:pt idx="52">
                  <c:v>-0.33</c:v>
                </c:pt>
                <c:pt idx="53">
                  <c:v>-0.5775</c:v>
                </c:pt>
                <c:pt idx="54">
                  <c:v>0.83</c:v>
                </c:pt>
                <c:pt idx="55">
                  <c:v>0.9625</c:v>
                </c:pt>
                <c:pt idx="56">
                  <c:v>0.355</c:v>
                </c:pt>
                <c:pt idx="57">
                  <c:v>0.46</c:v>
                </c:pt>
                <c:pt idx="58">
                  <c:v>-0.3825</c:v>
                </c:pt>
                <c:pt idx="59">
                  <c:v>-0.135</c:v>
                </c:pt>
                <c:pt idx="60">
                  <c:v>0.648</c:v>
                </c:pt>
                <c:pt idx="61">
                  <c:v>-0.768</c:v>
                </c:pt>
                <c:pt idx="62">
                  <c:v>-0.174</c:v>
                </c:pt>
                <c:pt idx="63">
                  <c:v>-0.166</c:v>
                </c:pt>
                <c:pt idx="64">
                  <c:v>0.174</c:v>
                </c:pt>
                <c:pt idx="65">
                  <c:v>0.206</c:v>
                </c:pt>
                <c:pt idx="66">
                  <c:v>0.732</c:v>
                </c:pt>
                <c:pt idx="67">
                  <c:v>-0.426</c:v>
                </c:pt>
                <c:pt idx="68">
                  <c:v>-0.504</c:v>
                </c:pt>
                <c:pt idx="69">
                  <c:v>-1.158</c:v>
                </c:pt>
                <c:pt idx="70">
                  <c:v>-0.77</c:v>
                </c:pt>
                <c:pt idx="71">
                  <c:v>-0.572</c:v>
                </c:pt>
                <c:pt idx="72">
                  <c:v>-0.09</c:v>
                </c:pt>
                <c:pt idx="73">
                  <c:v>1.132</c:v>
                </c:pt>
                <c:pt idx="74">
                  <c:v>1.474</c:v>
                </c:pt>
                <c:pt idx="75">
                  <c:v>1.56</c:v>
                </c:pt>
                <c:pt idx="76">
                  <c:v>1.522</c:v>
                </c:pt>
                <c:pt idx="77">
                  <c:v>1.064</c:v>
                </c:pt>
                <c:pt idx="78">
                  <c:v>0.708</c:v>
                </c:pt>
                <c:pt idx="79">
                  <c:v>-0.302</c:v>
                </c:pt>
                <c:pt idx="80">
                  <c:v>-0.576</c:v>
                </c:pt>
                <c:pt idx="81">
                  <c:v>-1.748</c:v>
                </c:pt>
                <c:pt idx="82">
                  <c:v>-2.602</c:v>
                </c:pt>
                <c:pt idx="83">
                  <c:v>-2.408</c:v>
                </c:pt>
                <c:pt idx="84">
                  <c:v>0.136</c:v>
                </c:pt>
                <c:pt idx="85">
                  <c:v>-0.76</c:v>
                </c:pt>
                <c:pt idx="86">
                  <c:v>-0.804</c:v>
                </c:pt>
                <c:pt idx="87">
                  <c:v>-1.306</c:v>
                </c:pt>
                <c:pt idx="88">
                  <c:v>-0.416</c:v>
                </c:pt>
                <c:pt idx="89">
                  <c:v>0.886</c:v>
                </c:pt>
                <c:pt idx="90">
                  <c:v>0.94</c:v>
                </c:pt>
                <c:pt idx="91">
                  <c:v>-0.712</c:v>
                </c:pt>
                <c:pt idx="92">
                  <c:v>1.596</c:v>
                </c:pt>
                <c:pt idx="93">
                  <c:v>1.376</c:v>
                </c:pt>
                <c:pt idx="94">
                  <c:v>1.401999999999999</c:v>
                </c:pt>
                <c:pt idx="95">
                  <c:v>0.066</c:v>
                </c:pt>
                <c:pt idx="96">
                  <c:v>0.24</c:v>
                </c:pt>
                <c:pt idx="97">
                  <c:v>0.302</c:v>
                </c:pt>
                <c:pt idx="98">
                  <c:v>-0.56</c:v>
                </c:pt>
                <c:pt idx="99">
                  <c:v>0.71</c:v>
                </c:pt>
                <c:pt idx="100">
                  <c:v>0.814</c:v>
                </c:pt>
                <c:pt idx="101">
                  <c:v>1.504</c:v>
                </c:pt>
                <c:pt idx="102">
                  <c:v>-0.138</c:v>
                </c:pt>
                <c:pt idx="103">
                  <c:v>1.48</c:v>
                </c:pt>
                <c:pt idx="104">
                  <c:v>1.462</c:v>
                </c:pt>
                <c:pt idx="105">
                  <c:v>1.704</c:v>
                </c:pt>
                <c:pt idx="106">
                  <c:v>1.684</c:v>
                </c:pt>
                <c:pt idx="107">
                  <c:v>1.042</c:v>
                </c:pt>
                <c:pt idx="108">
                  <c:v>-1.242</c:v>
                </c:pt>
                <c:pt idx="109">
                  <c:v>0.356</c:v>
                </c:pt>
                <c:pt idx="110">
                  <c:v>0.126</c:v>
                </c:pt>
                <c:pt idx="111">
                  <c:v>0.134</c:v>
                </c:pt>
                <c:pt idx="112">
                  <c:v>-0.67</c:v>
                </c:pt>
                <c:pt idx="113">
                  <c:v>-0.658</c:v>
                </c:pt>
                <c:pt idx="114">
                  <c:v>1.514</c:v>
                </c:pt>
                <c:pt idx="115">
                  <c:v>0.362</c:v>
                </c:pt>
                <c:pt idx="116">
                  <c:v>-0.17</c:v>
                </c:pt>
                <c:pt idx="117">
                  <c:v>-0.292</c:v>
                </c:pt>
                <c:pt idx="118">
                  <c:v>-0.012</c:v>
                </c:pt>
                <c:pt idx="119">
                  <c:v>0.418</c:v>
                </c:pt>
                <c:pt idx="120">
                  <c:v>0.25</c:v>
                </c:pt>
                <c:pt idx="121">
                  <c:v>0.774</c:v>
                </c:pt>
                <c:pt idx="122">
                  <c:v>0.87</c:v>
                </c:pt>
                <c:pt idx="123">
                  <c:v>0.722</c:v>
                </c:pt>
                <c:pt idx="124">
                  <c:v>1.126</c:v>
                </c:pt>
                <c:pt idx="125">
                  <c:v>0.746</c:v>
                </c:pt>
                <c:pt idx="126">
                  <c:v>-0.498</c:v>
                </c:pt>
                <c:pt idx="127">
                  <c:v>-0.808</c:v>
                </c:pt>
                <c:pt idx="128">
                  <c:v>-0.158</c:v>
                </c:pt>
                <c:pt idx="129">
                  <c:v>0.78</c:v>
                </c:pt>
                <c:pt idx="130">
                  <c:v>0.992</c:v>
                </c:pt>
                <c:pt idx="131">
                  <c:v>1.088</c:v>
                </c:pt>
                <c:pt idx="132">
                  <c:v>0.284</c:v>
                </c:pt>
                <c:pt idx="133">
                  <c:v>-1.154</c:v>
                </c:pt>
                <c:pt idx="134">
                  <c:v>-0.45</c:v>
                </c:pt>
                <c:pt idx="135">
                  <c:v>-0.448</c:v>
                </c:pt>
                <c:pt idx="136">
                  <c:v>-0.47</c:v>
                </c:pt>
                <c:pt idx="137">
                  <c:v>-0.69</c:v>
                </c:pt>
                <c:pt idx="138">
                  <c:v>0.372</c:v>
                </c:pt>
                <c:pt idx="139">
                  <c:v>1.45</c:v>
                </c:pt>
                <c:pt idx="140">
                  <c:v>0.79</c:v>
                </c:pt>
                <c:pt idx="141">
                  <c:v>0.748</c:v>
                </c:pt>
                <c:pt idx="142">
                  <c:v>0.666</c:v>
                </c:pt>
                <c:pt idx="143">
                  <c:v>0.66</c:v>
                </c:pt>
                <c:pt idx="144">
                  <c:v>-1.17</c:v>
                </c:pt>
                <c:pt idx="145">
                  <c:v>-1.268</c:v>
                </c:pt>
                <c:pt idx="146">
                  <c:v>0.0</c:v>
                </c:pt>
                <c:pt idx="147">
                  <c:v>-0.344</c:v>
                </c:pt>
                <c:pt idx="148">
                  <c:v>0.174</c:v>
                </c:pt>
                <c:pt idx="149">
                  <c:v>0.402</c:v>
                </c:pt>
                <c:pt idx="150">
                  <c:v>-1.024</c:v>
                </c:pt>
                <c:pt idx="151">
                  <c:v>-0.372</c:v>
                </c:pt>
                <c:pt idx="152">
                  <c:v>-0.008</c:v>
                </c:pt>
                <c:pt idx="153">
                  <c:v>-0.104</c:v>
                </c:pt>
                <c:pt idx="154">
                  <c:v>-0.62</c:v>
                </c:pt>
                <c:pt idx="155">
                  <c:v>-0.952</c:v>
                </c:pt>
                <c:pt idx="156">
                  <c:v>0.252</c:v>
                </c:pt>
                <c:pt idx="157">
                  <c:v>-1.222</c:v>
                </c:pt>
                <c:pt idx="158">
                  <c:v>-0.53</c:v>
                </c:pt>
                <c:pt idx="159">
                  <c:v>-0.82</c:v>
                </c:pt>
                <c:pt idx="160">
                  <c:v>-0.508</c:v>
                </c:pt>
                <c:pt idx="161">
                  <c:v>-0.568</c:v>
                </c:pt>
                <c:pt idx="162">
                  <c:v>-0.494</c:v>
                </c:pt>
                <c:pt idx="163">
                  <c:v>0.526</c:v>
                </c:pt>
                <c:pt idx="164">
                  <c:v>0.654</c:v>
                </c:pt>
                <c:pt idx="165">
                  <c:v>0.22</c:v>
                </c:pt>
                <c:pt idx="166">
                  <c:v>-0.342</c:v>
                </c:pt>
                <c:pt idx="167">
                  <c:v>-1.764</c:v>
                </c:pt>
                <c:pt idx="168">
                  <c:v>-1.23</c:v>
                </c:pt>
                <c:pt idx="169">
                  <c:v>0.712</c:v>
                </c:pt>
                <c:pt idx="170">
                  <c:v>0.124</c:v>
                </c:pt>
                <c:pt idx="171">
                  <c:v>-0.33</c:v>
                </c:pt>
                <c:pt idx="172">
                  <c:v>-1.437999999999999</c:v>
                </c:pt>
                <c:pt idx="173">
                  <c:v>-1.464</c:v>
                </c:pt>
                <c:pt idx="174">
                  <c:v>-1.152</c:v>
                </c:pt>
                <c:pt idx="175">
                  <c:v>-0.96</c:v>
                </c:pt>
                <c:pt idx="176">
                  <c:v>-0.19</c:v>
                </c:pt>
                <c:pt idx="177">
                  <c:v>-0.444</c:v>
                </c:pt>
                <c:pt idx="178">
                  <c:v>-0.382</c:v>
                </c:pt>
                <c:pt idx="179">
                  <c:v>-0.442</c:v>
                </c:pt>
                <c:pt idx="180">
                  <c:v>0.254</c:v>
                </c:pt>
                <c:pt idx="181">
                  <c:v>-0.978</c:v>
                </c:pt>
                <c:pt idx="182">
                  <c:v>-2.496</c:v>
                </c:pt>
                <c:pt idx="183">
                  <c:v>-1.574</c:v>
                </c:pt>
                <c:pt idx="184">
                  <c:v>-0.31</c:v>
                </c:pt>
                <c:pt idx="185">
                  <c:v>0.724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B08-4D2B-B62E-395478BA207F}"/>
            </c:ext>
          </c:extLst>
        </c:ser>
        <c:ser>
          <c:idx val="3"/>
          <c:order val="3"/>
          <c:tx>
            <c:v>Mapocho</c:v>
          </c:tx>
          <c:spPr>
            <a:ln w="9525"/>
          </c:spPr>
          <c:marker>
            <c:symbol val="none"/>
          </c:marker>
          <c:cat>
            <c:numRef>
              <c:f>'Average Data - Apr-Sept'!$A$2:$A$187</c:f>
              <c:numCache>
                <c:formatCode>General</c:formatCode>
                <c:ptCount val="186"/>
                <c:pt idx="0">
                  <c:v>1985.0</c:v>
                </c:pt>
                <c:pt idx="6">
                  <c:v>1986.0</c:v>
                </c:pt>
                <c:pt idx="12">
                  <c:v>1987.0</c:v>
                </c:pt>
                <c:pt idx="18">
                  <c:v>1988.0</c:v>
                </c:pt>
                <c:pt idx="24">
                  <c:v>1989.0</c:v>
                </c:pt>
                <c:pt idx="30">
                  <c:v>1990.0</c:v>
                </c:pt>
                <c:pt idx="36">
                  <c:v>1991.0</c:v>
                </c:pt>
                <c:pt idx="42">
                  <c:v>1992.0</c:v>
                </c:pt>
                <c:pt idx="48">
                  <c:v>1993.0</c:v>
                </c:pt>
                <c:pt idx="54">
                  <c:v>1994.0</c:v>
                </c:pt>
                <c:pt idx="60">
                  <c:v>1995.0</c:v>
                </c:pt>
                <c:pt idx="66">
                  <c:v>1996.0</c:v>
                </c:pt>
                <c:pt idx="72">
                  <c:v>1997.0</c:v>
                </c:pt>
                <c:pt idx="78">
                  <c:v>1998.0</c:v>
                </c:pt>
                <c:pt idx="84">
                  <c:v>1999.0</c:v>
                </c:pt>
                <c:pt idx="90">
                  <c:v>2000.0</c:v>
                </c:pt>
                <c:pt idx="96">
                  <c:v>2001.0</c:v>
                </c:pt>
                <c:pt idx="102">
                  <c:v>2002.0</c:v>
                </c:pt>
                <c:pt idx="108">
                  <c:v>2003.0</c:v>
                </c:pt>
                <c:pt idx="114">
                  <c:v>2004.0</c:v>
                </c:pt>
                <c:pt idx="120">
                  <c:v>2005.0</c:v>
                </c:pt>
                <c:pt idx="126">
                  <c:v>2006.0</c:v>
                </c:pt>
                <c:pt idx="132">
                  <c:v>2007.0</c:v>
                </c:pt>
                <c:pt idx="138">
                  <c:v>2008.0</c:v>
                </c:pt>
                <c:pt idx="144">
                  <c:v>2009.0</c:v>
                </c:pt>
                <c:pt idx="150">
                  <c:v>2010.0</c:v>
                </c:pt>
                <c:pt idx="156">
                  <c:v>2011.0</c:v>
                </c:pt>
                <c:pt idx="162">
                  <c:v>2012.0</c:v>
                </c:pt>
                <c:pt idx="168">
                  <c:v>2013.0</c:v>
                </c:pt>
                <c:pt idx="174">
                  <c:v>2014.0</c:v>
                </c:pt>
                <c:pt idx="180">
                  <c:v>2015.0</c:v>
                </c:pt>
              </c:numCache>
            </c:numRef>
          </c:cat>
          <c:val>
            <c:numRef>
              <c:f>'Average Data - Apr-Sept'!$P$2:$P$187</c:f>
              <c:numCache>
                <c:formatCode>0.00</c:formatCode>
                <c:ptCount val="186"/>
                <c:pt idx="0">
                  <c:v>0.365555555555556</c:v>
                </c:pt>
                <c:pt idx="1">
                  <c:v>0.335555555555556</c:v>
                </c:pt>
                <c:pt idx="2">
                  <c:v>-0.564444444444445</c:v>
                </c:pt>
                <c:pt idx="3">
                  <c:v>-0.388888888888889</c:v>
                </c:pt>
                <c:pt idx="4">
                  <c:v>-0.968888888888889</c:v>
                </c:pt>
                <c:pt idx="5">
                  <c:v>-0.49</c:v>
                </c:pt>
                <c:pt idx="6">
                  <c:v>0.248</c:v>
                </c:pt>
                <c:pt idx="7">
                  <c:v>1.206</c:v>
                </c:pt>
                <c:pt idx="8">
                  <c:v>1.047</c:v>
                </c:pt>
                <c:pt idx="9">
                  <c:v>0.517</c:v>
                </c:pt>
                <c:pt idx="10">
                  <c:v>0.018</c:v>
                </c:pt>
                <c:pt idx="11">
                  <c:v>-0.708</c:v>
                </c:pt>
                <c:pt idx="12">
                  <c:v>-0.135</c:v>
                </c:pt>
                <c:pt idx="13">
                  <c:v>0.328</c:v>
                </c:pt>
                <c:pt idx="14">
                  <c:v>-0.104</c:v>
                </c:pt>
                <c:pt idx="15">
                  <c:v>1.977</c:v>
                </c:pt>
                <c:pt idx="16">
                  <c:v>2.518</c:v>
                </c:pt>
                <c:pt idx="17">
                  <c:v>2.899</c:v>
                </c:pt>
                <c:pt idx="18">
                  <c:v>-0.668181818181818</c:v>
                </c:pt>
                <c:pt idx="19">
                  <c:v>-1.38909090909091</c:v>
                </c:pt>
                <c:pt idx="20">
                  <c:v>-1.58909090909091</c:v>
                </c:pt>
                <c:pt idx="21">
                  <c:v>-1.55909090909091</c:v>
                </c:pt>
                <c:pt idx="22">
                  <c:v>-0.819090909090909</c:v>
                </c:pt>
                <c:pt idx="23">
                  <c:v>-0.232727272727273</c:v>
                </c:pt>
                <c:pt idx="24">
                  <c:v>0.528333333333333</c:v>
                </c:pt>
                <c:pt idx="25">
                  <c:v>0.0841666666666667</c:v>
                </c:pt>
                <c:pt idx="26">
                  <c:v>-0.4425</c:v>
                </c:pt>
                <c:pt idx="27">
                  <c:v>-0.0933333333333333</c:v>
                </c:pt>
                <c:pt idx="28">
                  <c:v>0.515</c:v>
                </c:pt>
                <c:pt idx="29">
                  <c:v>1.0075</c:v>
                </c:pt>
                <c:pt idx="30">
                  <c:v>-0.0766666666666667</c:v>
                </c:pt>
                <c:pt idx="31">
                  <c:v>-0.844166666666667</c:v>
                </c:pt>
                <c:pt idx="32">
                  <c:v>-1.77</c:v>
                </c:pt>
                <c:pt idx="33">
                  <c:v>-1.2875</c:v>
                </c:pt>
                <c:pt idx="34">
                  <c:v>-0.664166666666667</c:v>
                </c:pt>
                <c:pt idx="35">
                  <c:v>0.0858333333333333</c:v>
                </c:pt>
                <c:pt idx="36">
                  <c:v>-0.673333333333333</c:v>
                </c:pt>
                <c:pt idx="37">
                  <c:v>0.399166666666667</c:v>
                </c:pt>
                <c:pt idx="38">
                  <c:v>0.7175</c:v>
                </c:pt>
                <c:pt idx="39">
                  <c:v>0.923333333333333</c:v>
                </c:pt>
                <c:pt idx="40">
                  <c:v>0.413333333333333</c:v>
                </c:pt>
                <c:pt idx="41">
                  <c:v>0.229166666666667</c:v>
                </c:pt>
                <c:pt idx="42">
                  <c:v>1.513333333333333</c:v>
                </c:pt>
                <c:pt idx="43">
                  <c:v>1.715</c:v>
                </c:pt>
                <c:pt idx="44">
                  <c:v>1.421666666666666</c:v>
                </c:pt>
                <c:pt idx="45">
                  <c:v>0.985</c:v>
                </c:pt>
                <c:pt idx="46">
                  <c:v>0.3825</c:v>
                </c:pt>
                <c:pt idx="47">
                  <c:v>-0.375</c:v>
                </c:pt>
                <c:pt idx="48">
                  <c:v>2.100833333333334</c:v>
                </c:pt>
                <c:pt idx="49">
                  <c:v>1.5125</c:v>
                </c:pt>
                <c:pt idx="50">
                  <c:v>0.724166666666666</c:v>
                </c:pt>
                <c:pt idx="51">
                  <c:v>-0.07</c:v>
                </c:pt>
                <c:pt idx="52">
                  <c:v>-0.766666666666667</c:v>
                </c:pt>
                <c:pt idx="53">
                  <c:v>-0.595</c:v>
                </c:pt>
                <c:pt idx="54">
                  <c:v>-0.0838461538461538</c:v>
                </c:pt>
                <c:pt idx="55">
                  <c:v>0.346153846153846</c:v>
                </c:pt>
                <c:pt idx="56">
                  <c:v>-0.125384615384615</c:v>
                </c:pt>
                <c:pt idx="57">
                  <c:v>0.154615384615385</c:v>
                </c:pt>
                <c:pt idx="58">
                  <c:v>-0.383076923076923</c:v>
                </c:pt>
                <c:pt idx="59">
                  <c:v>-0.0123076923076923</c:v>
                </c:pt>
                <c:pt idx="60">
                  <c:v>0.256153846153846</c:v>
                </c:pt>
                <c:pt idx="61">
                  <c:v>-0.59</c:v>
                </c:pt>
                <c:pt idx="62">
                  <c:v>-0.346153846153846</c:v>
                </c:pt>
                <c:pt idx="63">
                  <c:v>-0.396153846153846</c:v>
                </c:pt>
                <c:pt idx="64">
                  <c:v>-0.271538461538462</c:v>
                </c:pt>
                <c:pt idx="65">
                  <c:v>-0.101538461538462</c:v>
                </c:pt>
                <c:pt idx="66">
                  <c:v>0.889230769230769</c:v>
                </c:pt>
                <c:pt idx="67">
                  <c:v>0.0207692307692308</c:v>
                </c:pt>
                <c:pt idx="68">
                  <c:v>-0.292307692307692</c:v>
                </c:pt>
                <c:pt idx="69">
                  <c:v>-1.007692307692308</c:v>
                </c:pt>
                <c:pt idx="70">
                  <c:v>-0.88</c:v>
                </c:pt>
                <c:pt idx="71">
                  <c:v>-0.886923076923077</c:v>
                </c:pt>
                <c:pt idx="72">
                  <c:v>-0.220769230769231</c:v>
                </c:pt>
                <c:pt idx="73">
                  <c:v>1.243846153846154</c:v>
                </c:pt>
                <c:pt idx="74">
                  <c:v>1.986153846153846</c:v>
                </c:pt>
                <c:pt idx="75">
                  <c:v>1.975384615384615</c:v>
                </c:pt>
                <c:pt idx="76">
                  <c:v>1.89076923076923</c:v>
                </c:pt>
                <c:pt idx="77">
                  <c:v>0.968461538461538</c:v>
                </c:pt>
                <c:pt idx="78">
                  <c:v>0.887692307692308</c:v>
                </c:pt>
                <c:pt idx="79">
                  <c:v>-0.0615384615384615</c:v>
                </c:pt>
                <c:pt idx="80">
                  <c:v>-0.466923076923077</c:v>
                </c:pt>
                <c:pt idx="81">
                  <c:v>-1.656153846153846</c:v>
                </c:pt>
                <c:pt idx="82">
                  <c:v>-2.349999999999999</c:v>
                </c:pt>
                <c:pt idx="83">
                  <c:v>-2.496923076923077</c:v>
                </c:pt>
                <c:pt idx="84">
                  <c:v>0.563076923076923</c:v>
                </c:pt>
                <c:pt idx="85">
                  <c:v>-0.408461538461538</c:v>
                </c:pt>
                <c:pt idx="86">
                  <c:v>-0.664615384615385</c:v>
                </c:pt>
                <c:pt idx="87">
                  <c:v>-1.055384615384615</c:v>
                </c:pt>
                <c:pt idx="88">
                  <c:v>-0.0615384615384616</c:v>
                </c:pt>
                <c:pt idx="89">
                  <c:v>1.01846153846154</c:v>
                </c:pt>
                <c:pt idx="90">
                  <c:v>0.432307692307692</c:v>
                </c:pt>
                <c:pt idx="91">
                  <c:v>-0.281538461538462</c:v>
                </c:pt>
                <c:pt idx="92">
                  <c:v>1.483846153846154</c:v>
                </c:pt>
                <c:pt idx="93">
                  <c:v>1.24</c:v>
                </c:pt>
                <c:pt idx="94">
                  <c:v>1.06846153846154</c:v>
                </c:pt>
                <c:pt idx="95">
                  <c:v>0.0753846153846154</c:v>
                </c:pt>
                <c:pt idx="96">
                  <c:v>0.426153846153846</c:v>
                </c:pt>
                <c:pt idx="97">
                  <c:v>0.255384615384616</c:v>
                </c:pt>
                <c:pt idx="98">
                  <c:v>-0.701538461538461</c:v>
                </c:pt>
                <c:pt idx="99">
                  <c:v>0.52</c:v>
                </c:pt>
                <c:pt idx="100">
                  <c:v>0.505384615384615</c:v>
                </c:pt>
                <c:pt idx="101">
                  <c:v>1.232307692307692</c:v>
                </c:pt>
                <c:pt idx="102">
                  <c:v>0.0915384615384615</c:v>
                </c:pt>
                <c:pt idx="103">
                  <c:v>1.495384615384615</c:v>
                </c:pt>
                <c:pt idx="104">
                  <c:v>1.846923076923077</c:v>
                </c:pt>
                <c:pt idx="105">
                  <c:v>2.023076923076923</c:v>
                </c:pt>
                <c:pt idx="106">
                  <c:v>1.681538461538462</c:v>
                </c:pt>
                <c:pt idx="107">
                  <c:v>0.756153846153846</c:v>
                </c:pt>
                <c:pt idx="108">
                  <c:v>-1.111538461538462</c:v>
                </c:pt>
                <c:pt idx="109">
                  <c:v>0.274615384615385</c:v>
                </c:pt>
                <c:pt idx="110">
                  <c:v>-0.0915384615384616</c:v>
                </c:pt>
                <c:pt idx="111">
                  <c:v>0.00307692307692307</c:v>
                </c:pt>
                <c:pt idx="112">
                  <c:v>-0.769230769230769</c:v>
                </c:pt>
                <c:pt idx="113">
                  <c:v>-0.646923076923077</c:v>
                </c:pt>
                <c:pt idx="114">
                  <c:v>1.431538461538461</c:v>
                </c:pt>
                <c:pt idx="115">
                  <c:v>0.326923076923077</c:v>
                </c:pt>
                <c:pt idx="116">
                  <c:v>-0.126153846153846</c:v>
                </c:pt>
                <c:pt idx="117">
                  <c:v>-0.249230769230769</c:v>
                </c:pt>
                <c:pt idx="118">
                  <c:v>0.0861538461538462</c:v>
                </c:pt>
                <c:pt idx="119">
                  <c:v>0.49</c:v>
                </c:pt>
                <c:pt idx="120">
                  <c:v>0.658461538461539</c:v>
                </c:pt>
                <c:pt idx="121">
                  <c:v>0.584615384615385</c:v>
                </c:pt>
                <c:pt idx="122">
                  <c:v>0.753846153846154</c:v>
                </c:pt>
                <c:pt idx="123">
                  <c:v>0.508461538461538</c:v>
                </c:pt>
                <c:pt idx="124">
                  <c:v>1.06923076923077</c:v>
                </c:pt>
                <c:pt idx="125">
                  <c:v>0.738461538461538</c:v>
                </c:pt>
                <c:pt idx="126">
                  <c:v>-0.95</c:v>
                </c:pt>
                <c:pt idx="127">
                  <c:v>-1.296923076923077</c:v>
                </c:pt>
                <c:pt idx="128">
                  <c:v>-0.303846153846154</c:v>
                </c:pt>
                <c:pt idx="129">
                  <c:v>0.567692307692308</c:v>
                </c:pt>
                <c:pt idx="130">
                  <c:v>0.753076923076923</c:v>
                </c:pt>
                <c:pt idx="131">
                  <c:v>0.784615384615385</c:v>
                </c:pt>
                <c:pt idx="132">
                  <c:v>0.377692307692308</c:v>
                </c:pt>
                <c:pt idx="133">
                  <c:v>-1.295384615384615</c:v>
                </c:pt>
                <c:pt idx="134">
                  <c:v>-0.304615384615385</c:v>
                </c:pt>
                <c:pt idx="135">
                  <c:v>-0.417692307692308</c:v>
                </c:pt>
                <c:pt idx="136">
                  <c:v>-0.313076923076923</c:v>
                </c:pt>
                <c:pt idx="137">
                  <c:v>-0.753076923076923</c:v>
                </c:pt>
                <c:pt idx="138">
                  <c:v>0.323076923076923</c:v>
                </c:pt>
                <c:pt idx="139">
                  <c:v>1.067692307692307</c:v>
                </c:pt>
                <c:pt idx="140">
                  <c:v>0.490769230769231</c:v>
                </c:pt>
                <c:pt idx="141">
                  <c:v>0.343846153846154</c:v>
                </c:pt>
                <c:pt idx="142">
                  <c:v>0.444615384615385</c:v>
                </c:pt>
                <c:pt idx="143">
                  <c:v>0.598461538461539</c:v>
                </c:pt>
                <c:pt idx="144">
                  <c:v>-1.0</c:v>
                </c:pt>
                <c:pt idx="145">
                  <c:v>-1.60923076923077</c:v>
                </c:pt>
                <c:pt idx="146">
                  <c:v>0.0753846153846154</c:v>
                </c:pt>
                <c:pt idx="147">
                  <c:v>-0.27</c:v>
                </c:pt>
                <c:pt idx="148">
                  <c:v>0.41</c:v>
                </c:pt>
                <c:pt idx="149">
                  <c:v>0.340769230769231</c:v>
                </c:pt>
                <c:pt idx="150">
                  <c:v>-1.05</c:v>
                </c:pt>
                <c:pt idx="151">
                  <c:v>0.0884615384615384</c:v>
                </c:pt>
                <c:pt idx="152">
                  <c:v>0.246923076923077</c:v>
                </c:pt>
                <c:pt idx="153">
                  <c:v>0.0807692307692307</c:v>
                </c:pt>
                <c:pt idx="154">
                  <c:v>-0.533846153846154</c:v>
                </c:pt>
                <c:pt idx="155">
                  <c:v>-0.687692307692308</c:v>
                </c:pt>
                <c:pt idx="156">
                  <c:v>-0.0838461538461538</c:v>
                </c:pt>
                <c:pt idx="157">
                  <c:v>-1.43923076923077</c:v>
                </c:pt>
                <c:pt idx="158">
                  <c:v>-0.512307692307692</c:v>
                </c:pt>
                <c:pt idx="159">
                  <c:v>-0.568461538461539</c:v>
                </c:pt>
                <c:pt idx="160">
                  <c:v>-0.363076923076923</c:v>
                </c:pt>
                <c:pt idx="161">
                  <c:v>-0.536923076923077</c:v>
                </c:pt>
                <c:pt idx="162">
                  <c:v>0.0561538461538461</c:v>
                </c:pt>
                <c:pt idx="163">
                  <c:v>0.302307692307692</c:v>
                </c:pt>
                <c:pt idx="164">
                  <c:v>0.227692307692308</c:v>
                </c:pt>
                <c:pt idx="165">
                  <c:v>-0.402307692307692</c:v>
                </c:pt>
                <c:pt idx="166">
                  <c:v>-0.734615384615385</c:v>
                </c:pt>
                <c:pt idx="167">
                  <c:v>-1.374615384615385</c:v>
                </c:pt>
                <c:pt idx="168">
                  <c:v>-1.143846153846154</c:v>
                </c:pt>
                <c:pt idx="169">
                  <c:v>0.838461538461539</c:v>
                </c:pt>
                <c:pt idx="170">
                  <c:v>0.198461538461538</c:v>
                </c:pt>
                <c:pt idx="171">
                  <c:v>-0.246923076923077</c:v>
                </c:pt>
                <c:pt idx="172">
                  <c:v>-1.443846153846154</c:v>
                </c:pt>
                <c:pt idx="173">
                  <c:v>-1.501538461538461</c:v>
                </c:pt>
                <c:pt idx="174">
                  <c:v>-1.13846153846154</c:v>
                </c:pt>
                <c:pt idx="175">
                  <c:v>-1.27</c:v>
                </c:pt>
                <c:pt idx="176">
                  <c:v>-0.207692307692308</c:v>
                </c:pt>
                <c:pt idx="177">
                  <c:v>-0.420769230769231</c:v>
                </c:pt>
                <c:pt idx="178">
                  <c:v>-0.145384615384615</c:v>
                </c:pt>
                <c:pt idx="179">
                  <c:v>-0.191538461538462</c:v>
                </c:pt>
                <c:pt idx="180">
                  <c:v>-0.0807692307692308</c:v>
                </c:pt>
                <c:pt idx="181">
                  <c:v>-1.143846153846154</c:v>
                </c:pt>
                <c:pt idx="182">
                  <c:v>-2.352307692307693</c:v>
                </c:pt>
                <c:pt idx="183">
                  <c:v>-1.60923076923077</c:v>
                </c:pt>
                <c:pt idx="184">
                  <c:v>-0.219230769230769</c:v>
                </c:pt>
                <c:pt idx="185">
                  <c:v>0.712307692307692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B08-4D2B-B62E-395478BA207F}"/>
            </c:ext>
          </c:extLst>
        </c:ser>
        <c:ser>
          <c:idx val="4"/>
          <c:order val="4"/>
          <c:tx>
            <c:v>Maipo Bajo</c:v>
          </c:tx>
          <c:spPr>
            <a:ln w="9525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'Average Data - Apr-Sept'!$A$2:$A$187</c:f>
              <c:numCache>
                <c:formatCode>General</c:formatCode>
                <c:ptCount val="186"/>
                <c:pt idx="0">
                  <c:v>1985.0</c:v>
                </c:pt>
                <c:pt idx="6">
                  <c:v>1986.0</c:v>
                </c:pt>
                <c:pt idx="12">
                  <c:v>1987.0</c:v>
                </c:pt>
                <c:pt idx="18">
                  <c:v>1988.0</c:v>
                </c:pt>
                <c:pt idx="24">
                  <c:v>1989.0</c:v>
                </c:pt>
                <c:pt idx="30">
                  <c:v>1990.0</c:v>
                </c:pt>
                <c:pt idx="36">
                  <c:v>1991.0</c:v>
                </c:pt>
                <c:pt idx="42">
                  <c:v>1992.0</c:v>
                </c:pt>
                <c:pt idx="48">
                  <c:v>1993.0</c:v>
                </c:pt>
                <c:pt idx="54">
                  <c:v>1994.0</c:v>
                </c:pt>
                <c:pt idx="60">
                  <c:v>1995.0</c:v>
                </c:pt>
                <c:pt idx="66">
                  <c:v>1996.0</c:v>
                </c:pt>
                <c:pt idx="72">
                  <c:v>1997.0</c:v>
                </c:pt>
                <c:pt idx="78">
                  <c:v>1998.0</c:v>
                </c:pt>
                <c:pt idx="84">
                  <c:v>1999.0</c:v>
                </c:pt>
                <c:pt idx="90">
                  <c:v>2000.0</c:v>
                </c:pt>
                <c:pt idx="96">
                  <c:v>2001.0</c:v>
                </c:pt>
                <c:pt idx="102">
                  <c:v>2002.0</c:v>
                </c:pt>
                <c:pt idx="108">
                  <c:v>2003.0</c:v>
                </c:pt>
                <c:pt idx="114">
                  <c:v>2004.0</c:v>
                </c:pt>
                <c:pt idx="120">
                  <c:v>2005.0</c:v>
                </c:pt>
                <c:pt idx="126">
                  <c:v>2006.0</c:v>
                </c:pt>
                <c:pt idx="132">
                  <c:v>2007.0</c:v>
                </c:pt>
                <c:pt idx="138">
                  <c:v>2008.0</c:v>
                </c:pt>
                <c:pt idx="144">
                  <c:v>2009.0</c:v>
                </c:pt>
                <c:pt idx="150">
                  <c:v>2010.0</c:v>
                </c:pt>
                <c:pt idx="156">
                  <c:v>2011.0</c:v>
                </c:pt>
                <c:pt idx="162">
                  <c:v>2012.0</c:v>
                </c:pt>
                <c:pt idx="168">
                  <c:v>2013.0</c:v>
                </c:pt>
                <c:pt idx="174">
                  <c:v>2014.0</c:v>
                </c:pt>
                <c:pt idx="180">
                  <c:v>2015.0</c:v>
                </c:pt>
              </c:numCache>
            </c:numRef>
          </c:cat>
          <c:val>
            <c:numRef>
              <c:f>'Average Data - Apr-Sept'!$T$2:$T$187</c:f>
              <c:numCache>
                <c:formatCode>0.00</c:formatCode>
                <c:ptCount val="186"/>
                <c:pt idx="0">
                  <c:v>-0.09</c:v>
                </c:pt>
                <c:pt idx="1">
                  <c:v>-0.094</c:v>
                </c:pt>
                <c:pt idx="2">
                  <c:v>-0.664</c:v>
                </c:pt>
                <c:pt idx="3">
                  <c:v>-0.514</c:v>
                </c:pt>
                <c:pt idx="4">
                  <c:v>-1.028</c:v>
                </c:pt>
                <c:pt idx="5">
                  <c:v>-0.386</c:v>
                </c:pt>
                <c:pt idx="6">
                  <c:v>1.25</c:v>
                </c:pt>
                <c:pt idx="7">
                  <c:v>1.512</c:v>
                </c:pt>
                <c:pt idx="8">
                  <c:v>1.128</c:v>
                </c:pt>
                <c:pt idx="9">
                  <c:v>0.552</c:v>
                </c:pt>
                <c:pt idx="10">
                  <c:v>-0.138</c:v>
                </c:pt>
                <c:pt idx="11">
                  <c:v>-0.926</c:v>
                </c:pt>
                <c:pt idx="12">
                  <c:v>-0.68</c:v>
                </c:pt>
                <c:pt idx="13">
                  <c:v>0.056</c:v>
                </c:pt>
                <c:pt idx="14">
                  <c:v>-0.402</c:v>
                </c:pt>
                <c:pt idx="15">
                  <c:v>1.65</c:v>
                </c:pt>
                <c:pt idx="16">
                  <c:v>2.256</c:v>
                </c:pt>
                <c:pt idx="17">
                  <c:v>2.811999999999998</c:v>
                </c:pt>
                <c:pt idx="18">
                  <c:v>-0.201666666666667</c:v>
                </c:pt>
                <c:pt idx="19">
                  <c:v>-1.281666666666666</c:v>
                </c:pt>
                <c:pt idx="20">
                  <c:v>-1.356666666666667</c:v>
                </c:pt>
                <c:pt idx="21">
                  <c:v>-1.486666666666667</c:v>
                </c:pt>
                <c:pt idx="22">
                  <c:v>-0.521666666666667</c:v>
                </c:pt>
                <c:pt idx="23">
                  <c:v>-0.0266666666666667</c:v>
                </c:pt>
                <c:pt idx="24">
                  <c:v>-0.3775</c:v>
                </c:pt>
                <c:pt idx="25">
                  <c:v>-0.5875</c:v>
                </c:pt>
                <c:pt idx="26">
                  <c:v>-0.94375</c:v>
                </c:pt>
                <c:pt idx="27">
                  <c:v>-0.375</c:v>
                </c:pt>
                <c:pt idx="28">
                  <c:v>0.2125</c:v>
                </c:pt>
                <c:pt idx="29">
                  <c:v>0.745</c:v>
                </c:pt>
                <c:pt idx="30">
                  <c:v>-0.05</c:v>
                </c:pt>
                <c:pt idx="31">
                  <c:v>-0.88875</c:v>
                </c:pt>
                <c:pt idx="32">
                  <c:v>-1.775</c:v>
                </c:pt>
                <c:pt idx="33">
                  <c:v>-1.42625</c:v>
                </c:pt>
                <c:pt idx="34">
                  <c:v>-1.16875</c:v>
                </c:pt>
                <c:pt idx="35">
                  <c:v>-0.225</c:v>
                </c:pt>
                <c:pt idx="36">
                  <c:v>0.06125</c:v>
                </c:pt>
                <c:pt idx="37">
                  <c:v>0.61875</c:v>
                </c:pt>
                <c:pt idx="38">
                  <c:v>0.8625</c:v>
                </c:pt>
                <c:pt idx="39">
                  <c:v>0.96625</c:v>
                </c:pt>
                <c:pt idx="40">
                  <c:v>0.4775</c:v>
                </c:pt>
                <c:pt idx="41">
                  <c:v>0.225</c:v>
                </c:pt>
                <c:pt idx="42">
                  <c:v>1.204444444444444</c:v>
                </c:pt>
                <c:pt idx="43">
                  <c:v>1.843333333333333</c:v>
                </c:pt>
                <c:pt idx="44">
                  <c:v>1.66888888888889</c:v>
                </c:pt>
                <c:pt idx="45">
                  <c:v>1.416666666666666</c:v>
                </c:pt>
                <c:pt idx="46">
                  <c:v>0.888888888888889</c:v>
                </c:pt>
                <c:pt idx="47">
                  <c:v>0.0122222222222222</c:v>
                </c:pt>
                <c:pt idx="48">
                  <c:v>2.091111111111111</c:v>
                </c:pt>
                <c:pt idx="49">
                  <c:v>1.006666666666667</c:v>
                </c:pt>
                <c:pt idx="50">
                  <c:v>0.5</c:v>
                </c:pt>
                <c:pt idx="51">
                  <c:v>-0.115555555555556</c:v>
                </c:pt>
                <c:pt idx="52">
                  <c:v>-0.493333333333333</c:v>
                </c:pt>
                <c:pt idx="53">
                  <c:v>-0.602222222222222</c:v>
                </c:pt>
                <c:pt idx="54">
                  <c:v>1.06</c:v>
                </c:pt>
                <c:pt idx="55">
                  <c:v>0.85</c:v>
                </c:pt>
                <c:pt idx="56">
                  <c:v>0.33</c:v>
                </c:pt>
                <c:pt idx="57">
                  <c:v>0.116666666666667</c:v>
                </c:pt>
                <c:pt idx="58">
                  <c:v>-0.683333333333333</c:v>
                </c:pt>
                <c:pt idx="59">
                  <c:v>-0.553333333333333</c:v>
                </c:pt>
                <c:pt idx="60">
                  <c:v>0.791111111111111</c:v>
                </c:pt>
                <c:pt idx="61">
                  <c:v>-0.648888888888889</c:v>
                </c:pt>
                <c:pt idx="62">
                  <c:v>-0.185555555555556</c:v>
                </c:pt>
                <c:pt idx="63">
                  <c:v>-0.0344444444444444</c:v>
                </c:pt>
                <c:pt idx="64">
                  <c:v>0.351111111111111</c:v>
                </c:pt>
                <c:pt idx="65">
                  <c:v>0.338888888888889</c:v>
                </c:pt>
                <c:pt idx="66">
                  <c:v>0.32</c:v>
                </c:pt>
                <c:pt idx="67">
                  <c:v>-0.674444444444445</c:v>
                </c:pt>
                <c:pt idx="68">
                  <c:v>-0.651111111111111</c:v>
                </c:pt>
                <c:pt idx="69">
                  <c:v>-0.93</c:v>
                </c:pt>
                <c:pt idx="70">
                  <c:v>-0.334444444444444</c:v>
                </c:pt>
                <c:pt idx="71">
                  <c:v>-0.173333333333333</c:v>
                </c:pt>
                <c:pt idx="72">
                  <c:v>-0.175555555555556</c:v>
                </c:pt>
                <c:pt idx="73">
                  <c:v>0.97</c:v>
                </c:pt>
                <c:pt idx="74">
                  <c:v>1.703333333333334</c:v>
                </c:pt>
                <c:pt idx="75">
                  <c:v>1.705555555555556</c:v>
                </c:pt>
                <c:pt idx="76">
                  <c:v>1.736666666666667</c:v>
                </c:pt>
                <c:pt idx="77">
                  <c:v>0.903333333333333</c:v>
                </c:pt>
                <c:pt idx="78">
                  <c:v>0.0588888888888889</c:v>
                </c:pt>
                <c:pt idx="79">
                  <c:v>-0.667777777777778</c:v>
                </c:pt>
                <c:pt idx="80">
                  <c:v>-1.00888888888889</c:v>
                </c:pt>
                <c:pt idx="81">
                  <c:v>-2.19</c:v>
                </c:pt>
                <c:pt idx="82">
                  <c:v>-2.928888888888888</c:v>
                </c:pt>
                <c:pt idx="83">
                  <c:v>-2.673333333333334</c:v>
                </c:pt>
                <c:pt idx="84">
                  <c:v>0.47</c:v>
                </c:pt>
                <c:pt idx="85">
                  <c:v>-0.374444444444445</c:v>
                </c:pt>
                <c:pt idx="86">
                  <c:v>-0.648888888888889</c:v>
                </c:pt>
                <c:pt idx="87">
                  <c:v>-1.087777777777778</c:v>
                </c:pt>
                <c:pt idx="88">
                  <c:v>-0.423333333333333</c:v>
                </c:pt>
                <c:pt idx="89">
                  <c:v>0.816666666666666</c:v>
                </c:pt>
                <c:pt idx="90">
                  <c:v>0.423333333333333</c:v>
                </c:pt>
                <c:pt idx="91">
                  <c:v>-0.994444444444444</c:v>
                </c:pt>
                <c:pt idx="92">
                  <c:v>1.103333333333333</c:v>
                </c:pt>
                <c:pt idx="93">
                  <c:v>0.843333333333333</c:v>
                </c:pt>
                <c:pt idx="94">
                  <c:v>0.791111111111111</c:v>
                </c:pt>
                <c:pt idx="95">
                  <c:v>0.0911111111111111</c:v>
                </c:pt>
                <c:pt idx="96">
                  <c:v>0.0922222222222222</c:v>
                </c:pt>
                <c:pt idx="97">
                  <c:v>0.508888888888889</c:v>
                </c:pt>
                <c:pt idx="98">
                  <c:v>-0.324444444444444</c:v>
                </c:pt>
                <c:pt idx="99">
                  <c:v>0.813333333333333</c:v>
                </c:pt>
                <c:pt idx="100">
                  <c:v>0.861111111111111</c:v>
                </c:pt>
                <c:pt idx="101">
                  <c:v>1.54888888888889</c:v>
                </c:pt>
                <c:pt idx="102">
                  <c:v>-0.602222222222222</c:v>
                </c:pt>
                <c:pt idx="103">
                  <c:v>1.434444444444444</c:v>
                </c:pt>
                <c:pt idx="104">
                  <c:v>1.444444444444444</c:v>
                </c:pt>
                <c:pt idx="105">
                  <c:v>1.717777777777778</c:v>
                </c:pt>
                <c:pt idx="106">
                  <c:v>1.507777777777778</c:v>
                </c:pt>
                <c:pt idx="107">
                  <c:v>1.0</c:v>
                </c:pt>
                <c:pt idx="108">
                  <c:v>-0.876666666666667</c:v>
                </c:pt>
                <c:pt idx="109">
                  <c:v>0.432222222222222</c:v>
                </c:pt>
                <c:pt idx="110">
                  <c:v>0.245555555555556</c:v>
                </c:pt>
                <c:pt idx="111">
                  <c:v>0.104444444444444</c:v>
                </c:pt>
                <c:pt idx="112">
                  <c:v>-0.583333333333333</c:v>
                </c:pt>
                <c:pt idx="113">
                  <c:v>-0.651111111111111</c:v>
                </c:pt>
                <c:pt idx="114">
                  <c:v>1.804444444444444</c:v>
                </c:pt>
                <c:pt idx="115">
                  <c:v>0.432222222222222</c:v>
                </c:pt>
                <c:pt idx="116">
                  <c:v>-0.121111111111111</c:v>
                </c:pt>
                <c:pt idx="117">
                  <c:v>-0.321111111111111</c:v>
                </c:pt>
                <c:pt idx="118">
                  <c:v>0.0877777777777778</c:v>
                </c:pt>
                <c:pt idx="119">
                  <c:v>0.49</c:v>
                </c:pt>
                <c:pt idx="120">
                  <c:v>0.488888888888889</c:v>
                </c:pt>
                <c:pt idx="121">
                  <c:v>0.982222222222222</c:v>
                </c:pt>
                <c:pt idx="122">
                  <c:v>0.823333333333333</c:v>
                </c:pt>
                <c:pt idx="123">
                  <c:v>0.655555555555556</c:v>
                </c:pt>
                <c:pt idx="124">
                  <c:v>0.755555555555556</c:v>
                </c:pt>
                <c:pt idx="125">
                  <c:v>0.468888888888889</c:v>
                </c:pt>
                <c:pt idx="126">
                  <c:v>-0.351111111111111</c:v>
                </c:pt>
                <c:pt idx="127">
                  <c:v>-0.341111111111111</c:v>
                </c:pt>
                <c:pt idx="128">
                  <c:v>-0.0188888888888889</c:v>
                </c:pt>
                <c:pt idx="129">
                  <c:v>0.794444444444444</c:v>
                </c:pt>
                <c:pt idx="130">
                  <c:v>0.886666666666667</c:v>
                </c:pt>
                <c:pt idx="131">
                  <c:v>1.035555555555555</c:v>
                </c:pt>
                <c:pt idx="132">
                  <c:v>0.292222222222222</c:v>
                </c:pt>
                <c:pt idx="133">
                  <c:v>-1.166666666666667</c:v>
                </c:pt>
                <c:pt idx="134">
                  <c:v>-0.603333333333333</c:v>
                </c:pt>
                <c:pt idx="135">
                  <c:v>-0.767777777777778</c:v>
                </c:pt>
                <c:pt idx="136">
                  <c:v>-0.627777777777778</c:v>
                </c:pt>
                <c:pt idx="137">
                  <c:v>-0.764444444444445</c:v>
                </c:pt>
                <c:pt idx="138">
                  <c:v>0.402222222222222</c:v>
                </c:pt>
                <c:pt idx="139">
                  <c:v>1.192222222222222</c:v>
                </c:pt>
                <c:pt idx="140">
                  <c:v>0.586666666666667</c:v>
                </c:pt>
                <c:pt idx="141">
                  <c:v>0.477777777777778</c:v>
                </c:pt>
                <c:pt idx="142">
                  <c:v>0.324444444444444</c:v>
                </c:pt>
                <c:pt idx="143">
                  <c:v>0.43</c:v>
                </c:pt>
                <c:pt idx="144">
                  <c:v>-0.837777777777778</c:v>
                </c:pt>
                <c:pt idx="145">
                  <c:v>-1.595555555555556</c:v>
                </c:pt>
                <c:pt idx="146">
                  <c:v>-0.0088888888888889</c:v>
                </c:pt>
                <c:pt idx="147">
                  <c:v>-0.445555555555556</c:v>
                </c:pt>
                <c:pt idx="148">
                  <c:v>0.254444444444444</c:v>
                </c:pt>
                <c:pt idx="149">
                  <c:v>-0.0144444444444444</c:v>
                </c:pt>
                <c:pt idx="150">
                  <c:v>-0.873333333333334</c:v>
                </c:pt>
                <c:pt idx="151">
                  <c:v>-0.316666666666667</c:v>
                </c:pt>
                <c:pt idx="152">
                  <c:v>0.161111111111111</c:v>
                </c:pt>
                <c:pt idx="153">
                  <c:v>0.11</c:v>
                </c:pt>
                <c:pt idx="154">
                  <c:v>-0.251111111111111</c:v>
                </c:pt>
                <c:pt idx="155">
                  <c:v>-0.764444444444445</c:v>
                </c:pt>
                <c:pt idx="156">
                  <c:v>0.44</c:v>
                </c:pt>
                <c:pt idx="157">
                  <c:v>-0.985555555555555</c:v>
                </c:pt>
                <c:pt idx="158">
                  <c:v>-0.375555555555555</c:v>
                </c:pt>
                <c:pt idx="159">
                  <c:v>-0.55</c:v>
                </c:pt>
                <c:pt idx="160">
                  <c:v>-0.106666666666667</c:v>
                </c:pt>
                <c:pt idx="161">
                  <c:v>-0.257777777777778</c:v>
                </c:pt>
                <c:pt idx="162">
                  <c:v>-0.738888888888889</c:v>
                </c:pt>
                <c:pt idx="163">
                  <c:v>0.45</c:v>
                </c:pt>
                <c:pt idx="164">
                  <c:v>0.606666666666667</c:v>
                </c:pt>
                <c:pt idx="165">
                  <c:v>0.172222222222222</c:v>
                </c:pt>
                <c:pt idx="166">
                  <c:v>-0.275555555555556</c:v>
                </c:pt>
                <c:pt idx="167">
                  <c:v>-1.545555555555555</c:v>
                </c:pt>
                <c:pt idx="168">
                  <c:v>-0.862222222222222</c:v>
                </c:pt>
                <c:pt idx="169">
                  <c:v>0.808888888888889</c:v>
                </c:pt>
                <c:pt idx="170">
                  <c:v>0.217777777777778</c:v>
                </c:pt>
                <c:pt idx="171">
                  <c:v>-0.168888888888889</c:v>
                </c:pt>
                <c:pt idx="172">
                  <c:v>-1.27888888888889</c:v>
                </c:pt>
                <c:pt idx="173">
                  <c:v>-1.371111111111111</c:v>
                </c:pt>
                <c:pt idx="174">
                  <c:v>-0.743333333333333</c:v>
                </c:pt>
                <c:pt idx="175">
                  <c:v>-0.454444444444444</c:v>
                </c:pt>
                <c:pt idx="176">
                  <c:v>0.104444444444444</c:v>
                </c:pt>
                <c:pt idx="177">
                  <c:v>-0.09</c:v>
                </c:pt>
                <c:pt idx="178">
                  <c:v>-0.0822222222222222</c:v>
                </c:pt>
                <c:pt idx="179">
                  <c:v>-0.146666666666667</c:v>
                </c:pt>
                <c:pt idx="180">
                  <c:v>-0.576666666666667</c:v>
                </c:pt>
                <c:pt idx="181">
                  <c:v>-1.774444444444444</c:v>
                </c:pt>
                <c:pt idx="182">
                  <c:v>-2.693333333333334</c:v>
                </c:pt>
                <c:pt idx="183">
                  <c:v>-1.425555555555555</c:v>
                </c:pt>
                <c:pt idx="184">
                  <c:v>-0.0333333333333334</c:v>
                </c:pt>
                <c:pt idx="185">
                  <c:v>1.011111111111111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B08-4D2B-B62E-395478BA207F}"/>
            </c:ext>
          </c:extLst>
        </c:ser>
        <c:ser>
          <c:idx val="5"/>
          <c:order val="5"/>
          <c:tx>
            <c:v>-0.84</c:v>
          </c:tx>
          <c:spPr>
            <a:ln w="9525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'Average Data - Apr-Sept'!$A$2:$A$187</c:f>
              <c:numCache>
                <c:formatCode>General</c:formatCode>
                <c:ptCount val="186"/>
                <c:pt idx="0">
                  <c:v>1985.0</c:v>
                </c:pt>
                <c:pt idx="6">
                  <c:v>1986.0</c:v>
                </c:pt>
                <c:pt idx="12">
                  <c:v>1987.0</c:v>
                </c:pt>
                <c:pt idx="18">
                  <c:v>1988.0</c:v>
                </c:pt>
                <c:pt idx="24">
                  <c:v>1989.0</c:v>
                </c:pt>
                <c:pt idx="30">
                  <c:v>1990.0</c:v>
                </c:pt>
                <c:pt idx="36">
                  <c:v>1991.0</c:v>
                </c:pt>
                <c:pt idx="42">
                  <c:v>1992.0</c:v>
                </c:pt>
                <c:pt idx="48">
                  <c:v>1993.0</c:v>
                </c:pt>
                <c:pt idx="54">
                  <c:v>1994.0</c:v>
                </c:pt>
                <c:pt idx="60">
                  <c:v>1995.0</c:v>
                </c:pt>
                <c:pt idx="66">
                  <c:v>1996.0</c:v>
                </c:pt>
                <c:pt idx="72">
                  <c:v>1997.0</c:v>
                </c:pt>
                <c:pt idx="78">
                  <c:v>1998.0</c:v>
                </c:pt>
                <c:pt idx="84">
                  <c:v>1999.0</c:v>
                </c:pt>
                <c:pt idx="90">
                  <c:v>2000.0</c:v>
                </c:pt>
                <c:pt idx="96">
                  <c:v>2001.0</c:v>
                </c:pt>
                <c:pt idx="102">
                  <c:v>2002.0</c:v>
                </c:pt>
                <c:pt idx="108">
                  <c:v>2003.0</c:v>
                </c:pt>
                <c:pt idx="114">
                  <c:v>2004.0</c:v>
                </c:pt>
                <c:pt idx="120">
                  <c:v>2005.0</c:v>
                </c:pt>
                <c:pt idx="126">
                  <c:v>2006.0</c:v>
                </c:pt>
                <c:pt idx="132">
                  <c:v>2007.0</c:v>
                </c:pt>
                <c:pt idx="138">
                  <c:v>2008.0</c:v>
                </c:pt>
                <c:pt idx="144">
                  <c:v>2009.0</c:v>
                </c:pt>
                <c:pt idx="150">
                  <c:v>2010.0</c:v>
                </c:pt>
                <c:pt idx="156">
                  <c:v>2011.0</c:v>
                </c:pt>
                <c:pt idx="162">
                  <c:v>2012.0</c:v>
                </c:pt>
                <c:pt idx="168">
                  <c:v>2013.0</c:v>
                </c:pt>
                <c:pt idx="174">
                  <c:v>2014.0</c:v>
                </c:pt>
                <c:pt idx="180">
                  <c:v>2015.0</c:v>
                </c:pt>
              </c:numCache>
            </c:numRef>
          </c:cat>
          <c:val>
            <c:numRef>
              <c:f>'Average Data - Apr-Sept'!$W$2:$W$187</c:f>
              <c:numCache>
                <c:formatCode>General</c:formatCode>
                <c:ptCount val="186"/>
                <c:pt idx="0">
                  <c:v>-0.84</c:v>
                </c:pt>
                <c:pt idx="1">
                  <c:v>-0.84</c:v>
                </c:pt>
                <c:pt idx="2">
                  <c:v>-0.84</c:v>
                </c:pt>
                <c:pt idx="3">
                  <c:v>-0.84</c:v>
                </c:pt>
                <c:pt idx="4">
                  <c:v>-0.84</c:v>
                </c:pt>
                <c:pt idx="5">
                  <c:v>-0.84</c:v>
                </c:pt>
                <c:pt idx="6">
                  <c:v>-0.84</c:v>
                </c:pt>
                <c:pt idx="7">
                  <c:v>-0.84</c:v>
                </c:pt>
                <c:pt idx="8">
                  <c:v>-0.84</c:v>
                </c:pt>
                <c:pt idx="9">
                  <c:v>-0.84</c:v>
                </c:pt>
                <c:pt idx="10">
                  <c:v>-0.84</c:v>
                </c:pt>
                <c:pt idx="11">
                  <c:v>-0.84</c:v>
                </c:pt>
                <c:pt idx="12">
                  <c:v>-0.84</c:v>
                </c:pt>
                <c:pt idx="13">
                  <c:v>-0.84</c:v>
                </c:pt>
                <c:pt idx="14">
                  <c:v>-0.84</c:v>
                </c:pt>
                <c:pt idx="15">
                  <c:v>-0.84</c:v>
                </c:pt>
                <c:pt idx="16">
                  <c:v>-0.84</c:v>
                </c:pt>
                <c:pt idx="17">
                  <c:v>-0.84</c:v>
                </c:pt>
                <c:pt idx="18">
                  <c:v>-0.84</c:v>
                </c:pt>
                <c:pt idx="19">
                  <c:v>-0.84</c:v>
                </c:pt>
                <c:pt idx="20">
                  <c:v>-0.84</c:v>
                </c:pt>
                <c:pt idx="21">
                  <c:v>-0.84</c:v>
                </c:pt>
                <c:pt idx="22">
                  <c:v>-0.84</c:v>
                </c:pt>
                <c:pt idx="23">
                  <c:v>-0.84</c:v>
                </c:pt>
                <c:pt idx="24">
                  <c:v>-0.84</c:v>
                </c:pt>
                <c:pt idx="25">
                  <c:v>-0.84</c:v>
                </c:pt>
                <c:pt idx="26">
                  <c:v>-0.84</c:v>
                </c:pt>
                <c:pt idx="27">
                  <c:v>-0.84</c:v>
                </c:pt>
                <c:pt idx="28">
                  <c:v>-0.84</c:v>
                </c:pt>
                <c:pt idx="29">
                  <c:v>-0.84</c:v>
                </c:pt>
                <c:pt idx="30">
                  <c:v>-0.84</c:v>
                </c:pt>
                <c:pt idx="31">
                  <c:v>-0.84</c:v>
                </c:pt>
                <c:pt idx="32">
                  <c:v>-0.84</c:v>
                </c:pt>
                <c:pt idx="33">
                  <c:v>-0.84</c:v>
                </c:pt>
                <c:pt idx="34">
                  <c:v>-0.84</c:v>
                </c:pt>
                <c:pt idx="35">
                  <c:v>-0.84</c:v>
                </c:pt>
                <c:pt idx="36">
                  <c:v>-0.84</c:v>
                </c:pt>
                <c:pt idx="37">
                  <c:v>-0.84</c:v>
                </c:pt>
                <c:pt idx="38">
                  <c:v>-0.84</c:v>
                </c:pt>
                <c:pt idx="39">
                  <c:v>-0.84</c:v>
                </c:pt>
                <c:pt idx="40">
                  <c:v>-0.84</c:v>
                </c:pt>
                <c:pt idx="41">
                  <c:v>-0.84</c:v>
                </c:pt>
                <c:pt idx="42">
                  <c:v>-0.84</c:v>
                </c:pt>
                <c:pt idx="43">
                  <c:v>-0.84</c:v>
                </c:pt>
                <c:pt idx="44">
                  <c:v>-0.84</c:v>
                </c:pt>
                <c:pt idx="45">
                  <c:v>-0.84</c:v>
                </c:pt>
                <c:pt idx="46">
                  <c:v>-0.84</c:v>
                </c:pt>
                <c:pt idx="47">
                  <c:v>-0.84</c:v>
                </c:pt>
                <c:pt idx="48">
                  <c:v>-0.84</c:v>
                </c:pt>
                <c:pt idx="49">
                  <c:v>-0.84</c:v>
                </c:pt>
                <c:pt idx="50">
                  <c:v>-0.84</c:v>
                </c:pt>
                <c:pt idx="51">
                  <c:v>-0.84</c:v>
                </c:pt>
                <c:pt idx="52">
                  <c:v>-0.84</c:v>
                </c:pt>
                <c:pt idx="53">
                  <c:v>-0.84</c:v>
                </c:pt>
                <c:pt idx="54">
                  <c:v>-0.84</c:v>
                </c:pt>
                <c:pt idx="55">
                  <c:v>-0.84</c:v>
                </c:pt>
                <c:pt idx="56">
                  <c:v>-0.84</c:v>
                </c:pt>
                <c:pt idx="57">
                  <c:v>-0.84</c:v>
                </c:pt>
                <c:pt idx="58">
                  <c:v>-0.84</c:v>
                </c:pt>
                <c:pt idx="59">
                  <c:v>-0.84</c:v>
                </c:pt>
                <c:pt idx="60">
                  <c:v>-0.84</c:v>
                </c:pt>
                <c:pt idx="61">
                  <c:v>-0.84</c:v>
                </c:pt>
                <c:pt idx="62">
                  <c:v>-0.84</c:v>
                </c:pt>
                <c:pt idx="63">
                  <c:v>-0.84</c:v>
                </c:pt>
                <c:pt idx="64">
                  <c:v>-0.84</c:v>
                </c:pt>
                <c:pt idx="65">
                  <c:v>-0.84</c:v>
                </c:pt>
                <c:pt idx="66">
                  <c:v>-0.84</c:v>
                </c:pt>
                <c:pt idx="67">
                  <c:v>-0.84</c:v>
                </c:pt>
                <c:pt idx="68">
                  <c:v>-0.84</c:v>
                </c:pt>
                <c:pt idx="69">
                  <c:v>-0.84</c:v>
                </c:pt>
                <c:pt idx="70">
                  <c:v>-0.84</c:v>
                </c:pt>
                <c:pt idx="71">
                  <c:v>-0.84</c:v>
                </c:pt>
                <c:pt idx="72">
                  <c:v>-0.84</c:v>
                </c:pt>
                <c:pt idx="73">
                  <c:v>-0.84</c:v>
                </c:pt>
                <c:pt idx="74">
                  <c:v>-0.84</c:v>
                </c:pt>
                <c:pt idx="75">
                  <c:v>-0.84</c:v>
                </c:pt>
                <c:pt idx="76">
                  <c:v>-0.84</c:v>
                </c:pt>
                <c:pt idx="77">
                  <c:v>-0.84</c:v>
                </c:pt>
                <c:pt idx="78">
                  <c:v>-0.84</c:v>
                </c:pt>
                <c:pt idx="79">
                  <c:v>-0.84</c:v>
                </c:pt>
                <c:pt idx="80">
                  <c:v>-0.84</c:v>
                </c:pt>
                <c:pt idx="81">
                  <c:v>-0.84</c:v>
                </c:pt>
                <c:pt idx="82">
                  <c:v>-0.84</c:v>
                </c:pt>
                <c:pt idx="83">
                  <c:v>-0.84</c:v>
                </c:pt>
                <c:pt idx="84">
                  <c:v>-0.84</c:v>
                </c:pt>
                <c:pt idx="85">
                  <c:v>-0.84</c:v>
                </c:pt>
                <c:pt idx="86">
                  <c:v>-0.84</c:v>
                </c:pt>
                <c:pt idx="87">
                  <c:v>-0.84</c:v>
                </c:pt>
                <c:pt idx="88">
                  <c:v>-0.84</c:v>
                </c:pt>
                <c:pt idx="89">
                  <c:v>-0.84</c:v>
                </c:pt>
                <c:pt idx="90">
                  <c:v>-0.84</c:v>
                </c:pt>
                <c:pt idx="91">
                  <c:v>-0.84</c:v>
                </c:pt>
                <c:pt idx="92">
                  <c:v>-0.84</c:v>
                </c:pt>
                <c:pt idx="93">
                  <c:v>-0.84</c:v>
                </c:pt>
                <c:pt idx="94">
                  <c:v>-0.84</c:v>
                </c:pt>
                <c:pt idx="95">
                  <c:v>-0.84</c:v>
                </c:pt>
                <c:pt idx="96">
                  <c:v>-0.84</c:v>
                </c:pt>
                <c:pt idx="97">
                  <c:v>-0.84</c:v>
                </c:pt>
                <c:pt idx="98">
                  <c:v>-0.84</c:v>
                </c:pt>
                <c:pt idx="99">
                  <c:v>-0.84</c:v>
                </c:pt>
                <c:pt idx="100">
                  <c:v>-0.84</c:v>
                </c:pt>
                <c:pt idx="101">
                  <c:v>-0.84</c:v>
                </c:pt>
                <c:pt idx="102">
                  <c:v>-0.84</c:v>
                </c:pt>
                <c:pt idx="103">
                  <c:v>-0.84</c:v>
                </c:pt>
                <c:pt idx="104">
                  <c:v>-0.84</c:v>
                </c:pt>
                <c:pt idx="105">
                  <c:v>-0.84</c:v>
                </c:pt>
                <c:pt idx="106">
                  <c:v>-0.84</c:v>
                </c:pt>
                <c:pt idx="107">
                  <c:v>-0.84</c:v>
                </c:pt>
                <c:pt idx="108">
                  <c:v>-0.84</c:v>
                </c:pt>
                <c:pt idx="109">
                  <c:v>-0.84</c:v>
                </c:pt>
                <c:pt idx="110">
                  <c:v>-0.84</c:v>
                </c:pt>
                <c:pt idx="111">
                  <c:v>-0.84</c:v>
                </c:pt>
                <c:pt idx="112">
                  <c:v>-0.84</c:v>
                </c:pt>
                <c:pt idx="113">
                  <c:v>-0.84</c:v>
                </c:pt>
                <c:pt idx="114">
                  <c:v>-0.84</c:v>
                </c:pt>
                <c:pt idx="115">
                  <c:v>-0.84</c:v>
                </c:pt>
                <c:pt idx="116">
                  <c:v>-0.84</c:v>
                </c:pt>
                <c:pt idx="117">
                  <c:v>-0.84</c:v>
                </c:pt>
                <c:pt idx="118">
                  <c:v>-0.84</c:v>
                </c:pt>
                <c:pt idx="119">
                  <c:v>-0.84</c:v>
                </c:pt>
                <c:pt idx="120">
                  <c:v>-0.84</c:v>
                </c:pt>
                <c:pt idx="121">
                  <c:v>-0.84</c:v>
                </c:pt>
                <c:pt idx="122">
                  <c:v>-0.84</c:v>
                </c:pt>
                <c:pt idx="123">
                  <c:v>-0.84</c:v>
                </c:pt>
                <c:pt idx="124">
                  <c:v>-0.84</c:v>
                </c:pt>
                <c:pt idx="125">
                  <c:v>-0.84</c:v>
                </c:pt>
                <c:pt idx="126">
                  <c:v>-0.84</c:v>
                </c:pt>
                <c:pt idx="127">
                  <c:v>-0.84</c:v>
                </c:pt>
                <c:pt idx="128">
                  <c:v>-0.84</c:v>
                </c:pt>
                <c:pt idx="129">
                  <c:v>-0.84</c:v>
                </c:pt>
                <c:pt idx="130">
                  <c:v>-0.84</c:v>
                </c:pt>
                <c:pt idx="131">
                  <c:v>-0.84</c:v>
                </c:pt>
                <c:pt idx="132">
                  <c:v>-0.84</c:v>
                </c:pt>
                <c:pt idx="133">
                  <c:v>-0.84</c:v>
                </c:pt>
                <c:pt idx="134">
                  <c:v>-0.84</c:v>
                </c:pt>
                <c:pt idx="135">
                  <c:v>-0.84</c:v>
                </c:pt>
                <c:pt idx="136">
                  <c:v>-0.84</c:v>
                </c:pt>
                <c:pt idx="137">
                  <c:v>-0.84</c:v>
                </c:pt>
                <c:pt idx="138">
                  <c:v>-0.84</c:v>
                </c:pt>
                <c:pt idx="139">
                  <c:v>-0.84</c:v>
                </c:pt>
                <c:pt idx="140">
                  <c:v>-0.84</c:v>
                </c:pt>
                <c:pt idx="141">
                  <c:v>-0.84</c:v>
                </c:pt>
                <c:pt idx="142">
                  <c:v>-0.84</c:v>
                </c:pt>
                <c:pt idx="143">
                  <c:v>-0.84</c:v>
                </c:pt>
                <c:pt idx="144">
                  <c:v>-0.84</c:v>
                </c:pt>
                <c:pt idx="145">
                  <c:v>-0.84</c:v>
                </c:pt>
                <c:pt idx="146">
                  <c:v>-0.84</c:v>
                </c:pt>
                <c:pt idx="147">
                  <c:v>-0.84</c:v>
                </c:pt>
                <c:pt idx="148">
                  <c:v>-0.84</c:v>
                </c:pt>
                <c:pt idx="149">
                  <c:v>-0.84</c:v>
                </c:pt>
                <c:pt idx="150">
                  <c:v>-0.84</c:v>
                </c:pt>
                <c:pt idx="151">
                  <c:v>-0.84</c:v>
                </c:pt>
                <c:pt idx="152">
                  <c:v>-0.84</c:v>
                </c:pt>
                <c:pt idx="153">
                  <c:v>-0.84</c:v>
                </c:pt>
                <c:pt idx="154">
                  <c:v>-0.84</c:v>
                </c:pt>
                <c:pt idx="155">
                  <c:v>-0.84</c:v>
                </c:pt>
                <c:pt idx="156">
                  <c:v>-0.84</c:v>
                </c:pt>
                <c:pt idx="157">
                  <c:v>-0.84</c:v>
                </c:pt>
                <c:pt idx="158">
                  <c:v>-0.84</c:v>
                </c:pt>
                <c:pt idx="159">
                  <c:v>-0.84</c:v>
                </c:pt>
                <c:pt idx="160">
                  <c:v>-0.84</c:v>
                </c:pt>
                <c:pt idx="161">
                  <c:v>-0.84</c:v>
                </c:pt>
                <c:pt idx="162">
                  <c:v>-0.84</c:v>
                </c:pt>
                <c:pt idx="163">
                  <c:v>-0.84</c:v>
                </c:pt>
                <c:pt idx="164">
                  <c:v>-0.84</c:v>
                </c:pt>
                <c:pt idx="165">
                  <c:v>-0.84</c:v>
                </c:pt>
                <c:pt idx="166">
                  <c:v>-0.84</c:v>
                </c:pt>
                <c:pt idx="167">
                  <c:v>-0.84</c:v>
                </c:pt>
                <c:pt idx="168">
                  <c:v>-0.84</c:v>
                </c:pt>
                <c:pt idx="169">
                  <c:v>-0.84</c:v>
                </c:pt>
                <c:pt idx="170">
                  <c:v>-0.84</c:v>
                </c:pt>
                <c:pt idx="171">
                  <c:v>-0.84</c:v>
                </c:pt>
                <c:pt idx="172">
                  <c:v>-0.84</c:v>
                </c:pt>
                <c:pt idx="173">
                  <c:v>-0.84</c:v>
                </c:pt>
                <c:pt idx="174">
                  <c:v>-0.84</c:v>
                </c:pt>
                <c:pt idx="175">
                  <c:v>-0.84</c:v>
                </c:pt>
                <c:pt idx="176">
                  <c:v>-0.84</c:v>
                </c:pt>
                <c:pt idx="177">
                  <c:v>-0.84</c:v>
                </c:pt>
                <c:pt idx="178">
                  <c:v>-0.84</c:v>
                </c:pt>
                <c:pt idx="179">
                  <c:v>-0.84</c:v>
                </c:pt>
                <c:pt idx="180">
                  <c:v>-0.84</c:v>
                </c:pt>
                <c:pt idx="181">
                  <c:v>-0.84</c:v>
                </c:pt>
                <c:pt idx="182">
                  <c:v>-0.84</c:v>
                </c:pt>
                <c:pt idx="183">
                  <c:v>-0.84</c:v>
                </c:pt>
                <c:pt idx="184">
                  <c:v>-0.84</c:v>
                </c:pt>
                <c:pt idx="185">
                  <c:v>-0.84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B08-4D2B-B62E-395478BA20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4027456"/>
        <c:axId val="654029776"/>
      </c:lineChart>
      <c:catAx>
        <c:axId val="65402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25400">
            <a:noFill/>
          </a:ln>
          <a:effectLst/>
        </c:spPr>
        <c:txPr>
          <a:bodyPr rot="-5400000" vert="horz"/>
          <a:lstStyle/>
          <a:p>
            <a:pPr>
              <a:defRPr sz="800"/>
            </a:pPr>
            <a:endParaRPr lang="en-US"/>
          </a:p>
        </c:txPr>
        <c:crossAx val="654029776"/>
        <c:crosses val="autoZero"/>
        <c:auto val="1"/>
        <c:lblAlgn val="ctr"/>
        <c:lblOffset val="100"/>
        <c:noMultiLvlLbl val="0"/>
      </c:catAx>
      <c:valAx>
        <c:axId val="6540297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800" b="0"/>
                </a:pPr>
                <a:r>
                  <a:rPr lang="es-ES" sz="800" b="0"/>
                  <a:t>SPI-3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chemeClr val="bg2">
                <a:lumMod val="75000"/>
              </a:schemeClr>
            </a:solidFill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654027456"/>
        <c:crosses val="autoZero"/>
        <c:crossBetween val="between"/>
        <c:majorUnit val="2.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Maipo Alto Maitenes</c:v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'Average Data - Apr-Sept'!$A$4:$A$187</c:f>
              <c:numCache>
                <c:formatCode>General</c:formatCode>
                <c:ptCount val="184"/>
                <c:pt idx="4">
                  <c:v>1986.0</c:v>
                </c:pt>
                <c:pt idx="10">
                  <c:v>1987.0</c:v>
                </c:pt>
                <c:pt idx="16">
                  <c:v>1988.0</c:v>
                </c:pt>
                <c:pt idx="22">
                  <c:v>1989.0</c:v>
                </c:pt>
                <c:pt idx="28">
                  <c:v>1990.0</c:v>
                </c:pt>
                <c:pt idx="34">
                  <c:v>1991.0</c:v>
                </c:pt>
                <c:pt idx="40">
                  <c:v>1992.0</c:v>
                </c:pt>
                <c:pt idx="46">
                  <c:v>1993.0</c:v>
                </c:pt>
                <c:pt idx="52">
                  <c:v>1994.0</c:v>
                </c:pt>
                <c:pt idx="58">
                  <c:v>1995.0</c:v>
                </c:pt>
                <c:pt idx="64">
                  <c:v>1996.0</c:v>
                </c:pt>
                <c:pt idx="70">
                  <c:v>1997.0</c:v>
                </c:pt>
                <c:pt idx="76">
                  <c:v>1998.0</c:v>
                </c:pt>
                <c:pt idx="82">
                  <c:v>1999.0</c:v>
                </c:pt>
                <c:pt idx="88">
                  <c:v>2000.0</c:v>
                </c:pt>
                <c:pt idx="94">
                  <c:v>2001.0</c:v>
                </c:pt>
                <c:pt idx="100">
                  <c:v>2002.0</c:v>
                </c:pt>
                <c:pt idx="106">
                  <c:v>2003.0</c:v>
                </c:pt>
                <c:pt idx="112">
                  <c:v>2004.0</c:v>
                </c:pt>
                <c:pt idx="118">
                  <c:v>2005.0</c:v>
                </c:pt>
                <c:pt idx="124">
                  <c:v>2006.0</c:v>
                </c:pt>
                <c:pt idx="130">
                  <c:v>2007.0</c:v>
                </c:pt>
                <c:pt idx="136">
                  <c:v>2008.0</c:v>
                </c:pt>
                <c:pt idx="142">
                  <c:v>2009.0</c:v>
                </c:pt>
                <c:pt idx="148">
                  <c:v>2010.0</c:v>
                </c:pt>
                <c:pt idx="154">
                  <c:v>2011.0</c:v>
                </c:pt>
                <c:pt idx="160">
                  <c:v>2012.0</c:v>
                </c:pt>
                <c:pt idx="166">
                  <c:v>2013.0</c:v>
                </c:pt>
                <c:pt idx="172">
                  <c:v>2014.0</c:v>
                </c:pt>
                <c:pt idx="178">
                  <c:v>2015.0</c:v>
                </c:pt>
              </c:numCache>
            </c:numRef>
          </c:cat>
          <c:val>
            <c:numRef>
              <c:f>'Average Data - Apr-Sept'!$E$4:$E$187</c:f>
              <c:numCache>
                <c:formatCode>General</c:formatCode>
                <c:ptCount val="184"/>
                <c:pt idx="18">
                  <c:v>-1.64</c:v>
                </c:pt>
                <c:pt idx="19">
                  <c:v>-1.3</c:v>
                </c:pt>
                <c:pt idx="20">
                  <c:v>-0.86</c:v>
                </c:pt>
                <c:pt idx="21">
                  <c:v>-0.79</c:v>
                </c:pt>
                <c:pt idx="22">
                  <c:v>0.23</c:v>
                </c:pt>
                <c:pt idx="23">
                  <c:v>-0.19</c:v>
                </c:pt>
                <c:pt idx="24">
                  <c:v>-0.8</c:v>
                </c:pt>
                <c:pt idx="25">
                  <c:v>-0.3</c:v>
                </c:pt>
                <c:pt idx="26">
                  <c:v>0.64</c:v>
                </c:pt>
                <c:pt idx="27">
                  <c:v>0.62</c:v>
                </c:pt>
                <c:pt idx="28">
                  <c:v>0.52</c:v>
                </c:pt>
                <c:pt idx="29">
                  <c:v>-0.21</c:v>
                </c:pt>
                <c:pt idx="30">
                  <c:v>-0.87</c:v>
                </c:pt>
                <c:pt idx="31">
                  <c:v>-1.16</c:v>
                </c:pt>
                <c:pt idx="32">
                  <c:v>-0.92</c:v>
                </c:pt>
                <c:pt idx="33">
                  <c:v>-0.81</c:v>
                </c:pt>
                <c:pt idx="34">
                  <c:v>-1.02</c:v>
                </c:pt>
                <c:pt idx="35">
                  <c:v>0.53</c:v>
                </c:pt>
                <c:pt idx="36">
                  <c:v>0.48</c:v>
                </c:pt>
                <c:pt idx="37">
                  <c:v>0.97</c:v>
                </c:pt>
                <c:pt idx="38">
                  <c:v>0.61</c:v>
                </c:pt>
                <c:pt idx="39">
                  <c:v>0.74</c:v>
                </c:pt>
                <c:pt idx="40">
                  <c:v>1.5</c:v>
                </c:pt>
                <c:pt idx="41">
                  <c:v>1.68</c:v>
                </c:pt>
                <c:pt idx="42">
                  <c:v>1.02</c:v>
                </c:pt>
                <c:pt idx="43">
                  <c:v>0.79</c:v>
                </c:pt>
                <c:pt idx="44">
                  <c:v>0.58</c:v>
                </c:pt>
                <c:pt idx="45">
                  <c:v>0.49</c:v>
                </c:pt>
                <c:pt idx="46">
                  <c:v>1.65</c:v>
                </c:pt>
                <c:pt idx="47">
                  <c:v>1.89</c:v>
                </c:pt>
                <c:pt idx="48">
                  <c:v>1.04</c:v>
                </c:pt>
                <c:pt idx="49">
                  <c:v>0.81</c:v>
                </c:pt>
                <c:pt idx="50">
                  <c:v>0.5</c:v>
                </c:pt>
                <c:pt idx="51">
                  <c:v>0.42</c:v>
                </c:pt>
                <c:pt idx="52">
                  <c:v>-0.04</c:v>
                </c:pt>
                <c:pt idx="53">
                  <c:v>0.07</c:v>
                </c:pt>
                <c:pt idx="54">
                  <c:v>-0.33</c:v>
                </c:pt>
                <c:pt idx="55">
                  <c:v>0.38</c:v>
                </c:pt>
                <c:pt idx="56">
                  <c:v>0.05</c:v>
                </c:pt>
                <c:pt idx="57">
                  <c:v>0.05</c:v>
                </c:pt>
                <c:pt idx="58">
                  <c:v>0.02</c:v>
                </c:pt>
                <c:pt idx="59">
                  <c:v>-0.58</c:v>
                </c:pt>
                <c:pt idx="60">
                  <c:v>-0.47</c:v>
                </c:pt>
                <c:pt idx="61">
                  <c:v>-0.58</c:v>
                </c:pt>
                <c:pt idx="62">
                  <c:v>-0.62</c:v>
                </c:pt>
                <c:pt idx="63">
                  <c:v>-0.52</c:v>
                </c:pt>
                <c:pt idx="64">
                  <c:v>0.32</c:v>
                </c:pt>
                <c:pt idx="65">
                  <c:v>-0.59</c:v>
                </c:pt>
                <c:pt idx="66">
                  <c:v>-0.82</c:v>
                </c:pt>
                <c:pt idx="67">
                  <c:v>-1.28</c:v>
                </c:pt>
                <c:pt idx="68">
                  <c:v>-1.32</c:v>
                </c:pt>
                <c:pt idx="69">
                  <c:v>-1.42</c:v>
                </c:pt>
                <c:pt idx="70">
                  <c:v>-0.11</c:v>
                </c:pt>
                <c:pt idx="71">
                  <c:v>0.92</c:v>
                </c:pt>
                <c:pt idx="72">
                  <c:v>2.15</c:v>
                </c:pt>
                <c:pt idx="73">
                  <c:v>1.97</c:v>
                </c:pt>
                <c:pt idx="74">
                  <c:v>2.15</c:v>
                </c:pt>
                <c:pt idx="75">
                  <c:v>2.25</c:v>
                </c:pt>
                <c:pt idx="76">
                  <c:v>1.08</c:v>
                </c:pt>
                <c:pt idx="77">
                  <c:v>0.17</c:v>
                </c:pt>
                <c:pt idx="78">
                  <c:v>-0.78</c:v>
                </c:pt>
                <c:pt idx="79">
                  <c:v>-1.43</c:v>
                </c:pt>
                <c:pt idx="80">
                  <c:v>-1.93</c:v>
                </c:pt>
                <c:pt idx="81">
                  <c:v>-1.99</c:v>
                </c:pt>
                <c:pt idx="82">
                  <c:v>-0.05</c:v>
                </c:pt>
                <c:pt idx="83">
                  <c:v>-0.44</c:v>
                </c:pt>
                <c:pt idx="84">
                  <c:v>-0.39</c:v>
                </c:pt>
                <c:pt idx="85">
                  <c:v>-0.71</c:v>
                </c:pt>
                <c:pt idx="86">
                  <c:v>-0.38</c:v>
                </c:pt>
                <c:pt idx="87">
                  <c:v>-0.25</c:v>
                </c:pt>
                <c:pt idx="88">
                  <c:v>0.11</c:v>
                </c:pt>
                <c:pt idx="89">
                  <c:v>-0.38</c:v>
                </c:pt>
                <c:pt idx="90">
                  <c:v>1.69</c:v>
                </c:pt>
                <c:pt idx="91">
                  <c:v>1.54</c:v>
                </c:pt>
                <c:pt idx="92">
                  <c:v>1.1</c:v>
                </c:pt>
                <c:pt idx="93">
                  <c:v>1.29</c:v>
                </c:pt>
                <c:pt idx="94">
                  <c:v>0.51</c:v>
                </c:pt>
                <c:pt idx="95">
                  <c:v>0.24</c:v>
                </c:pt>
                <c:pt idx="96">
                  <c:v>-0.56</c:v>
                </c:pt>
                <c:pt idx="97">
                  <c:v>0.93</c:v>
                </c:pt>
                <c:pt idx="98">
                  <c:v>1.0</c:v>
                </c:pt>
                <c:pt idx="99">
                  <c:v>0.86</c:v>
                </c:pt>
                <c:pt idx="100">
                  <c:v>0.2</c:v>
                </c:pt>
                <c:pt idx="101">
                  <c:v>1.66</c:v>
                </c:pt>
                <c:pt idx="102">
                  <c:v>1.41</c:v>
                </c:pt>
                <c:pt idx="103">
                  <c:v>1.6</c:v>
                </c:pt>
                <c:pt idx="104">
                  <c:v>1.77</c:v>
                </c:pt>
                <c:pt idx="105">
                  <c:v>1.68</c:v>
                </c:pt>
                <c:pt idx="106">
                  <c:v>-0.12</c:v>
                </c:pt>
                <c:pt idx="107">
                  <c:v>0.29</c:v>
                </c:pt>
                <c:pt idx="108">
                  <c:v>0.02</c:v>
                </c:pt>
                <c:pt idx="109">
                  <c:v>-0.04</c:v>
                </c:pt>
                <c:pt idx="110">
                  <c:v>-0.42</c:v>
                </c:pt>
                <c:pt idx="111">
                  <c:v>-0.38</c:v>
                </c:pt>
                <c:pt idx="112">
                  <c:v>0.66</c:v>
                </c:pt>
                <c:pt idx="113">
                  <c:v>-0.5</c:v>
                </c:pt>
                <c:pt idx="114">
                  <c:v>-0.66</c:v>
                </c:pt>
                <c:pt idx="115">
                  <c:v>-0.58</c:v>
                </c:pt>
                <c:pt idx="116">
                  <c:v>-0.6</c:v>
                </c:pt>
                <c:pt idx="117">
                  <c:v>-0.38</c:v>
                </c:pt>
                <c:pt idx="118">
                  <c:v>1.3</c:v>
                </c:pt>
                <c:pt idx="119">
                  <c:v>0.73</c:v>
                </c:pt>
                <c:pt idx="120">
                  <c:v>1.69</c:v>
                </c:pt>
                <c:pt idx="121">
                  <c:v>1.45</c:v>
                </c:pt>
                <c:pt idx="122">
                  <c:v>1.75</c:v>
                </c:pt>
                <c:pt idx="123">
                  <c:v>1.66</c:v>
                </c:pt>
                <c:pt idx="124">
                  <c:v>-0.71</c:v>
                </c:pt>
                <c:pt idx="125">
                  <c:v>-2.03</c:v>
                </c:pt>
                <c:pt idx="126">
                  <c:v>-0.7</c:v>
                </c:pt>
                <c:pt idx="127">
                  <c:v>0.36</c:v>
                </c:pt>
                <c:pt idx="128">
                  <c:v>0.11</c:v>
                </c:pt>
                <c:pt idx="129">
                  <c:v>0.0</c:v>
                </c:pt>
                <c:pt idx="130">
                  <c:v>-0.09</c:v>
                </c:pt>
                <c:pt idx="131">
                  <c:v>-0.74</c:v>
                </c:pt>
                <c:pt idx="132">
                  <c:v>-0.17</c:v>
                </c:pt>
                <c:pt idx="133">
                  <c:v>-0.12</c:v>
                </c:pt>
                <c:pt idx="134">
                  <c:v>-0.61</c:v>
                </c:pt>
                <c:pt idx="135">
                  <c:v>-0.83</c:v>
                </c:pt>
                <c:pt idx="136">
                  <c:v>-0.31</c:v>
                </c:pt>
                <c:pt idx="137">
                  <c:v>1.59</c:v>
                </c:pt>
                <c:pt idx="138">
                  <c:v>1.16</c:v>
                </c:pt>
                <c:pt idx="139">
                  <c:v>1.04</c:v>
                </c:pt>
                <c:pt idx="140">
                  <c:v>1.22</c:v>
                </c:pt>
                <c:pt idx="141">
                  <c:v>1.0</c:v>
                </c:pt>
                <c:pt idx="142">
                  <c:v>-2.8</c:v>
                </c:pt>
                <c:pt idx="143">
                  <c:v>-1.79</c:v>
                </c:pt>
                <c:pt idx="144">
                  <c:v>0.26</c:v>
                </c:pt>
                <c:pt idx="145">
                  <c:v>-0.06</c:v>
                </c:pt>
                <c:pt idx="146">
                  <c:v>0.14</c:v>
                </c:pt>
                <c:pt idx="147">
                  <c:v>0.46</c:v>
                </c:pt>
                <c:pt idx="148">
                  <c:v>-2.8</c:v>
                </c:pt>
                <c:pt idx="149">
                  <c:v>-0.49</c:v>
                </c:pt>
                <c:pt idx="150">
                  <c:v>-0.14</c:v>
                </c:pt>
                <c:pt idx="151">
                  <c:v>-0.3</c:v>
                </c:pt>
                <c:pt idx="152">
                  <c:v>-0.53</c:v>
                </c:pt>
                <c:pt idx="153">
                  <c:v>-0.55</c:v>
                </c:pt>
                <c:pt idx="154">
                  <c:v>1.1</c:v>
                </c:pt>
                <c:pt idx="155">
                  <c:v>-1.31</c:v>
                </c:pt>
                <c:pt idx="156">
                  <c:v>-1.01</c:v>
                </c:pt>
                <c:pt idx="157">
                  <c:v>-1.03</c:v>
                </c:pt>
                <c:pt idx="158">
                  <c:v>-1.17</c:v>
                </c:pt>
                <c:pt idx="159">
                  <c:v>-1.21</c:v>
                </c:pt>
                <c:pt idx="160">
                  <c:v>0.1</c:v>
                </c:pt>
                <c:pt idx="161">
                  <c:v>0.27</c:v>
                </c:pt>
                <c:pt idx="162">
                  <c:v>0.33</c:v>
                </c:pt>
                <c:pt idx="163">
                  <c:v>-0.18</c:v>
                </c:pt>
                <c:pt idx="164">
                  <c:v>-0.08</c:v>
                </c:pt>
                <c:pt idx="165">
                  <c:v>-0.24</c:v>
                </c:pt>
                <c:pt idx="166">
                  <c:v>-0.06</c:v>
                </c:pt>
                <c:pt idx="167">
                  <c:v>0.82</c:v>
                </c:pt>
                <c:pt idx="168">
                  <c:v>0.08</c:v>
                </c:pt>
                <c:pt idx="169">
                  <c:v>-0.4</c:v>
                </c:pt>
                <c:pt idx="170">
                  <c:v>-0.4</c:v>
                </c:pt>
                <c:pt idx="171">
                  <c:v>-0.39</c:v>
                </c:pt>
                <c:pt idx="172">
                  <c:v>-0.56</c:v>
                </c:pt>
                <c:pt idx="173">
                  <c:v>-0.57</c:v>
                </c:pt>
                <c:pt idx="174">
                  <c:v>-0.27</c:v>
                </c:pt>
                <c:pt idx="175">
                  <c:v>-0.87</c:v>
                </c:pt>
                <c:pt idx="176">
                  <c:v>-0.8</c:v>
                </c:pt>
                <c:pt idx="177">
                  <c:v>-0.68</c:v>
                </c:pt>
                <c:pt idx="178">
                  <c:v>0.19</c:v>
                </c:pt>
                <c:pt idx="179">
                  <c:v>-1.1</c:v>
                </c:pt>
                <c:pt idx="180">
                  <c:v>-1.88</c:v>
                </c:pt>
                <c:pt idx="181">
                  <c:v>-1.58</c:v>
                </c:pt>
                <c:pt idx="182">
                  <c:v>-1.06</c:v>
                </c:pt>
                <c:pt idx="183">
                  <c:v>-1.15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CA0-4285-B4D0-44482F48E989}"/>
            </c:ext>
          </c:extLst>
        </c:ser>
        <c:ser>
          <c:idx val="1"/>
          <c:order val="1"/>
          <c:tx>
            <c:v>Maipo Alto</c:v>
          </c:tx>
          <c:spPr>
            <a:ln w="95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'Average Data - Apr-Sept'!$A$4:$A$187</c:f>
              <c:numCache>
                <c:formatCode>General</c:formatCode>
                <c:ptCount val="184"/>
                <c:pt idx="4">
                  <c:v>1986.0</c:v>
                </c:pt>
                <c:pt idx="10">
                  <c:v>1987.0</c:v>
                </c:pt>
                <c:pt idx="16">
                  <c:v>1988.0</c:v>
                </c:pt>
                <c:pt idx="22">
                  <c:v>1989.0</c:v>
                </c:pt>
                <c:pt idx="28">
                  <c:v>1990.0</c:v>
                </c:pt>
                <c:pt idx="34">
                  <c:v>1991.0</c:v>
                </c:pt>
                <c:pt idx="40">
                  <c:v>1992.0</c:v>
                </c:pt>
                <c:pt idx="46">
                  <c:v>1993.0</c:v>
                </c:pt>
                <c:pt idx="52">
                  <c:v>1994.0</c:v>
                </c:pt>
                <c:pt idx="58">
                  <c:v>1995.0</c:v>
                </c:pt>
                <c:pt idx="64">
                  <c:v>1996.0</c:v>
                </c:pt>
                <c:pt idx="70">
                  <c:v>1997.0</c:v>
                </c:pt>
                <c:pt idx="76">
                  <c:v>1998.0</c:v>
                </c:pt>
                <c:pt idx="82">
                  <c:v>1999.0</c:v>
                </c:pt>
                <c:pt idx="88">
                  <c:v>2000.0</c:v>
                </c:pt>
                <c:pt idx="94">
                  <c:v>2001.0</c:v>
                </c:pt>
                <c:pt idx="100">
                  <c:v>2002.0</c:v>
                </c:pt>
                <c:pt idx="106">
                  <c:v>2003.0</c:v>
                </c:pt>
                <c:pt idx="112">
                  <c:v>2004.0</c:v>
                </c:pt>
                <c:pt idx="118">
                  <c:v>2005.0</c:v>
                </c:pt>
                <c:pt idx="124">
                  <c:v>2006.0</c:v>
                </c:pt>
                <c:pt idx="130">
                  <c:v>2007.0</c:v>
                </c:pt>
                <c:pt idx="136">
                  <c:v>2008.0</c:v>
                </c:pt>
                <c:pt idx="142">
                  <c:v>2009.0</c:v>
                </c:pt>
                <c:pt idx="148">
                  <c:v>2010.0</c:v>
                </c:pt>
                <c:pt idx="154">
                  <c:v>2011.0</c:v>
                </c:pt>
                <c:pt idx="160">
                  <c:v>2012.0</c:v>
                </c:pt>
                <c:pt idx="166">
                  <c:v>2013.0</c:v>
                </c:pt>
                <c:pt idx="172">
                  <c:v>2014.0</c:v>
                </c:pt>
                <c:pt idx="178">
                  <c:v>2015.0</c:v>
                </c:pt>
              </c:numCache>
            </c:numRef>
          </c:cat>
          <c:val>
            <c:numRef>
              <c:f>'Average Data - Apr-Sept'!$I$4:$I$187</c:f>
              <c:numCache>
                <c:formatCode>0.00</c:formatCode>
                <c:ptCount val="184"/>
                <c:pt idx="0">
                  <c:v>-0.73</c:v>
                </c:pt>
                <c:pt idx="1">
                  <c:v>-0.613333333333333</c:v>
                </c:pt>
                <c:pt idx="2">
                  <c:v>-0.963333333333333</c:v>
                </c:pt>
                <c:pt idx="3">
                  <c:v>-1.21</c:v>
                </c:pt>
                <c:pt idx="4">
                  <c:v>0.476666666666667</c:v>
                </c:pt>
                <c:pt idx="5">
                  <c:v>1.236666666666667</c:v>
                </c:pt>
                <c:pt idx="6">
                  <c:v>1.453333333333333</c:v>
                </c:pt>
                <c:pt idx="7">
                  <c:v>1.033333333333333</c:v>
                </c:pt>
                <c:pt idx="8">
                  <c:v>0.96</c:v>
                </c:pt>
                <c:pt idx="9">
                  <c:v>0.823333333333333</c:v>
                </c:pt>
                <c:pt idx="10">
                  <c:v>0.283333333333333</c:v>
                </c:pt>
                <c:pt idx="11">
                  <c:v>-0.226666666666667</c:v>
                </c:pt>
                <c:pt idx="12">
                  <c:v>-0.316666666666667</c:v>
                </c:pt>
                <c:pt idx="13">
                  <c:v>1.386666666666667</c:v>
                </c:pt>
                <c:pt idx="14">
                  <c:v>1.866666666666666</c:v>
                </c:pt>
                <c:pt idx="15">
                  <c:v>1.743333333333334</c:v>
                </c:pt>
                <c:pt idx="16">
                  <c:v>-1.893333333333333</c:v>
                </c:pt>
                <c:pt idx="17">
                  <c:v>-1.02</c:v>
                </c:pt>
                <c:pt idx="18">
                  <c:v>-1.443333333333333</c:v>
                </c:pt>
                <c:pt idx="19">
                  <c:v>-1.37</c:v>
                </c:pt>
                <c:pt idx="20">
                  <c:v>-0.863333333333333</c:v>
                </c:pt>
                <c:pt idx="21">
                  <c:v>-0.92</c:v>
                </c:pt>
                <c:pt idx="22">
                  <c:v>-0.0266666666666667</c:v>
                </c:pt>
                <c:pt idx="23">
                  <c:v>-0.26</c:v>
                </c:pt>
                <c:pt idx="24">
                  <c:v>-0.896666666666667</c:v>
                </c:pt>
                <c:pt idx="25">
                  <c:v>-0.61</c:v>
                </c:pt>
                <c:pt idx="26">
                  <c:v>0.266666666666667</c:v>
                </c:pt>
                <c:pt idx="27">
                  <c:v>0.356666666666667</c:v>
                </c:pt>
                <c:pt idx="28">
                  <c:v>0.353333333333333</c:v>
                </c:pt>
                <c:pt idx="29">
                  <c:v>-0.303333333333333</c:v>
                </c:pt>
                <c:pt idx="30">
                  <c:v>-0.92</c:v>
                </c:pt>
                <c:pt idx="31">
                  <c:v>-1.166666666666667</c:v>
                </c:pt>
                <c:pt idx="32">
                  <c:v>-1.086666666666667</c:v>
                </c:pt>
                <c:pt idx="33">
                  <c:v>-0.99</c:v>
                </c:pt>
                <c:pt idx="34">
                  <c:v>-0.19</c:v>
                </c:pt>
                <c:pt idx="35">
                  <c:v>1.176666666666667</c:v>
                </c:pt>
                <c:pt idx="36">
                  <c:v>0.91</c:v>
                </c:pt>
                <c:pt idx="37">
                  <c:v>1.3</c:v>
                </c:pt>
                <c:pt idx="38">
                  <c:v>0.92</c:v>
                </c:pt>
                <c:pt idx="39">
                  <c:v>0.996666666666667</c:v>
                </c:pt>
                <c:pt idx="40">
                  <c:v>1.373333333333333</c:v>
                </c:pt>
                <c:pt idx="41">
                  <c:v>1.35</c:v>
                </c:pt>
                <c:pt idx="42">
                  <c:v>0.83</c:v>
                </c:pt>
                <c:pt idx="43">
                  <c:v>0.586666666666667</c:v>
                </c:pt>
                <c:pt idx="44">
                  <c:v>0.29</c:v>
                </c:pt>
                <c:pt idx="45">
                  <c:v>0.183333333333333</c:v>
                </c:pt>
                <c:pt idx="46">
                  <c:v>1.8</c:v>
                </c:pt>
                <c:pt idx="47">
                  <c:v>1.866666666666666</c:v>
                </c:pt>
                <c:pt idx="48">
                  <c:v>1.166666666666667</c:v>
                </c:pt>
                <c:pt idx="49">
                  <c:v>0.89</c:v>
                </c:pt>
                <c:pt idx="50">
                  <c:v>0.513333333333333</c:v>
                </c:pt>
                <c:pt idx="51">
                  <c:v>0.45</c:v>
                </c:pt>
                <c:pt idx="52">
                  <c:v>0.156666666666667</c:v>
                </c:pt>
                <c:pt idx="53">
                  <c:v>0.256666666666667</c:v>
                </c:pt>
                <c:pt idx="54">
                  <c:v>-0.176666666666667</c:v>
                </c:pt>
                <c:pt idx="55">
                  <c:v>0.33</c:v>
                </c:pt>
                <c:pt idx="56">
                  <c:v>-0.0333333333333333</c:v>
                </c:pt>
                <c:pt idx="57">
                  <c:v>-0.0566666666666667</c:v>
                </c:pt>
                <c:pt idx="58">
                  <c:v>0.363333333333333</c:v>
                </c:pt>
                <c:pt idx="59">
                  <c:v>-0.756666666666667</c:v>
                </c:pt>
                <c:pt idx="60">
                  <c:v>-0.27</c:v>
                </c:pt>
                <c:pt idx="61">
                  <c:v>-0.643333333333333</c:v>
                </c:pt>
                <c:pt idx="62">
                  <c:v>-0.736666666666667</c:v>
                </c:pt>
                <c:pt idx="63">
                  <c:v>-0.633333333333333</c:v>
                </c:pt>
                <c:pt idx="64">
                  <c:v>-0.403333333333333</c:v>
                </c:pt>
                <c:pt idx="65">
                  <c:v>-1.276666666666667</c:v>
                </c:pt>
                <c:pt idx="66">
                  <c:v>-1.243333333333333</c:v>
                </c:pt>
                <c:pt idx="67">
                  <c:v>-1.62</c:v>
                </c:pt>
                <c:pt idx="68">
                  <c:v>-1.583333333333333</c:v>
                </c:pt>
                <c:pt idx="69">
                  <c:v>-1.773333333333333</c:v>
                </c:pt>
                <c:pt idx="70">
                  <c:v>-0.0633333333333334</c:v>
                </c:pt>
                <c:pt idx="71">
                  <c:v>0.456666666666667</c:v>
                </c:pt>
                <c:pt idx="72">
                  <c:v>1.693333333333333</c:v>
                </c:pt>
                <c:pt idx="73">
                  <c:v>1.526666666666667</c:v>
                </c:pt>
                <c:pt idx="74">
                  <c:v>1.576666666666667</c:v>
                </c:pt>
                <c:pt idx="75">
                  <c:v>1.756666666666667</c:v>
                </c:pt>
                <c:pt idx="76">
                  <c:v>1.413333333333333</c:v>
                </c:pt>
                <c:pt idx="77">
                  <c:v>0.473333333333333</c:v>
                </c:pt>
                <c:pt idx="78">
                  <c:v>-0.39</c:v>
                </c:pt>
                <c:pt idx="79">
                  <c:v>-1.003333333333333</c:v>
                </c:pt>
                <c:pt idx="80">
                  <c:v>-1.523333333333333</c:v>
                </c:pt>
                <c:pt idx="81">
                  <c:v>-1.52</c:v>
                </c:pt>
                <c:pt idx="82">
                  <c:v>-0.256666666666667</c:v>
                </c:pt>
                <c:pt idx="83">
                  <c:v>-0.46</c:v>
                </c:pt>
                <c:pt idx="84">
                  <c:v>-0.586666666666667</c:v>
                </c:pt>
                <c:pt idx="85">
                  <c:v>-1.053333333333333</c:v>
                </c:pt>
                <c:pt idx="86">
                  <c:v>-0.846666666666667</c:v>
                </c:pt>
                <c:pt idx="87">
                  <c:v>-0.166666666666667</c:v>
                </c:pt>
                <c:pt idx="88">
                  <c:v>0.55</c:v>
                </c:pt>
                <c:pt idx="89">
                  <c:v>-0.143333333333333</c:v>
                </c:pt>
                <c:pt idx="90">
                  <c:v>1.86</c:v>
                </c:pt>
                <c:pt idx="91">
                  <c:v>1.596666666666667</c:v>
                </c:pt>
                <c:pt idx="92">
                  <c:v>1.086666666666667</c:v>
                </c:pt>
                <c:pt idx="93">
                  <c:v>1.266666666666667</c:v>
                </c:pt>
                <c:pt idx="94">
                  <c:v>0.55</c:v>
                </c:pt>
                <c:pt idx="95">
                  <c:v>0.24</c:v>
                </c:pt>
                <c:pt idx="96">
                  <c:v>-0.4</c:v>
                </c:pt>
                <c:pt idx="97">
                  <c:v>0.823333333333333</c:v>
                </c:pt>
                <c:pt idx="98">
                  <c:v>0.94</c:v>
                </c:pt>
                <c:pt idx="99">
                  <c:v>0.78</c:v>
                </c:pt>
                <c:pt idx="100">
                  <c:v>-0.08</c:v>
                </c:pt>
                <c:pt idx="101">
                  <c:v>1.196666666666667</c:v>
                </c:pt>
                <c:pt idx="102">
                  <c:v>1.29</c:v>
                </c:pt>
                <c:pt idx="103">
                  <c:v>1.326666666666667</c:v>
                </c:pt>
                <c:pt idx="104">
                  <c:v>1.636666666666667</c:v>
                </c:pt>
                <c:pt idx="105">
                  <c:v>1.603333333333333</c:v>
                </c:pt>
                <c:pt idx="106">
                  <c:v>0.0833333333333333</c:v>
                </c:pt>
                <c:pt idx="107">
                  <c:v>0.336666666666667</c:v>
                </c:pt>
                <c:pt idx="108">
                  <c:v>0.116666666666667</c:v>
                </c:pt>
                <c:pt idx="109">
                  <c:v>-0.12</c:v>
                </c:pt>
                <c:pt idx="110">
                  <c:v>-0.496666666666667</c:v>
                </c:pt>
                <c:pt idx="111">
                  <c:v>-0.403333333333333</c:v>
                </c:pt>
                <c:pt idx="112">
                  <c:v>0.933333333333333</c:v>
                </c:pt>
                <c:pt idx="113">
                  <c:v>-0.363333333333333</c:v>
                </c:pt>
                <c:pt idx="114">
                  <c:v>-0.466666666666667</c:v>
                </c:pt>
                <c:pt idx="115">
                  <c:v>-0.583333333333333</c:v>
                </c:pt>
                <c:pt idx="116">
                  <c:v>-0.643333333333333</c:v>
                </c:pt>
                <c:pt idx="117">
                  <c:v>-0.61</c:v>
                </c:pt>
                <c:pt idx="118">
                  <c:v>1.506666666666667</c:v>
                </c:pt>
                <c:pt idx="119">
                  <c:v>0.673333333333333</c:v>
                </c:pt>
                <c:pt idx="120">
                  <c:v>1.4</c:v>
                </c:pt>
                <c:pt idx="121">
                  <c:v>1.08</c:v>
                </c:pt>
                <c:pt idx="122">
                  <c:v>1.546666666666667</c:v>
                </c:pt>
                <c:pt idx="123">
                  <c:v>1.47</c:v>
                </c:pt>
                <c:pt idx="124">
                  <c:v>-0.92</c:v>
                </c:pt>
                <c:pt idx="125">
                  <c:v>-1.513333333333333</c:v>
                </c:pt>
                <c:pt idx="126">
                  <c:v>-0.723333333333333</c:v>
                </c:pt>
                <c:pt idx="127">
                  <c:v>0.393333333333333</c:v>
                </c:pt>
                <c:pt idx="128">
                  <c:v>0.23</c:v>
                </c:pt>
                <c:pt idx="129">
                  <c:v>0.11</c:v>
                </c:pt>
                <c:pt idx="130">
                  <c:v>-0.383333333333333</c:v>
                </c:pt>
                <c:pt idx="131">
                  <c:v>-0.826666666666667</c:v>
                </c:pt>
                <c:pt idx="132">
                  <c:v>-0.136666666666667</c:v>
                </c:pt>
                <c:pt idx="133">
                  <c:v>-0.00666666666666667</c:v>
                </c:pt>
                <c:pt idx="134">
                  <c:v>-0.4</c:v>
                </c:pt>
                <c:pt idx="135">
                  <c:v>-0.616666666666667</c:v>
                </c:pt>
                <c:pt idx="136">
                  <c:v>0.143333333333333</c:v>
                </c:pt>
                <c:pt idx="137">
                  <c:v>1.79</c:v>
                </c:pt>
                <c:pt idx="138">
                  <c:v>1.23</c:v>
                </c:pt>
                <c:pt idx="139">
                  <c:v>1.04</c:v>
                </c:pt>
                <c:pt idx="140">
                  <c:v>1.283333333333333</c:v>
                </c:pt>
                <c:pt idx="141">
                  <c:v>1.096666666666666</c:v>
                </c:pt>
                <c:pt idx="142">
                  <c:v>-1.61</c:v>
                </c:pt>
                <c:pt idx="143">
                  <c:v>-0.703333333333333</c:v>
                </c:pt>
                <c:pt idx="144">
                  <c:v>-0.07</c:v>
                </c:pt>
                <c:pt idx="145">
                  <c:v>-0.413333333333333</c:v>
                </c:pt>
                <c:pt idx="146">
                  <c:v>-0.153333333333333</c:v>
                </c:pt>
                <c:pt idx="147">
                  <c:v>0.266666666666667</c:v>
                </c:pt>
                <c:pt idx="148">
                  <c:v>-2.163333333333334</c:v>
                </c:pt>
                <c:pt idx="149">
                  <c:v>-0.76</c:v>
                </c:pt>
                <c:pt idx="150">
                  <c:v>-0.273333333333333</c:v>
                </c:pt>
                <c:pt idx="151">
                  <c:v>-0.35</c:v>
                </c:pt>
                <c:pt idx="152">
                  <c:v>-0.676666666666667</c:v>
                </c:pt>
                <c:pt idx="153">
                  <c:v>-0.796666666666666</c:v>
                </c:pt>
                <c:pt idx="154">
                  <c:v>0.466666666666667</c:v>
                </c:pt>
                <c:pt idx="155">
                  <c:v>-1.386666666666667</c:v>
                </c:pt>
                <c:pt idx="156">
                  <c:v>-0.846666666666667</c:v>
                </c:pt>
                <c:pt idx="157">
                  <c:v>-0.926666666666667</c:v>
                </c:pt>
                <c:pt idx="158">
                  <c:v>-0.96</c:v>
                </c:pt>
                <c:pt idx="159">
                  <c:v>-1.056666666666667</c:v>
                </c:pt>
                <c:pt idx="160">
                  <c:v>0.0966666666666667</c:v>
                </c:pt>
                <c:pt idx="161">
                  <c:v>0.433333333333333</c:v>
                </c:pt>
                <c:pt idx="162">
                  <c:v>0.4</c:v>
                </c:pt>
                <c:pt idx="163">
                  <c:v>-0.103333333333333</c:v>
                </c:pt>
                <c:pt idx="164">
                  <c:v>-0.153333333333333</c:v>
                </c:pt>
                <c:pt idx="165">
                  <c:v>-0.323333333333333</c:v>
                </c:pt>
                <c:pt idx="166">
                  <c:v>-0.06</c:v>
                </c:pt>
                <c:pt idx="167">
                  <c:v>0.773333333333333</c:v>
                </c:pt>
                <c:pt idx="168">
                  <c:v>0.136666666666667</c:v>
                </c:pt>
                <c:pt idx="169">
                  <c:v>-0.296666666666667</c:v>
                </c:pt>
                <c:pt idx="170">
                  <c:v>-0.363333333333333</c:v>
                </c:pt>
                <c:pt idx="171">
                  <c:v>-0.306666666666667</c:v>
                </c:pt>
                <c:pt idx="172">
                  <c:v>-1.476666666666667</c:v>
                </c:pt>
                <c:pt idx="173">
                  <c:v>-0.916666666666666</c:v>
                </c:pt>
                <c:pt idx="174">
                  <c:v>-0.526666666666667</c:v>
                </c:pt>
                <c:pt idx="175">
                  <c:v>-0.833333333333333</c:v>
                </c:pt>
                <c:pt idx="176">
                  <c:v>-0.956666666666667</c:v>
                </c:pt>
                <c:pt idx="177">
                  <c:v>-0.896666666666667</c:v>
                </c:pt>
                <c:pt idx="178">
                  <c:v>-0.28</c:v>
                </c:pt>
                <c:pt idx="179">
                  <c:v>-1.41</c:v>
                </c:pt>
                <c:pt idx="180">
                  <c:v>-2.153333333333334</c:v>
                </c:pt>
                <c:pt idx="181">
                  <c:v>-1.65</c:v>
                </c:pt>
                <c:pt idx="182">
                  <c:v>-0.78</c:v>
                </c:pt>
                <c:pt idx="183">
                  <c:v>-0.703333333333333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CA0-4285-B4D0-44482F48E989}"/>
            </c:ext>
          </c:extLst>
        </c:ser>
        <c:ser>
          <c:idx val="2"/>
          <c:order val="2"/>
          <c:tx>
            <c:v>Maipo Medio</c:v>
          </c:tx>
          <c:spPr>
            <a:ln w="95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'Average Data - Apr-Sept'!$A$4:$A$187</c:f>
              <c:numCache>
                <c:formatCode>General</c:formatCode>
                <c:ptCount val="184"/>
                <c:pt idx="4">
                  <c:v>1986.0</c:v>
                </c:pt>
                <c:pt idx="10">
                  <c:v>1987.0</c:v>
                </c:pt>
                <c:pt idx="16">
                  <c:v>1988.0</c:v>
                </c:pt>
                <c:pt idx="22">
                  <c:v>1989.0</c:v>
                </c:pt>
                <c:pt idx="28">
                  <c:v>1990.0</c:v>
                </c:pt>
                <c:pt idx="34">
                  <c:v>1991.0</c:v>
                </c:pt>
                <c:pt idx="40">
                  <c:v>1992.0</c:v>
                </c:pt>
                <c:pt idx="46">
                  <c:v>1993.0</c:v>
                </c:pt>
                <c:pt idx="52">
                  <c:v>1994.0</c:v>
                </c:pt>
                <c:pt idx="58">
                  <c:v>1995.0</c:v>
                </c:pt>
                <c:pt idx="64">
                  <c:v>1996.0</c:v>
                </c:pt>
                <c:pt idx="70">
                  <c:v>1997.0</c:v>
                </c:pt>
                <c:pt idx="76">
                  <c:v>1998.0</c:v>
                </c:pt>
                <c:pt idx="82">
                  <c:v>1999.0</c:v>
                </c:pt>
                <c:pt idx="88">
                  <c:v>2000.0</c:v>
                </c:pt>
                <c:pt idx="94">
                  <c:v>2001.0</c:v>
                </c:pt>
                <c:pt idx="100">
                  <c:v>2002.0</c:v>
                </c:pt>
                <c:pt idx="106">
                  <c:v>2003.0</c:v>
                </c:pt>
                <c:pt idx="112">
                  <c:v>2004.0</c:v>
                </c:pt>
                <c:pt idx="118">
                  <c:v>2005.0</c:v>
                </c:pt>
                <c:pt idx="124">
                  <c:v>2006.0</c:v>
                </c:pt>
                <c:pt idx="130">
                  <c:v>2007.0</c:v>
                </c:pt>
                <c:pt idx="136">
                  <c:v>2008.0</c:v>
                </c:pt>
                <c:pt idx="142">
                  <c:v>2009.0</c:v>
                </c:pt>
                <c:pt idx="148">
                  <c:v>2010.0</c:v>
                </c:pt>
                <c:pt idx="154">
                  <c:v>2011.0</c:v>
                </c:pt>
                <c:pt idx="160">
                  <c:v>2012.0</c:v>
                </c:pt>
                <c:pt idx="166">
                  <c:v>2013.0</c:v>
                </c:pt>
                <c:pt idx="172">
                  <c:v>2014.0</c:v>
                </c:pt>
                <c:pt idx="178">
                  <c:v>2015.0</c:v>
                </c:pt>
              </c:numCache>
            </c:numRef>
          </c:cat>
          <c:val>
            <c:numRef>
              <c:f>'Average Data - Apr-Sept'!$M$4:$M$187</c:f>
              <c:numCache>
                <c:formatCode>0.00</c:formatCode>
                <c:ptCount val="184"/>
                <c:pt idx="0">
                  <c:v>-0.78</c:v>
                </c:pt>
                <c:pt idx="1">
                  <c:v>-0.59</c:v>
                </c:pt>
                <c:pt idx="2">
                  <c:v>-1.08</c:v>
                </c:pt>
                <c:pt idx="3">
                  <c:v>-1.35</c:v>
                </c:pt>
                <c:pt idx="4">
                  <c:v>-0.18</c:v>
                </c:pt>
                <c:pt idx="5">
                  <c:v>0.71</c:v>
                </c:pt>
                <c:pt idx="6">
                  <c:v>1.19</c:v>
                </c:pt>
                <c:pt idx="7">
                  <c:v>0.67</c:v>
                </c:pt>
                <c:pt idx="8">
                  <c:v>0.62</c:v>
                </c:pt>
                <c:pt idx="9">
                  <c:v>0.46</c:v>
                </c:pt>
                <c:pt idx="10">
                  <c:v>0.5</c:v>
                </c:pt>
                <c:pt idx="11">
                  <c:v>-0.13</c:v>
                </c:pt>
                <c:pt idx="12">
                  <c:v>-0.31</c:v>
                </c:pt>
                <c:pt idx="13">
                  <c:v>1.61</c:v>
                </c:pt>
                <c:pt idx="14">
                  <c:v>2.17</c:v>
                </c:pt>
                <c:pt idx="15">
                  <c:v>2.04</c:v>
                </c:pt>
                <c:pt idx="16">
                  <c:v>-1.83</c:v>
                </c:pt>
                <c:pt idx="17">
                  <c:v>-2.21</c:v>
                </c:pt>
                <c:pt idx="18">
                  <c:v>-1.68</c:v>
                </c:pt>
                <c:pt idx="19">
                  <c:v>-1.736666666666667</c:v>
                </c:pt>
                <c:pt idx="20">
                  <c:v>-1.196666666666667</c:v>
                </c:pt>
                <c:pt idx="21">
                  <c:v>-1.283333333333333</c:v>
                </c:pt>
                <c:pt idx="22">
                  <c:v>0.546666666666667</c:v>
                </c:pt>
                <c:pt idx="23">
                  <c:v>-0.173333333333333</c:v>
                </c:pt>
                <c:pt idx="24">
                  <c:v>-0.8125</c:v>
                </c:pt>
                <c:pt idx="25">
                  <c:v>-0.1725</c:v>
                </c:pt>
                <c:pt idx="26">
                  <c:v>0.405</c:v>
                </c:pt>
                <c:pt idx="27">
                  <c:v>0.355</c:v>
                </c:pt>
                <c:pt idx="28">
                  <c:v>-0.53</c:v>
                </c:pt>
                <c:pt idx="29">
                  <c:v>-1.1575</c:v>
                </c:pt>
                <c:pt idx="30">
                  <c:v>-1.75</c:v>
                </c:pt>
                <c:pt idx="31">
                  <c:v>-1.1775</c:v>
                </c:pt>
                <c:pt idx="32">
                  <c:v>-1.08</c:v>
                </c:pt>
                <c:pt idx="33">
                  <c:v>-0.9375</c:v>
                </c:pt>
                <c:pt idx="34">
                  <c:v>-0.175</c:v>
                </c:pt>
                <c:pt idx="35">
                  <c:v>1.0025</c:v>
                </c:pt>
                <c:pt idx="36">
                  <c:v>1.0225</c:v>
                </c:pt>
                <c:pt idx="37">
                  <c:v>1.26</c:v>
                </c:pt>
                <c:pt idx="38">
                  <c:v>0.9675</c:v>
                </c:pt>
                <c:pt idx="39">
                  <c:v>1.1225</c:v>
                </c:pt>
                <c:pt idx="40">
                  <c:v>1.505</c:v>
                </c:pt>
                <c:pt idx="41">
                  <c:v>2.0575</c:v>
                </c:pt>
                <c:pt idx="42">
                  <c:v>1.53</c:v>
                </c:pt>
                <c:pt idx="43">
                  <c:v>1.215</c:v>
                </c:pt>
                <c:pt idx="44">
                  <c:v>1.0925</c:v>
                </c:pt>
                <c:pt idx="45">
                  <c:v>0.95</c:v>
                </c:pt>
                <c:pt idx="46">
                  <c:v>1.7425</c:v>
                </c:pt>
                <c:pt idx="47">
                  <c:v>1.26</c:v>
                </c:pt>
                <c:pt idx="48">
                  <c:v>0.7725</c:v>
                </c:pt>
                <c:pt idx="49">
                  <c:v>0.595</c:v>
                </c:pt>
                <c:pt idx="50">
                  <c:v>0.375</c:v>
                </c:pt>
                <c:pt idx="51">
                  <c:v>0.2725</c:v>
                </c:pt>
                <c:pt idx="52">
                  <c:v>0.66</c:v>
                </c:pt>
                <c:pt idx="53">
                  <c:v>0.8775</c:v>
                </c:pt>
                <c:pt idx="54">
                  <c:v>0.3</c:v>
                </c:pt>
                <c:pt idx="55">
                  <c:v>0.525</c:v>
                </c:pt>
                <c:pt idx="56">
                  <c:v>0.145</c:v>
                </c:pt>
                <c:pt idx="57">
                  <c:v>0.07</c:v>
                </c:pt>
                <c:pt idx="58">
                  <c:v>0.475</c:v>
                </c:pt>
                <c:pt idx="59">
                  <c:v>-0.685</c:v>
                </c:pt>
                <c:pt idx="60">
                  <c:v>-0.286</c:v>
                </c:pt>
                <c:pt idx="61">
                  <c:v>-0.122</c:v>
                </c:pt>
                <c:pt idx="62">
                  <c:v>-0.184</c:v>
                </c:pt>
                <c:pt idx="63">
                  <c:v>-0.214</c:v>
                </c:pt>
                <c:pt idx="64">
                  <c:v>0.388</c:v>
                </c:pt>
                <c:pt idx="65">
                  <c:v>-0.55</c:v>
                </c:pt>
                <c:pt idx="66">
                  <c:v>-0.68</c:v>
                </c:pt>
                <c:pt idx="67">
                  <c:v>-0.96</c:v>
                </c:pt>
                <c:pt idx="68">
                  <c:v>-0.884</c:v>
                </c:pt>
                <c:pt idx="69">
                  <c:v>-1.018</c:v>
                </c:pt>
                <c:pt idx="70">
                  <c:v>-0.408</c:v>
                </c:pt>
                <c:pt idx="71">
                  <c:v>1.032</c:v>
                </c:pt>
                <c:pt idx="72">
                  <c:v>1.574</c:v>
                </c:pt>
                <c:pt idx="73">
                  <c:v>1.532</c:v>
                </c:pt>
                <c:pt idx="74">
                  <c:v>1.66</c:v>
                </c:pt>
                <c:pt idx="75">
                  <c:v>1.814</c:v>
                </c:pt>
                <c:pt idx="76">
                  <c:v>0.634</c:v>
                </c:pt>
                <c:pt idx="77">
                  <c:v>-0.282</c:v>
                </c:pt>
                <c:pt idx="78">
                  <c:v>-0.73</c:v>
                </c:pt>
                <c:pt idx="79">
                  <c:v>-1.452</c:v>
                </c:pt>
                <c:pt idx="80">
                  <c:v>-2.116</c:v>
                </c:pt>
                <c:pt idx="81">
                  <c:v>-2.026</c:v>
                </c:pt>
                <c:pt idx="82">
                  <c:v>-0.186</c:v>
                </c:pt>
                <c:pt idx="83">
                  <c:v>-0.848</c:v>
                </c:pt>
                <c:pt idx="84">
                  <c:v>-0.856</c:v>
                </c:pt>
                <c:pt idx="85">
                  <c:v>-1.328</c:v>
                </c:pt>
                <c:pt idx="86">
                  <c:v>-0.7</c:v>
                </c:pt>
                <c:pt idx="87">
                  <c:v>-0.04</c:v>
                </c:pt>
                <c:pt idx="88">
                  <c:v>0.62</c:v>
                </c:pt>
                <c:pt idx="89">
                  <c:v>-0.312</c:v>
                </c:pt>
                <c:pt idx="90">
                  <c:v>1.774</c:v>
                </c:pt>
                <c:pt idx="91">
                  <c:v>1.464</c:v>
                </c:pt>
                <c:pt idx="92">
                  <c:v>0.986</c:v>
                </c:pt>
                <c:pt idx="93">
                  <c:v>1.428</c:v>
                </c:pt>
                <c:pt idx="94">
                  <c:v>-0.024</c:v>
                </c:pt>
                <c:pt idx="95">
                  <c:v>0.19</c:v>
                </c:pt>
                <c:pt idx="96">
                  <c:v>-0.692</c:v>
                </c:pt>
                <c:pt idx="97">
                  <c:v>0.694</c:v>
                </c:pt>
                <c:pt idx="98">
                  <c:v>0.704</c:v>
                </c:pt>
                <c:pt idx="99">
                  <c:v>0.596</c:v>
                </c:pt>
                <c:pt idx="100">
                  <c:v>-0.462</c:v>
                </c:pt>
                <c:pt idx="101">
                  <c:v>1.384</c:v>
                </c:pt>
                <c:pt idx="102">
                  <c:v>1.574</c:v>
                </c:pt>
                <c:pt idx="103">
                  <c:v>1.686</c:v>
                </c:pt>
                <c:pt idx="104">
                  <c:v>1.9</c:v>
                </c:pt>
                <c:pt idx="105">
                  <c:v>1.782</c:v>
                </c:pt>
                <c:pt idx="106">
                  <c:v>-0.75</c:v>
                </c:pt>
                <c:pt idx="107">
                  <c:v>0.33</c:v>
                </c:pt>
                <c:pt idx="108">
                  <c:v>0.06</c:v>
                </c:pt>
                <c:pt idx="109">
                  <c:v>-0.036</c:v>
                </c:pt>
                <c:pt idx="110">
                  <c:v>-0.458</c:v>
                </c:pt>
                <c:pt idx="111">
                  <c:v>-0.47</c:v>
                </c:pt>
                <c:pt idx="112">
                  <c:v>1.482</c:v>
                </c:pt>
                <c:pt idx="113">
                  <c:v>0.256</c:v>
                </c:pt>
                <c:pt idx="114">
                  <c:v>-0.17</c:v>
                </c:pt>
                <c:pt idx="115">
                  <c:v>0.00599999999999999</c:v>
                </c:pt>
                <c:pt idx="116">
                  <c:v>0.046</c:v>
                </c:pt>
                <c:pt idx="117">
                  <c:v>-0.04</c:v>
                </c:pt>
                <c:pt idx="118">
                  <c:v>1.34</c:v>
                </c:pt>
                <c:pt idx="119">
                  <c:v>0.678</c:v>
                </c:pt>
                <c:pt idx="120">
                  <c:v>0.942</c:v>
                </c:pt>
                <c:pt idx="121">
                  <c:v>0.694</c:v>
                </c:pt>
                <c:pt idx="122">
                  <c:v>1.166</c:v>
                </c:pt>
                <c:pt idx="123">
                  <c:v>1.044</c:v>
                </c:pt>
                <c:pt idx="124">
                  <c:v>-0.11</c:v>
                </c:pt>
                <c:pt idx="125">
                  <c:v>-0.938</c:v>
                </c:pt>
                <c:pt idx="126">
                  <c:v>-0.308</c:v>
                </c:pt>
                <c:pt idx="127">
                  <c:v>0.68</c:v>
                </c:pt>
                <c:pt idx="128">
                  <c:v>0.602</c:v>
                </c:pt>
                <c:pt idx="129">
                  <c:v>0.488</c:v>
                </c:pt>
                <c:pt idx="130">
                  <c:v>-0.028</c:v>
                </c:pt>
                <c:pt idx="131">
                  <c:v>-0.784</c:v>
                </c:pt>
                <c:pt idx="132">
                  <c:v>-0.394</c:v>
                </c:pt>
                <c:pt idx="133">
                  <c:v>-0.456</c:v>
                </c:pt>
                <c:pt idx="134">
                  <c:v>-0.838</c:v>
                </c:pt>
                <c:pt idx="135">
                  <c:v>-1.05</c:v>
                </c:pt>
                <c:pt idx="136">
                  <c:v>0.084</c:v>
                </c:pt>
                <c:pt idx="137">
                  <c:v>1.352</c:v>
                </c:pt>
                <c:pt idx="138">
                  <c:v>0.834</c:v>
                </c:pt>
                <c:pt idx="139">
                  <c:v>0.736</c:v>
                </c:pt>
                <c:pt idx="140">
                  <c:v>1.106</c:v>
                </c:pt>
                <c:pt idx="141">
                  <c:v>0.904</c:v>
                </c:pt>
                <c:pt idx="142">
                  <c:v>-1.53</c:v>
                </c:pt>
                <c:pt idx="143">
                  <c:v>-1.401999999999999</c:v>
                </c:pt>
                <c:pt idx="144">
                  <c:v>-0.12</c:v>
                </c:pt>
                <c:pt idx="145">
                  <c:v>-0.538</c:v>
                </c:pt>
                <c:pt idx="146">
                  <c:v>-0.258</c:v>
                </c:pt>
                <c:pt idx="147">
                  <c:v>0.074</c:v>
                </c:pt>
                <c:pt idx="148">
                  <c:v>-1.316</c:v>
                </c:pt>
                <c:pt idx="149">
                  <c:v>-0.496</c:v>
                </c:pt>
                <c:pt idx="150">
                  <c:v>-0.124</c:v>
                </c:pt>
                <c:pt idx="151">
                  <c:v>-0.278</c:v>
                </c:pt>
                <c:pt idx="152">
                  <c:v>-0.76</c:v>
                </c:pt>
                <c:pt idx="153">
                  <c:v>-0.782</c:v>
                </c:pt>
                <c:pt idx="154">
                  <c:v>0.634</c:v>
                </c:pt>
                <c:pt idx="155">
                  <c:v>-1.186</c:v>
                </c:pt>
                <c:pt idx="156">
                  <c:v>-0.688</c:v>
                </c:pt>
                <c:pt idx="157">
                  <c:v>-0.834</c:v>
                </c:pt>
                <c:pt idx="158">
                  <c:v>-0.892</c:v>
                </c:pt>
                <c:pt idx="159">
                  <c:v>-1.04</c:v>
                </c:pt>
                <c:pt idx="160">
                  <c:v>-0.814</c:v>
                </c:pt>
                <c:pt idx="161">
                  <c:v>0.42</c:v>
                </c:pt>
                <c:pt idx="162">
                  <c:v>0.61</c:v>
                </c:pt>
                <c:pt idx="163">
                  <c:v>0.102</c:v>
                </c:pt>
                <c:pt idx="164">
                  <c:v>-0.134</c:v>
                </c:pt>
                <c:pt idx="165">
                  <c:v>-0.282</c:v>
                </c:pt>
                <c:pt idx="166">
                  <c:v>0.354</c:v>
                </c:pt>
                <c:pt idx="167">
                  <c:v>0.958</c:v>
                </c:pt>
                <c:pt idx="168">
                  <c:v>0.028</c:v>
                </c:pt>
                <c:pt idx="169">
                  <c:v>-0.522</c:v>
                </c:pt>
                <c:pt idx="170">
                  <c:v>-0.734</c:v>
                </c:pt>
                <c:pt idx="171">
                  <c:v>-0.848</c:v>
                </c:pt>
                <c:pt idx="172">
                  <c:v>-1.518</c:v>
                </c:pt>
                <c:pt idx="173">
                  <c:v>-1.092</c:v>
                </c:pt>
                <c:pt idx="174">
                  <c:v>-0.332</c:v>
                </c:pt>
                <c:pt idx="175">
                  <c:v>-0.64</c:v>
                </c:pt>
                <c:pt idx="176">
                  <c:v>-0.722</c:v>
                </c:pt>
                <c:pt idx="177">
                  <c:v>-0.656</c:v>
                </c:pt>
                <c:pt idx="178">
                  <c:v>0.22</c:v>
                </c:pt>
                <c:pt idx="179">
                  <c:v>-1.028</c:v>
                </c:pt>
                <c:pt idx="180">
                  <c:v>-1.842</c:v>
                </c:pt>
                <c:pt idx="181">
                  <c:v>-1.51</c:v>
                </c:pt>
                <c:pt idx="182">
                  <c:v>-0.674</c:v>
                </c:pt>
                <c:pt idx="183">
                  <c:v>-0.632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CA0-4285-B4D0-44482F48E989}"/>
            </c:ext>
          </c:extLst>
        </c:ser>
        <c:ser>
          <c:idx val="3"/>
          <c:order val="3"/>
          <c:tx>
            <c:v>Mapocho</c:v>
          </c:tx>
          <c:spPr>
            <a:ln w="95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'Average Data - Apr-Sept'!$A$4:$A$187</c:f>
              <c:numCache>
                <c:formatCode>General</c:formatCode>
                <c:ptCount val="184"/>
                <c:pt idx="4">
                  <c:v>1986.0</c:v>
                </c:pt>
                <c:pt idx="10">
                  <c:v>1987.0</c:v>
                </c:pt>
                <c:pt idx="16">
                  <c:v>1988.0</c:v>
                </c:pt>
                <c:pt idx="22">
                  <c:v>1989.0</c:v>
                </c:pt>
                <c:pt idx="28">
                  <c:v>1990.0</c:v>
                </c:pt>
                <c:pt idx="34">
                  <c:v>1991.0</c:v>
                </c:pt>
                <c:pt idx="40">
                  <c:v>1992.0</c:v>
                </c:pt>
                <c:pt idx="46">
                  <c:v>1993.0</c:v>
                </c:pt>
                <c:pt idx="52">
                  <c:v>1994.0</c:v>
                </c:pt>
                <c:pt idx="58">
                  <c:v>1995.0</c:v>
                </c:pt>
                <c:pt idx="64">
                  <c:v>1996.0</c:v>
                </c:pt>
                <c:pt idx="70">
                  <c:v>1997.0</c:v>
                </c:pt>
                <c:pt idx="76">
                  <c:v>1998.0</c:v>
                </c:pt>
                <c:pt idx="82">
                  <c:v>1999.0</c:v>
                </c:pt>
                <c:pt idx="88">
                  <c:v>2000.0</c:v>
                </c:pt>
                <c:pt idx="94">
                  <c:v>2001.0</c:v>
                </c:pt>
                <c:pt idx="100">
                  <c:v>2002.0</c:v>
                </c:pt>
                <c:pt idx="106">
                  <c:v>2003.0</c:v>
                </c:pt>
                <c:pt idx="112">
                  <c:v>2004.0</c:v>
                </c:pt>
                <c:pt idx="118">
                  <c:v>2005.0</c:v>
                </c:pt>
                <c:pt idx="124">
                  <c:v>2006.0</c:v>
                </c:pt>
                <c:pt idx="130">
                  <c:v>2007.0</c:v>
                </c:pt>
                <c:pt idx="136">
                  <c:v>2008.0</c:v>
                </c:pt>
                <c:pt idx="142">
                  <c:v>2009.0</c:v>
                </c:pt>
                <c:pt idx="148">
                  <c:v>2010.0</c:v>
                </c:pt>
                <c:pt idx="154">
                  <c:v>2011.0</c:v>
                </c:pt>
                <c:pt idx="160">
                  <c:v>2012.0</c:v>
                </c:pt>
                <c:pt idx="166">
                  <c:v>2013.0</c:v>
                </c:pt>
                <c:pt idx="172">
                  <c:v>2014.0</c:v>
                </c:pt>
                <c:pt idx="178">
                  <c:v>2015.0</c:v>
                </c:pt>
              </c:numCache>
            </c:numRef>
          </c:cat>
          <c:val>
            <c:numRef>
              <c:f>'Average Data - Apr-Sept'!$Q$4:$Q$187</c:f>
              <c:numCache>
                <c:formatCode>0.00</c:formatCode>
                <c:ptCount val="184"/>
                <c:pt idx="0">
                  <c:v>-0.406666666666667</c:v>
                </c:pt>
                <c:pt idx="1">
                  <c:v>-0.37</c:v>
                </c:pt>
                <c:pt idx="2">
                  <c:v>-0.725555555555556</c:v>
                </c:pt>
                <c:pt idx="3">
                  <c:v>-0.995555555555555</c:v>
                </c:pt>
                <c:pt idx="4">
                  <c:v>-0.00444444444444444</c:v>
                </c:pt>
                <c:pt idx="5">
                  <c:v>1.113333333333333</c:v>
                </c:pt>
                <c:pt idx="6">
                  <c:v>1.038</c:v>
                </c:pt>
                <c:pt idx="7">
                  <c:v>0.495</c:v>
                </c:pt>
                <c:pt idx="8">
                  <c:v>0.505</c:v>
                </c:pt>
                <c:pt idx="9">
                  <c:v>0.402</c:v>
                </c:pt>
                <c:pt idx="10">
                  <c:v>0.491</c:v>
                </c:pt>
                <c:pt idx="11">
                  <c:v>0.268</c:v>
                </c:pt>
                <c:pt idx="12">
                  <c:v>-0.217</c:v>
                </c:pt>
                <c:pt idx="13">
                  <c:v>1.941</c:v>
                </c:pt>
                <c:pt idx="14">
                  <c:v>2.33</c:v>
                </c:pt>
                <c:pt idx="15">
                  <c:v>2.243</c:v>
                </c:pt>
                <c:pt idx="16">
                  <c:v>-1.08</c:v>
                </c:pt>
                <c:pt idx="17">
                  <c:v>-1.514</c:v>
                </c:pt>
                <c:pt idx="18">
                  <c:v>-1.821818181818182</c:v>
                </c:pt>
                <c:pt idx="19">
                  <c:v>-1.767272727272727</c:v>
                </c:pt>
                <c:pt idx="20">
                  <c:v>-1.302727272727273</c:v>
                </c:pt>
                <c:pt idx="21">
                  <c:v>-1.295454545454546</c:v>
                </c:pt>
                <c:pt idx="22">
                  <c:v>0.778181818181818</c:v>
                </c:pt>
                <c:pt idx="23">
                  <c:v>0.0945454545454545</c:v>
                </c:pt>
                <c:pt idx="24">
                  <c:v>-0.580833333333333</c:v>
                </c:pt>
                <c:pt idx="25">
                  <c:v>-0.0458333333333333</c:v>
                </c:pt>
                <c:pt idx="26">
                  <c:v>0.379166666666667</c:v>
                </c:pt>
                <c:pt idx="27">
                  <c:v>0.320833333333333</c:v>
                </c:pt>
                <c:pt idx="28">
                  <c:v>-0.3725</c:v>
                </c:pt>
                <c:pt idx="29">
                  <c:v>-0.954166666666666</c:v>
                </c:pt>
                <c:pt idx="30">
                  <c:v>-1.735833333333334</c:v>
                </c:pt>
                <c:pt idx="31">
                  <c:v>-1.328333333333333</c:v>
                </c:pt>
                <c:pt idx="32">
                  <c:v>-1.005</c:v>
                </c:pt>
                <c:pt idx="33">
                  <c:v>-1.035833333333333</c:v>
                </c:pt>
                <c:pt idx="34">
                  <c:v>-1.0025</c:v>
                </c:pt>
                <c:pt idx="35">
                  <c:v>0.325833333333333</c:v>
                </c:pt>
                <c:pt idx="36">
                  <c:v>0.6775</c:v>
                </c:pt>
                <c:pt idx="37">
                  <c:v>0.801666666666667</c:v>
                </c:pt>
                <c:pt idx="38">
                  <c:v>0.418333333333333</c:v>
                </c:pt>
                <c:pt idx="39">
                  <c:v>0.575833333333333</c:v>
                </c:pt>
                <c:pt idx="40">
                  <c:v>1.539166666666667</c:v>
                </c:pt>
                <c:pt idx="41">
                  <c:v>1.865833333333333</c:v>
                </c:pt>
                <c:pt idx="42">
                  <c:v>1.536666666666666</c:v>
                </c:pt>
                <c:pt idx="43">
                  <c:v>1.196666666666667</c:v>
                </c:pt>
                <c:pt idx="44">
                  <c:v>1.093333333333333</c:v>
                </c:pt>
                <c:pt idx="45">
                  <c:v>0.956666666666667</c:v>
                </c:pt>
                <c:pt idx="46">
                  <c:v>1.774166666666667</c:v>
                </c:pt>
                <c:pt idx="47">
                  <c:v>1.453333333333333</c:v>
                </c:pt>
                <c:pt idx="48">
                  <c:v>0.698333333333333</c:v>
                </c:pt>
                <c:pt idx="49">
                  <c:v>0.466666666666667</c:v>
                </c:pt>
                <c:pt idx="50">
                  <c:v>0.231666666666667</c:v>
                </c:pt>
                <c:pt idx="51">
                  <c:v>0.155833333333333</c:v>
                </c:pt>
                <c:pt idx="52">
                  <c:v>-0.366666666666667</c:v>
                </c:pt>
                <c:pt idx="53">
                  <c:v>0.253333333333333</c:v>
                </c:pt>
                <c:pt idx="54">
                  <c:v>-0.234615384615385</c:v>
                </c:pt>
                <c:pt idx="55">
                  <c:v>0.0807692307692308</c:v>
                </c:pt>
                <c:pt idx="56">
                  <c:v>-0.285384615384616</c:v>
                </c:pt>
                <c:pt idx="57">
                  <c:v>-0.280769230769231</c:v>
                </c:pt>
                <c:pt idx="58">
                  <c:v>0.11</c:v>
                </c:pt>
                <c:pt idx="59">
                  <c:v>-0.550769230769231</c:v>
                </c:pt>
                <c:pt idx="60">
                  <c:v>-0.457692307692308</c:v>
                </c:pt>
                <c:pt idx="61">
                  <c:v>-0.423076923076923</c:v>
                </c:pt>
                <c:pt idx="62">
                  <c:v>-0.574615384615385</c:v>
                </c:pt>
                <c:pt idx="63">
                  <c:v>-0.52</c:v>
                </c:pt>
                <c:pt idx="64">
                  <c:v>0.57</c:v>
                </c:pt>
                <c:pt idx="65">
                  <c:v>-0.0546153846153846</c:v>
                </c:pt>
                <c:pt idx="66">
                  <c:v>-0.402307692307692</c:v>
                </c:pt>
                <c:pt idx="67">
                  <c:v>-0.754615384615385</c:v>
                </c:pt>
                <c:pt idx="68">
                  <c:v>-0.854615384615385</c:v>
                </c:pt>
                <c:pt idx="69">
                  <c:v>-0.973076923076923</c:v>
                </c:pt>
                <c:pt idx="70">
                  <c:v>-0.478461538461538</c:v>
                </c:pt>
                <c:pt idx="71">
                  <c:v>1.208461538461538</c:v>
                </c:pt>
                <c:pt idx="72">
                  <c:v>2.059999999999999</c:v>
                </c:pt>
                <c:pt idx="73">
                  <c:v>1.951538461538461</c:v>
                </c:pt>
                <c:pt idx="74">
                  <c:v>2.044615384615385</c:v>
                </c:pt>
                <c:pt idx="75">
                  <c:v>2.11</c:v>
                </c:pt>
                <c:pt idx="76">
                  <c:v>1.027692307692307</c:v>
                </c:pt>
                <c:pt idx="77">
                  <c:v>0.186923076923077</c:v>
                </c:pt>
                <c:pt idx="78">
                  <c:v>-0.52</c:v>
                </c:pt>
                <c:pt idx="79">
                  <c:v>-1.24923076923077</c:v>
                </c:pt>
                <c:pt idx="80">
                  <c:v>-1.874615384615385</c:v>
                </c:pt>
                <c:pt idx="81">
                  <c:v>-1.81</c:v>
                </c:pt>
                <c:pt idx="82">
                  <c:v>0.256923076923077</c:v>
                </c:pt>
                <c:pt idx="83">
                  <c:v>-0.486923076923077</c:v>
                </c:pt>
                <c:pt idx="84">
                  <c:v>-0.593076923076923</c:v>
                </c:pt>
                <c:pt idx="85">
                  <c:v>-0.938461538461539</c:v>
                </c:pt>
                <c:pt idx="86">
                  <c:v>-0.32</c:v>
                </c:pt>
                <c:pt idx="87">
                  <c:v>0.209230769230769</c:v>
                </c:pt>
                <c:pt idx="88">
                  <c:v>0.117692307692308</c:v>
                </c:pt>
                <c:pt idx="89">
                  <c:v>-0.147692307692308</c:v>
                </c:pt>
                <c:pt idx="90">
                  <c:v>1.55846153846154</c:v>
                </c:pt>
                <c:pt idx="91">
                  <c:v>1.261538461538461</c:v>
                </c:pt>
                <c:pt idx="92">
                  <c:v>0.793076923076923</c:v>
                </c:pt>
                <c:pt idx="93">
                  <c:v>1.211538461538461</c:v>
                </c:pt>
                <c:pt idx="94">
                  <c:v>0.114615384615385</c:v>
                </c:pt>
                <c:pt idx="95">
                  <c:v>0.17</c:v>
                </c:pt>
                <c:pt idx="96">
                  <c:v>-0.72</c:v>
                </c:pt>
                <c:pt idx="97">
                  <c:v>0.525384615384615</c:v>
                </c:pt>
                <c:pt idx="98">
                  <c:v>0.434615384615385</c:v>
                </c:pt>
                <c:pt idx="99">
                  <c:v>0.388461538461538</c:v>
                </c:pt>
                <c:pt idx="100">
                  <c:v>-0.241538461538462</c:v>
                </c:pt>
                <c:pt idx="101">
                  <c:v>1.451538461538462</c:v>
                </c:pt>
                <c:pt idx="102">
                  <c:v>1.89076923076923</c:v>
                </c:pt>
                <c:pt idx="103">
                  <c:v>2.023846153846154</c:v>
                </c:pt>
                <c:pt idx="104">
                  <c:v>1.972307692307692</c:v>
                </c:pt>
                <c:pt idx="105">
                  <c:v>1.873076923076923</c:v>
                </c:pt>
                <c:pt idx="106">
                  <c:v>-0.824615384615385</c:v>
                </c:pt>
                <c:pt idx="107">
                  <c:v>0.282307692307692</c:v>
                </c:pt>
                <c:pt idx="108">
                  <c:v>-0.153076923076923</c:v>
                </c:pt>
                <c:pt idx="109">
                  <c:v>-0.191538461538462</c:v>
                </c:pt>
                <c:pt idx="110">
                  <c:v>-0.617692307692308</c:v>
                </c:pt>
                <c:pt idx="111">
                  <c:v>-0.66</c:v>
                </c:pt>
                <c:pt idx="112">
                  <c:v>1.216153846153846</c:v>
                </c:pt>
                <c:pt idx="113">
                  <c:v>0.253076923076923</c:v>
                </c:pt>
                <c:pt idx="114">
                  <c:v>-0.0607692307692308</c:v>
                </c:pt>
                <c:pt idx="115">
                  <c:v>0.0507692307692308</c:v>
                </c:pt>
                <c:pt idx="116">
                  <c:v>0.1</c:v>
                </c:pt>
                <c:pt idx="117">
                  <c:v>0.0553846153846154</c:v>
                </c:pt>
                <c:pt idx="118">
                  <c:v>1.702307692307692</c:v>
                </c:pt>
                <c:pt idx="119">
                  <c:v>0.518461538461539</c:v>
                </c:pt>
                <c:pt idx="120">
                  <c:v>0.866923076923077</c:v>
                </c:pt>
                <c:pt idx="121">
                  <c:v>0.543846153846154</c:v>
                </c:pt>
                <c:pt idx="122">
                  <c:v>1.056153846153846</c:v>
                </c:pt>
                <c:pt idx="123">
                  <c:v>0.920769230769231</c:v>
                </c:pt>
                <c:pt idx="124">
                  <c:v>-0.241538461538462</c:v>
                </c:pt>
                <c:pt idx="125">
                  <c:v>-1.416153846153846</c:v>
                </c:pt>
                <c:pt idx="126">
                  <c:v>-0.438461538461538</c:v>
                </c:pt>
                <c:pt idx="127">
                  <c:v>0.413846153846154</c:v>
                </c:pt>
                <c:pt idx="128">
                  <c:v>0.31</c:v>
                </c:pt>
                <c:pt idx="129">
                  <c:v>0.188461538461538</c:v>
                </c:pt>
                <c:pt idx="130">
                  <c:v>0.0807692307692308</c:v>
                </c:pt>
                <c:pt idx="131">
                  <c:v>-0.586923076923077</c:v>
                </c:pt>
                <c:pt idx="132">
                  <c:v>-0.17</c:v>
                </c:pt>
                <c:pt idx="133">
                  <c:v>-0.406153846153846</c:v>
                </c:pt>
                <c:pt idx="134">
                  <c:v>-0.76</c:v>
                </c:pt>
                <c:pt idx="135">
                  <c:v>-0.921538461538462</c:v>
                </c:pt>
                <c:pt idx="136">
                  <c:v>0.0807692307692308</c:v>
                </c:pt>
                <c:pt idx="137">
                  <c:v>1.005384615384615</c:v>
                </c:pt>
                <c:pt idx="138">
                  <c:v>0.53</c:v>
                </c:pt>
                <c:pt idx="139">
                  <c:v>0.319230769230769</c:v>
                </c:pt>
                <c:pt idx="140">
                  <c:v>0.754615384615385</c:v>
                </c:pt>
                <c:pt idx="141">
                  <c:v>0.601538461538462</c:v>
                </c:pt>
                <c:pt idx="142">
                  <c:v>-1.387692307692307</c:v>
                </c:pt>
                <c:pt idx="143">
                  <c:v>-1.657692307692308</c:v>
                </c:pt>
                <c:pt idx="144">
                  <c:v>-0.00923076923076923</c:v>
                </c:pt>
                <c:pt idx="145">
                  <c:v>-0.48</c:v>
                </c:pt>
                <c:pt idx="146">
                  <c:v>-0.0584615384615385</c:v>
                </c:pt>
                <c:pt idx="147">
                  <c:v>0.106923076923077</c:v>
                </c:pt>
                <c:pt idx="148">
                  <c:v>-1.438461538461538</c:v>
                </c:pt>
                <c:pt idx="149">
                  <c:v>0.0023076923076923</c:v>
                </c:pt>
                <c:pt idx="150">
                  <c:v>0.170769230769231</c:v>
                </c:pt>
                <c:pt idx="151">
                  <c:v>-0.109230769230769</c:v>
                </c:pt>
                <c:pt idx="152">
                  <c:v>-0.536923076923077</c:v>
                </c:pt>
                <c:pt idx="153">
                  <c:v>-0.379230769230769</c:v>
                </c:pt>
                <c:pt idx="154">
                  <c:v>0.757692307692308</c:v>
                </c:pt>
                <c:pt idx="155">
                  <c:v>-1.200769230769231</c:v>
                </c:pt>
                <c:pt idx="156">
                  <c:v>-0.589230769230769</c:v>
                </c:pt>
                <c:pt idx="157">
                  <c:v>-0.656923076923077</c:v>
                </c:pt>
                <c:pt idx="158">
                  <c:v>-0.838461538461538</c:v>
                </c:pt>
                <c:pt idx="159">
                  <c:v>-0.946923076923077</c:v>
                </c:pt>
                <c:pt idx="160">
                  <c:v>-0.256923076923077</c:v>
                </c:pt>
                <c:pt idx="161">
                  <c:v>0.235384615384615</c:v>
                </c:pt>
                <c:pt idx="162">
                  <c:v>0.150769230769231</c:v>
                </c:pt>
                <c:pt idx="163">
                  <c:v>-0.452307692307692</c:v>
                </c:pt>
                <c:pt idx="164">
                  <c:v>-0.581538461538462</c:v>
                </c:pt>
                <c:pt idx="165">
                  <c:v>-0.696923076923077</c:v>
                </c:pt>
                <c:pt idx="166">
                  <c:v>-0.0123076923076923</c:v>
                </c:pt>
                <c:pt idx="167">
                  <c:v>1.017692307692307</c:v>
                </c:pt>
                <c:pt idx="168">
                  <c:v>0.120769230769231</c:v>
                </c:pt>
                <c:pt idx="169">
                  <c:v>-0.461538461538462</c:v>
                </c:pt>
                <c:pt idx="170">
                  <c:v>-0.670769230769231</c:v>
                </c:pt>
                <c:pt idx="171">
                  <c:v>-0.766923076923077</c:v>
                </c:pt>
                <c:pt idx="172">
                  <c:v>-1.503846153846154</c:v>
                </c:pt>
                <c:pt idx="173">
                  <c:v>-1.383076923076923</c:v>
                </c:pt>
                <c:pt idx="174">
                  <c:v>-0.318461538461538</c:v>
                </c:pt>
                <c:pt idx="175">
                  <c:v>-0.649230769230769</c:v>
                </c:pt>
                <c:pt idx="176">
                  <c:v>-0.596923076923077</c:v>
                </c:pt>
                <c:pt idx="177">
                  <c:v>-0.478461538461538</c:v>
                </c:pt>
                <c:pt idx="178">
                  <c:v>-0.211538461538462</c:v>
                </c:pt>
                <c:pt idx="179">
                  <c:v>-1.206153846153846</c:v>
                </c:pt>
                <c:pt idx="180">
                  <c:v>-2.107692307692308</c:v>
                </c:pt>
                <c:pt idx="181">
                  <c:v>-1.647692307692307</c:v>
                </c:pt>
                <c:pt idx="182">
                  <c:v>-0.635384615384616</c:v>
                </c:pt>
                <c:pt idx="183">
                  <c:v>-0.512307692307692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CA0-4285-B4D0-44482F48E989}"/>
            </c:ext>
          </c:extLst>
        </c:ser>
        <c:ser>
          <c:idx val="4"/>
          <c:order val="4"/>
          <c:tx>
            <c:v>Maipo Bajo</c:v>
          </c:tx>
          <c:spPr>
            <a:ln w="95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'Average Data - Apr-Sept'!$A$4:$A$187</c:f>
              <c:numCache>
                <c:formatCode>General</c:formatCode>
                <c:ptCount val="184"/>
                <c:pt idx="4">
                  <c:v>1986.0</c:v>
                </c:pt>
                <c:pt idx="10">
                  <c:v>1987.0</c:v>
                </c:pt>
                <c:pt idx="16">
                  <c:v>1988.0</c:v>
                </c:pt>
                <c:pt idx="22">
                  <c:v>1989.0</c:v>
                </c:pt>
                <c:pt idx="28">
                  <c:v>1990.0</c:v>
                </c:pt>
                <c:pt idx="34">
                  <c:v>1991.0</c:v>
                </c:pt>
                <c:pt idx="40">
                  <c:v>1992.0</c:v>
                </c:pt>
                <c:pt idx="46">
                  <c:v>1993.0</c:v>
                </c:pt>
                <c:pt idx="52">
                  <c:v>1994.0</c:v>
                </c:pt>
                <c:pt idx="58">
                  <c:v>1995.0</c:v>
                </c:pt>
                <c:pt idx="64">
                  <c:v>1996.0</c:v>
                </c:pt>
                <c:pt idx="70">
                  <c:v>1997.0</c:v>
                </c:pt>
                <c:pt idx="76">
                  <c:v>1998.0</c:v>
                </c:pt>
                <c:pt idx="82">
                  <c:v>1999.0</c:v>
                </c:pt>
                <c:pt idx="88">
                  <c:v>2000.0</c:v>
                </c:pt>
                <c:pt idx="94">
                  <c:v>2001.0</c:v>
                </c:pt>
                <c:pt idx="100">
                  <c:v>2002.0</c:v>
                </c:pt>
                <c:pt idx="106">
                  <c:v>2003.0</c:v>
                </c:pt>
                <c:pt idx="112">
                  <c:v>2004.0</c:v>
                </c:pt>
                <c:pt idx="118">
                  <c:v>2005.0</c:v>
                </c:pt>
                <c:pt idx="124">
                  <c:v>2006.0</c:v>
                </c:pt>
                <c:pt idx="130">
                  <c:v>2007.0</c:v>
                </c:pt>
                <c:pt idx="136">
                  <c:v>2008.0</c:v>
                </c:pt>
                <c:pt idx="142">
                  <c:v>2009.0</c:v>
                </c:pt>
                <c:pt idx="148">
                  <c:v>2010.0</c:v>
                </c:pt>
                <c:pt idx="154">
                  <c:v>2011.0</c:v>
                </c:pt>
                <c:pt idx="160">
                  <c:v>2012.0</c:v>
                </c:pt>
                <c:pt idx="166">
                  <c:v>2013.0</c:v>
                </c:pt>
                <c:pt idx="172">
                  <c:v>2014.0</c:v>
                </c:pt>
                <c:pt idx="178">
                  <c:v>2015.0</c:v>
                </c:pt>
              </c:numCache>
            </c:numRef>
          </c:cat>
          <c:val>
            <c:numRef>
              <c:f>'Average Data - Apr-Sept'!$U$4:$U$187</c:f>
              <c:numCache>
                <c:formatCode>0.00</c:formatCode>
                <c:ptCount val="184"/>
                <c:pt idx="0">
                  <c:v>-0.67</c:v>
                </c:pt>
                <c:pt idx="1">
                  <c:v>-0.574</c:v>
                </c:pt>
                <c:pt idx="2">
                  <c:v>-1.002</c:v>
                </c:pt>
                <c:pt idx="3">
                  <c:v>-1.022</c:v>
                </c:pt>
                <c:pt idx="4">
                  <c:v>0.814</c:v>
                </c:pt>
                <c:pt idx="5">
                  <c:v>1.464</c:v>
                </c:pt>
                <c:pt idx="6">
                  <c:v>1.132</c:v>
                </c:pt>
                <c:pt idx="7">
                  <c:v>0.688</c:v>
                </c:pt>
                <c:pt idx="8">
                  <c:v>0.622</c:v>
                </c:pt>
                <c:pt idx="9">
                  <c:v>0.496</c:v>
                </c:pt>
                <c:pt idx="10">
                  <c:v>0.97</c:v>
                </c:pt>
                <c:pt idx="11">
                  <c:v>-0.034</c:v>
                </c:pt>
                <c:pt idx="12">
                  <c:v>-0.506</c:v>
                </c:pt>
                <c:pt idx="13">
                  <c:v>1.58</c:v>
                </c:pt>
                <c:pt idx="14">
                  <c:v>1.961999999999999</c:v>
                </c:pt>
                <c:pt idx="15">
                  <c:v>1.937999999999999</c:v>
                </c:pt>
                <c:pt idx="16">
                  <c:v>-0.62</c:v>
                </c:pt>
                <c:pt idx="17">
                  <c:v>-1.498</c:v>
                </c:pt>
                <c:pt idx="18">
                  <c:v>-1.291666666666666</c:v>
                </c:pt>
                <c:pt idx="19">
                  <c:v>-1.526666666666666</c:v>
                </c:pt>
                <c:pt idx="20">
                  <c:v>-0.951666666666667</c:v>
                </c:pt>
                <c:pt idx="21">
                  <c:v>-1.075</c:v>
                </c:pt>
                <c:pt idx="22">
                  <c:v>-0.211666666666667</c:v>
                </c:pt>
                <c:pt idx="23">
                  <c:v>-0.698333333333333</c:v>
                </c:pt>
                <c:pt idx="24">
                  <c:v>-1.05625</c:v>
                </c:pt>
                <c:pt idx="25">
                  <c:v>-0.4775</c:v>
                </c:pt>
                <c:pt idx="26">
                  <c:v>-0.11625</c:v>
                </c:pt>
                <c:pt idx="27">
                  <c:v>-0.21875</c:v>
                </c:pt>
                <c:pt idx="28">
                  <c:v>-0.30125</c:v>
                </c:pt>
                <c:pt idx="29">
                  <c:v>-0.98</c:v>
                </c:pt>
                <c:pt idx="30">
                  <c:v>-1.609999999999999</c:v>
                </c:pt>
                <c:pt idx="31">
                  <c:v>-1.4375</c:v>
                </c:pt>
                <c:pt idx="32">
                  <c:v>-1.46625</c:v>
                </c:pt>
                <c:pt idx="33">
                  <c:v>-1.4</c:v>
                </c:pt>
                <c:pt idx="34">
                  <c:v>-0.26125</c:v>
                </c:pt>
                <c:pt idx="35">
                  <c:v>0.54375</c:v>
                </c:pt>
                <c:pt idx="36">
                  <c:v>0.84</c:v>
                </c:pt>
                <c:pt idx="37">
                  <c:v>0.94125</c:v>
                </c:pt>
                <c:pt idx="38">
                  <c:v>0.555</c:v>
                </c:pt>
                <c:pt idx="39">
                  <c:v>0.7225</c:v>
                </c:pt>
                <c:pt idx="40">
                  <c:v>1.36625</c:v>
                </c:pt>
                <c:pt idx="41">
                  <c:v>1.93875</c:v>
                </c:pt>
                <c:pt idx="42">
                  <c:v>1.75</c:v>
                </c:pt>
                <c:pt idx="43">
                  <c:v>1.51</c:v>
                </c:pt>
                <c:pt idx="44">
                  <c:v>1.533333333333333</c:v>
                </c:pt>
                <c:pt idx="45">
                  <c:v>1.444444444444444</c:v>
                </c:pt>
                <c:pt idx="46">
                  <c:v>1.697777777777778</c:v>
                </c:pt>
                <c:pt idx="47">
                  <c:v>0.961111111111111</c:v>
                </c:pt>
                <c:pt idx="48">
                  <c:v>0.463333333333333</c:v>
                </c:pt>
                <c:pt idx="49">
                  <c:v>0.302222222222222</c:v>
                </c:pt>
                <c:pt idx="50">
                  <c:v>0.0611111111111111</c:v>
                </c:pt>
                <c:pt idx="51">
                  <c:v>-0.0555555555555555</c:v>
                </c:pt>
                <c:pt idx="52">
                  <c:v>0.836666666666667</c:v>
                </c:pt>
                <c:pt idx="53">
                  <c:v>0.821111111111111</c:v>
                </c:pt>
                <c:pt idx="54">
                  <c:v>0.28</c:v>
                </c:pt>
                <c:pt idx="55">
                  <c:v>0.242222222222222</c:v>
                </c:pt>
                <c:pt idx="56">
                  <c:v>-0.162222222222222</c:v>
                </c:pt>
                <c:pt idx="57">
                  <c:v>-0.197777777777778</c:v>
                </c:pt>
                <c:pt idx="58">
                  <c:v>0.551111111111111</c:v>
                </c:pt>
                <c:pt idx="59">
                  <c:v>-0.631111111111111</c:v>
                </c:pt>
                <c:pt idx="60">
                  <c:v>-0.254444444444444</c:v>
                </c:pt>
                <c:pt idx="61">
                  <c:v>0.0477777777777778</c:v>
                </c:pt>
                <c:pt idx="62">
                  <c:v>0.0122222222222222</c:v>
                </c:pt>
                <c:pt idx="63">
                  <c:v>-0.0844444444444445</c:v>
                </c:pt>
                <c:pt idx="64">
                  <c:v>0.0466666666666667</c:v>
                </c:pt>
                <c:pt idx="65">
                  <c:v>-0.773333333333333</c:v>
                </c:pt>
                <c:pt idx="66">
                  <c:v>-0.74</c:v>
                </c:pt>
                <c:pt idx="67">
                  <c:v>-0.887777777777778</c:v>
                </c:pt>
                <c:pt idx="68">
                  <c:v>-0.627777777777778</c:v>
                </c:pt>
                <c:pt idx="69">
                  <c:v>-0.786666666666667</c:v>
                </c:pt>
                <c:pt idx="70">
                  <c:v>-0.41</c:v>
                </c:pt>
                <c:pt idx="71">
                  <c:v>0.934444444444444</c:v>
                </c:pt>
                <c:pt idx="72">
                  <c:v>1.715555555555556</c:v>
                </c:pt>
                <c:pt idx="73">
                  <c:v>1.663333333333333</c:v>
                </c:pt>
                <c:pt idx="74">
                  <c:v>1.747777777777778</c:v>
                </c:pt>
                <c:pt idx="75">
                  <c:v>1.881111111111111</c:v>
                </c:pt>
                <c:pt idx="76">
                  <c:v>0.201111111111111</c:v>
                </c:pt>
                <c:pt idx="77">
                  <c:v>-0.738888888888889</c:v>
                </c:pt>
                <c:pt idx="78">
                  <c:v>-1.115555555555556</c:v>
                </c:pt>
                <c:pt idx="79">
                  <c:v>-2.081111111111111</c:v>
                </c:pt>
                <c:pt idx="80">
                  <c:v>-2.557777777777778</c:v>
                </c:pt>
                <c:pt idx="81">
                  <c:v>-2.517777777777778</c:v>
                </c:pt>
                <c:pt idx="82">
                  <c:v>0.173333333333333</c:v>
                </c:pt>
                <c:pt idx="83">
                  <c:v>-0.456666666666667</c:v>
                </c:pt>
                <c:pt idx="84">
                  <c:v>-0.501111111111111</c:v>
                </c:pt>
                <c:pt idx="85">
                  <c:v>-0.99</c:v>
                </c:pt>
                <c:pt idx="86">
                  <c:v>-0.624444444444445</c:v>
                </c:pt>
                <c:pt idx="87">
                  <c:v>-0.0188888888888889</c:v>
                </c:pt>
                <c:pt idx="88">
                  <c:v>0.132222222222222</c:v>
                </c:pt>
                <c:pt idx="89">
                  <c:v>-0.64</c:v>
                </c:pt>
                <c:pt idx="90">
                  <c:v>1.154444444444445</c:v>
                </c:pt>
                <c:pt idx="91">
                  <c:v>0.841111111111111</c:v>
                </c:pt>
                <c:pt idx="92">
                  <c:v>0.346666666666667</c:v>
                </c:pt>
                <c:pt idx="93">
                  <c:v>0.968888888888889</c:v>
                </c:pt>
                <c:pt idx="94">
                  <c:v>-0.181111111111111</c:v>
                </c:pt>
                <c:pt idx="95">
                  <c:v>0.444444444444444</c:v>
                </c:pt>
                <c:pt idx="96">
                  <c:v>-0.402222222222222</c:v>
                </c:pt>
                <c:pt idx="97">
                  <c:v>0.778888888888889</c:v>
                </c:pt>
                <c:pt idx="98">
                  <c:v>0.842222222222222</c:v>
                </c:pt>
                <c:pt idx="99">
                  <c:v>0.775555555555555</c:v>
                </c:pt>
                <c:pt idx="100">
                  <c:v>-0.857777777777778</c:v>
                </c:pt>
                <c:pt idx="101">
                  <c:v>1.404444444444444</c:v>
                </c:pt>
                <c:pt idx="102">
                  <c:v>1.456666666666667</c:v>
                </c:pt>
                <c:pt idx="103">
                  <c:v>1.64888888888889</c:v>
                </c:pt>
                <c:pt idx="104">
                  <c:v>1.77</c:v>
                </c:pt>
                <c:pt idx="105">
                  <c:v>1.683333333333333</c:v>
                </c:pt>
                <c:pt idx="106">
                  <c:v>-0.957777777777778</c:v>
                </c:pt>
                <c:pt idx="107">
                  <c:v>0.387777777777778</c:v>
                </c:pt>
                <c:pt idx="108">
                  <c:v>0.202222222222222</c:v>
                </c:pt>
                <c:pt idx="109">
                  <c:v>-0.0377777777777778</c:v>
                </c:pt>
                <c:pt idx="110">
                  <c:v>-0.368888888888889</c:v>
                </c:pt>
                <c:pt idx="111">
                  <c:v>-0.337777777777778</c:v>
                </c:pt>
                <c:pt idx="112">
                  <c:v>1.685555555555555</c:v>
                </c:pt>
                <c:pt idx="113">
                  <c:v>0.378888888888889</c:v>
                </c:pt>
                <c:pt idx="114">
                  <c:v>-0.0655555555555555</c:v>
                </c:pt>
                <c:pt idx="115">
                  <c:v>0.03</c:v>
                </c:pt>
                <c:pt idx="116">
                  <c:v>0.156666666666667</c:v>
                </c:pt>
                <c:pt idx="117">
                  <c:v>0.0533333333333334</c:v>
                </c:pt>
                <c:pt idx="118">
                  <c:v>1.404444444444444</c:v>
                </c:pt>
                <c:pt idx="119">
                  <c:v>0.942222222222222</c:v>
                </c:pt>
                <c:pt idx="120">
                  <c:v>0.898888888888889</c:v>
                </c:pt>
                <c:pt idx="121">
                  <c:v>0.67</c:v>
                </c:pt>
                <c:pt idx="122">
                  <c:v>0.952222222222222</c:v>
                </c:pt>
                <c:pt idx="123">
                  <c:v>0.814444444444444</c:v>
                </c:pt>
                <c:pt idx="124">
                  <c:v>0.231111111111111</c:v>
                </c:pt>
                <c:pt idx="125">
                  <c:v>-0.425555555555555</c:v>
                </c:pt>
                <c:pt idx="126">
                  <c:v>-0.0788888888888889</c:v>
                </c:pt>
                <c:pt idx="127">
                  <c:v>0.712222222222222</c:v>
                </c:pt>
                <c:pt idx="128">
                  <c:v>0.576666666666667</c:v>
                </c:pt>
                <c:pt idx="129">
                  <c:v>0.522222222222222</c:v>
                </c:pt>
                <c:pt idx="130">
                  <c:v>0.00666666666666667</c:v>
                </c:pt>
                <c:pt idx="131">
                  <c:v>-0.647777777777778</c:v>
                </c:pt>
                <c:pt idx="132">
                  <c:v>-0.477777777777778</c:v>
                </c:pt>
                <c:pt idx="133">
                  <c:v>-0.745555555555556</c:v>
                </c:pt>
                <c:pt idx="134">
                  <c:v>-1.021111111111111</c:v>
                </c:pt>
                <c:pt idx="135">
                  <c:v>-1.186666666666667</c:v>
                </c:pt>
                <c:pt idx="136">
                  <c:v>0.0944444444444444</c:v>
                </c:pt>
                <c:pt idx="137">
                  <c:v>1.15</c:v>
                </c:pt>
                <c:pt idx="138">
                  <c:v>0.613333333333333</c:v>
                </c:pt>
                <c:pt idx="139">
                  <c:v>0.482222222222222</c:v>
                </c:pt>
                <c:pt idx="140">
                  <c:v>0.743333333333333</c:v>
                </c:pt>
                <c:pt idx="141">
                  <c:v>0.572222222222222</c:v>
                </c:pt>
                <c:pt idx="142">
                  <c:v>-1.13</c:v>
                </c:pt>
                <c:pt idx="143">
                  <c:v>-1.69888888888889</c:v>
                </c:pt>
                <c:pt idx="144">
                  <c:v>-0.0688888888888889</c:v>
                </c:pt>
                <c:pt idx="145">
                  <c:v>-0.608888888888889</c:v>
                </c:pt>
                <c:pt idx="146">
                  <c:v>-0.238888888888889</c:v>
                </c:pt>
                <c:pt idx="147">
                  <c:v>-0.21</c:v>
                </c:pt>
                <c:pt idx="148">
                  <c:v>-1.156666666666667</c:v>
                </c:pt>
                <c:pt idx="149">
                  <c:v>-0.401111111111111</c:v>
                </c:pt>
                <c:pt idx="150">
                  <c:v>0.106666666666667</c:v>
                </c:pt>
                <c:pt idx="151">
                  <c:v>-0.0322222222222222</c:v>
                </c:pt>
                <c:pt idx="152">
                  <c:v>-0.442222222222222</c:v>
                </c:pt>
                <c:pt idx="153">
                  <c:v>-0.482222222222222</c:v>
                </c:pt>
                <c:pt idx="154">
                  <c:v>0.256666666666667</c:v>
                </c:pt>
                <c:pt idx="155">
                  <c:v>-0.971111111111111</c:v>
                </c:pt>
                <c:pt idx="156">
                  <c:v>-0.4</c:v>
                </c:pt>
                <c:pt idx="157">
                  <c:v>-0.51</c:v>
                </c:pt>
                <c:pt idx="158">
                  <c:v>-0.497777777777778</c:v>
                </c:pt>
                <c:pt idx="159">
                  <c:v>-0.665555555555556</c:v>
                </c:pt>
                <c:pt idx="160">
                  <c:v>-1.066666666666667</c:v>
                </c:pt>
                <c:pt idx="161">
                  <c:v>0.386666666666667</c:v>
                </c:pt>
                <c:pt idx="162">
                  <c:v>0.575555555555556</c:v>
                </c:pt>
                <c:pt idx="163">
                  <c:v>0.0377777777777778</c:v>
                </c:pt>
                <c:pt idx="164">
                  <c:v>-0.115555555555556</c:v>
                </c:pt>
                <c:pt idx="165">
                  <c:v>-0.262222222222222</c:v>
                </c:pt>
                <c:pt idx="166">
                  <c:v>0.656666666666667</c:v>
                </c:pt>
                <c:pt idx="167">
                  <c:v>1.092222222222222</c:v>
                </c:pt>
                <c:pt idx="168">
                  <c:v>0.17</c:v>
                </c:pt>
                <c:pt idx="169">
                  <c:v>-0.318888888888889</c:v>
                </c:pt>
                <c:pt idx="170">
                  <c:v>-0.541111111111111</c:v>
                </c:pt>
                <c:pt idx="171">
                  <c:v>-0.668888888888889</c:v>
                </c:pt>
                <c:pt idx="172">
                  <c:v>-0.968888888888889</c:v>
                </c:pt>
                <c:pt idx="173">
                  <c:v>-0.544444444444445</c:v>
                </c:pt>
                <c:pt idx="174">
                  <c:v>0.0666666666666667</c:v>
                </c:pt>
                <c:pt idx="175">
                  <c:v>-0.216666666666667</c:v>
                </c:pt>
                <c:pt idx="176">
                  <c:v>-0.316666666666667</c:v>
                </c:pt>
                <c:pt idx="177">
                  <c:v>-0.191111111111111</c:v>
                </c:pt>
                <c:pt idx="178">
                  <c:v>-0.332222222222222</c:v>
                </c:pt>
                <c:pt idx="179">
                  <c:v>-1.715555555555556</c:v>
                </c:pt>
                <c:pt idx="180">
                  <c:v>-2.66</c:v>
                </c:pt>
                <c:pt idx="181">
                  <c:v>-1.57888888888889</c:v>
                </c:pt>
                <c:pt idx="182">
                  <c:v>-0.537777777777778</c:v>
                </c:pt>
                <c:pt idx="183">
                  <c:v>-0.31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CA0-4285-B4D0-44482F48E989}"/>
            </c:ext>
          </c:extLst>
        </c:ser>
        <c:ser>
          <c:idx val="5"/>
          <c:order val="5"/>
          <c:tx>
            <c:v>-0.84</c:v>
          </c:tx>
          <c:spPr>
            <a:ln w="952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'Average Data - Apr-Sept'!$A$4:$A$187</c:f>
              <c:numCache>
                <c:formatCode>General</c:formatCode>
                <c:ptCount val="184"/>
                <c:pt idx="4">
                  <c:v>1986.0</c:v>
                </c:pt>
                <c:pt idx="10">
                  <c:v>1987.0</c:v>
                </c:pt>
                <c:pt idx="16">
                  <c:v>1988.0</c:v>
                </c:pt>
                <c:pt idx="22">
                  <c:v>1989.0</c:v>
                </c:pt>
                <c:pt idx="28">
                  <c:v>1990.0</c:v>
                </c:pt>
                <c:pt idx="34">
                  <c:v>1991.0</c:v>
                </c:pt>
                <c:pt idx="40">
                  <c:v>1992.0</c:v>
                </c:pt>
                <c:pt idx="46">
                  <c:v>1993.0</c:v>
                </c:pt>
                <c:pt idx="52">
                  <c:v>1994.0</c:v>
                </c:pt>
                <c:pt idx="58">
                  <c:v>1995.0</c:v>
                </c:pt>
                <c:pt idx="64">
                  <c:v>1996.0</c:v>
                </c:pt>
                <c:pt idx="70">
                  <c:v>1997.0</c:v>
                </c:pt>
                <c:pt idx="76">
                  <c:v>1998.0</c:v>
                </c:pt>
                <c:pt idx="82">
                  <c:v>1999.0</c:v>
                </c:pt>
                <c:pt idx="88">
                  <c:v>2000.0</c:v>
                </c:pt>
                <c:pt idx="94">
                  <c:v>2001.0</c:v>
                </c:pt>
                <c:pt idx="100">
                  <c:v>2002.0</c:v>
                </c:pt>
                <c:pt idx="106">
                  <c:v>2003.0</c:v>
                </c:pt>
                <c:pt idx="112">
                  <c:v>2004.0</c:v>
                </c:pt>
                <c:pt idx="118">
                  <c:v>2005.0</c:v>
                </c:pt>
                <c:pt idx="124">
                  <c:v>2006.0</c:v>
                </c:pt>
                <c:pt idx="130">
                  <c:v>2007.0</c:v>
                </c:pt>
                <c:pt idx="136">
                  <c:v>2008.0</c:v>
                </c:pt>
                <c:pt idx="142">
                  <c:v>2009.0</c:v>
                </c:pt>
                <c:pt idx="148">
                  <c:v>2010.0</c:v>
                </c:pt>
                <c:pt idx="154">
                  <c:v>2011.0</c:v>
                </c:pt>
                <c:pt idx="160">
                  <c:v>2012.0</c:v>
                </c:pt>
                <c:pt idx="166">
                  <c:v>2013.0</c:v>
                </c:pt>
                <c:pt idx="172">
                  <c:v>2014.0</c:v>
                </c:pt>
                <c:pt idx="178">
                  <c:v>2015.0</c:v>
                </c:pt>
              </c:numCache>
            </c:numRef>
          </c:cat>
          <c:val>
            <c:numRef>
              <c:f>'Average Data - Apr-Sept'!$W$5:$W$187</c:f>
              <c:numCache>
                <c:formatCode>General</c:formatCode>
                <c:ptCount val="183"/>
                <c:pt idx="0">
                  <c:v>-0.84</c:v>
                </c:pt>
                <c:pt idx="1">
                  <c:v>-0.84</c:v>
                </c:pt>
                <c:pt idx="2">
                  <c:v>-0.84</c:v>
                </c:pt>
                <c:pt idx="3">
                  <c:v>-0.84</c:v>
                </c:pt>
                <c:pt idx="4">
                  <c:v>-0.84</c:v>
                </c:pt>
                <c:pt idx="5">
                  <c:v>-0.84</c:v>
                </c:pt>
                <c:pt idx="6">
                  <c:v>-0.84</c:v>
                </c:pt>
                <c:pt idx="7">
                  <c:v>-0.84</c:v>
                </c:pt>
                <c:pt idx="8">
                  <c:v>-0.84</c:v>
                </c:pt>
                <c:pt idx="9">
                  <c:v>-0.84</c:v>
                </c:pt>
                <c:pt idx="10">
                  <c:v>-0.84</c:v>
                </c:pt>
                <c:pt idx="11">
                  <c:v>-0.84</c:v>
                </c:pt>
                <c:pt idx="12">
                  <c:v>-0.84</c:v>
                </c:pt>
                <c:pt idx="13">
                  <c:v>-0.84</c:v>
                </c:pt>
                <c:pt idx="14">
                  <c:v>-0.84</c:v>
                </c:pt>
                <c:pt idx="15">
                  <c:v>-0.84</c:v>
                </c:pt>
                <c:pt idx="16">
                  <c:v>-0.84</c:v>
                </c:pt>
                <c:pt idx="17">
                  <c:v>-0.84</c:v>
                </c:pt>
                <c:pt idx="18">
                  <c:v>-0.84</c:v>
                </c:pt>
                <c:pt idx="19">
                  <c:v>-0.84</c:v>
                </c:pt>
                <c:pt idx="20">
                  <c:v>-0.84</c:v>
                </c:pt>
                <c:pt idx="21">
                  <c:v>-0.84</c:v>
                </c:pt>
                <c:pt idx="22">
                  <c:v>-0.84</c:v>
                </c:pt>
                <c:pt idx="23">
                  <c:v>-0.84</c:v>
                </c:pt>
                <c:pt idx="24">
                  <c:v>-0.84</c:v>
                </c:pt>
                <c:pt idx="25">
                  <c:v>-0.84</c:v>
                </c:pt>
                <c:pt idx="26">
                  <c:v>-0.84</c:v>
                </c:pt>
                <c:pt idx="27">
                  <c:v>-0.84</c:v>
                </c:pt>
                <c:pt idx="28">
                  <c:v>-0.84</c:v>
                </c:pt>
                <c:pt idx="29">
                  <c:v>-0.84</c:v>
                </c:pt>
                <c:pt idx="30">
                  <c:v>-0.84</c:v>
                </c:pt>
                <c:pt idx="31">
                  <c:v>-0.84</c:v>
                </c:pt>
                <c:pt idx="32">
                  <c:v>-0.84</c:v>
                </c:pt>
                <c:pt idx="33">
                  <c:v>-0.84</c:v>
                </c:pt>
                <c:pt idx="34">
                  <c:v>-0.84</c:v>
                </c:pt>
                <c:pt idx="35">
                  <c:v>-0.84</c:v>
                </c:pt>
                <c:pt idx="36">
                  <c:v>-0.84</c:v>
                </c:pt>
                <c:pt idx="37">
                  <c:v>-0.84</c:v>
                </c:pt>
                <c:pt idx="38">
                  <c:v>-0.84</c:v>
                </c:pt>
                <c:pt idx="39">
                  <c:v>-0.84</c:v>
                </c:pt>
                <c:pt idx="40">
                  <c:v>-0.84</c:v>
                </c:pt>
                <c:pt idx="41">
                  <c:v>-0.84</c:v>
                </c:pt>
                <c:pt idx="42">
                  <c:v>-0.84</c:v>
                </c:pt>
                <c:pt idx="43">
                  <c:v>-0.84</c:v>
                </c:pt>
                <c:pt idx="44">
                  <c:v>-0.84</c:v>
                </c:pt>
                <c:pt idx="45">
                  <c:v>-0.84</c:v>
                </c:pt>
                <c:pt idx="46">
                  <c:v>-0.84</c:v>
                </c:pt>
                <c:pt idx="47">
                  <c:v>-0.84</c:v>
                </c:pt>
                <c:pt idx="48">
                  <c:v>-0.84</c:v>
                </c:pt>
                <c:pt idx="49">
                  <c:v>-0.84</c:v>
                </c:pt>
                <c:pt idx="50">
                  <c:v>-0.84</c:v>
                </c:pt>
                <c:pt idx="51">
                  <c:v>-0.84</c:v>
                </c:pt>
                <c:pt idx="52">
                  <c:v>-0.84</c:v>
                </c:pt>
                <c:pt idx="53">
                  <c:v>-0.84</c:v>
                </c:pt>
                <c:pt idx="54">
                  <c:v>-0.84</c:v>
                </c:pt>
                <c:pt idx="55">
                  <c:v>-0.84</c:v>
                </c:pt>
                <c:pt idx="56">
                  <c:v>-0.84</c:v>
                </c:pt>
                <c:pt idx="57">
                  <c:v>-0.84</c:v>
                </c:pt>
                <c:pt idx="58">
                  <c:v>-0.84</c:v>
                </c:pt>
                <c:pt idx="59">
                  <c:v>-0.84</c:v>
                </c:pt>
                <c:pt idx="60">
                  <c:v>-0.84</c:v>
                </c:pt>
                <c:pt idx="61">
                  <c:v>-0.84</c:v>
                </c:pt>
                <c:pt idx="62">
                  <c:v>-0.84</c:v>
                </c:pt>
                <c:pt idx="63">
                  <c:v>-0.84</c:v>
                </c:pt>
                <c:pt idx="64">
                  <c:v>-0.84</c:v>
                </c:pt>
                <c:pt idx="65">
                  <c:v>-0.84</c:v>
                </c:pt>
                <c:pt idx="66">
                  <c:v>-0.84</c:v>
                </c:pt>
                <c:pt idx="67">
                  <c:v>-0.84</c:v>
                </c:pt>
                <c:pt idx="68">
                  <c:v>-0.84</c:v>
                </c:pt>
                <c:pt idx="69">
                  <c:v>-0.84</c:v>
                </c:pt>
                <c:pt idx="70">
                  <c:v>-0.84</c:v>
                </c:pt>
                <c:pt idx="71">
                  <c:v>-0.84</c:v>
                </c:pt>
                <c:pt idx="72">
                  <c:v>-0.84</c:v>
                </c:pt>
                <c:pt idx="73">
                  <c:v>-0.84</c:v>
                </c:pt>
                <c:pt idx="74">
                  <c:v>-0.84</c:v>
                </c:pt>
                <c:pt idx="75">
                  <c:v>-0.84</c:v>
                </c:pt>
                <c:pt idx="76">
                  <c:v>-0.84</c:v>
                </c:pt>
                <c:pt idx="77">
                  <c:v>-0.84</c:v>
                </c:pt>
                <c:pt idx="78">
                  <c:v>-0.84</c:v>
                </c:pt>
                <c:pt idx="79">
                  <c:v>-0.84</c:v>
                </c:pt>
                <c:pt idx="80">
                  <c:v>-0.84</c:v>
                </c:pt>
                <c:pt idx="81">
                  <c:v>-0.84</c:v>
                </c:pt>
                <c:pt idx="82">
                  <c:v>-0.84</c:v>
                </c:pt>
                <c:pt idx="83">
                  <c:v>-0.84</c:v>
                </c:pt>
                <c:pt idx="84">
                  <c:v>-0.84</c:v>
                </c:pt>
                <c:pt idx="85">
                  <c:v>-0.84</c:v>
                </c:pt>
                <c:pt idx="86">
                  <c:v>-0.84</c:v>
                </c:pt>
                <c:pt idx="87">
                  <c:v>-0.84</c:v>
                </c:pt>
                <c:pt idx="88">
                  <c:v>-0.84</c:v>
                </c:pt>
                <c:pt idx="89">
                  <c:v>-0.84</c:v>
                </c:pt>
                <c:pt idx="90">
                  <c:v>-0.84</c:v>
                </c:pt>
                <c:pt idx="91">
                  <c:v>-0.84</c:v>
                </c:pt>
                <c:pt idx="92">
                  <c:v>-0.84</c:v>
                </c:pt>
                <c:pt idx="93">
                  <c:v>-0.84</c:v>
                </c:pt>
                <c:pt idx="94">
                  <c:v>-0.84</c:v>
                </c:pt>
                <c:pt idx="95">
                  <c:v>-0.84</c:v>
                </c:pt>
                <c:pt idx="96">
                  <c:v>-0.84</c:v>
                </c:pt>
                <c:pt idx="97">
                  <c:v>-0.84</c:v>
                </c:pt>
                <c:pt idx="98">
                  <c:v>-0.84</c:v>
                </c:pt>
                <c:pt idx="99">
                  <c:v>-0.84</c:v>
                </c:pt>
                <c:pt idx="100">
                  <c:v>-0.84</c:v>
                </c:pt>
                <c:pt idx="101">
                  <c:v>-0.84</c:v>
                </c:pt>
                <c:pt idx="102">
                  <c:v>-0.84</c:v>
                </c:pt>
                <c:pt idx="103">
                  <c:v>-0.84</c:v>
                </c:pt>
                <c:pt idx="104">
                  <c:v>-0.84</c:v>
                </c:pt>
                <c:pt idx="105">
                  <c:v>-0.84</c:v>
                </c:pt>
                <c:pt idx="106">
                  <c:v>-0.84</c:v>
                </c:pt>
                <c:pt idx="107">
                  <c:v>-0.84</c:v>
                </c:pt>
                <c:pt idx="108">
                  <c:v>-0.84</c:v>
                </c:pt>
                <c:pt idx="109">
                  <c:v>-0.84</c:v>
                </c:pt>
                <c:pt idx="110">
                  <c:v>-0.84</c:v>
                </c:pt>
                <c:pt idx="111">
                  <c:v>-0.84</c:v>
                </c:pt>
                <c:pt idx="112">
                  <c:v>-0.84</c:v>
                </c:pt>
                <c:pt idx="113">
                  <c:v>-0.84</c:v>
                </c:pt>
                <c:pt idx="114">
                  <c:v>-0.84</c:v>
                </c:pt>
                <c:pt idx="115">
                  <c:v>-0.84</c:v>
                </c:pt>
                <c:pt idx="116">
                  <c:v>-0.84</c:v>
                </c:pt>
                <c:pt idx="117">
                  <c:v>-0.84</c:v>
                </c:pt>
                <c:pt idx="118">
                  <c:v>-0.84</c:v>
                </c:pt>
                <c:pt idx="119">
                  <c:v>-0.84</c:v>
                </c:pt>
                <c:pt idx="120">
                  <c:v>-0.84</c:v>
                </c:pt>
                <c:pt idx="121">
                  <c:v>-0.84</c:v>
                </c:pt>
                <c:pt idx="122">
                  <c:v>-0.84</c:v>
                </c:pt>
                <c:pt idx="123">
                  <c:v>-0.84</c:v>
                </c:pt>
                <c:pt idx="124">
                  <c:v>-0.84</c:v>
                </c:pt>
                <c:pt idx="125">
                  <c:v>-0.84</c:v>
                </c:pt>
                <c:pt idx="126">
                  <c:v>-0.84</c:v>
                </c:pt>
                <c:pt idx="127">
                  <c:v>-0.84</c:v>
                </c:pt>
                <c:pt idx="128">
                  <c:v>-0.84</c:v>
                </c:pt>
                <c:pt idx="129">
                  <c:v>-0.84</c:v>
                </c:pt>
                <c:pt idx="130">
                  <c:v>-0.84</c:v>
                </c:pt>
                <c:pt idx="131">
                  <c:v>-0.84</c:v>
                </c:pt>
                <c:pt idx="132">
                  <c:v>-0.84</c:v>
                </c:pt>
                <c:pt idx="133">
                  <c:v>-0.84</c:v>
                </c:pt>
                <c:pt idx="134">
                  <c:v>-0.84</c:v>
                </c:pt>
                <c:pt idx="135">
                  <c:v>-0.84</c:v>
                </c:pt>
                <c:pt idx="136">
                  <c:v>-0.84</c:v>
                </c:pt>
                <c:pt idx="137">
                  <c:v>-0.84</c:v>
                </c:pt>
                <c:pt idx="138">
                  <c:v>-0.84</c:v>
                </c:pt>
                <c:pt idx="139">
                  <c:v>-0.84</c:v>
                </c:pt>
                <c:pt idx="140">
                  <c:v>-0.84</c:v>
                </c:pt>
                <c:pt idx="141">
                  <c:v>-0.84</c:v>
                </c:pt>
                <c:pt idx="142">
                  <c:v>-0.84</c:v>
                </c:pt>
                <c:pt idx="143">
                  <c:v>-0.84</c:v>
                </c:pt>
                <c:pt idx="144">
                  <c:v>-0.84</c:v>
                </c:pt>
                <c:pt idx="145">
                  <c:v>-0.84</c:v>
                </c:pt>
                <c:pt idx="146">
                  <c:v>-0.84</c:v>
                </c:pt>
                <c:pt idx="147">
                  <c:v>-0.84</c:v>
                </c:pt>
                <c:pt idx="148">
                  <c:v>-0.84</c:v>
                </c:pt>
                <c:pt idx="149">
                  <c:v>-0.84</c:v>
                </c:pt>
                <c:pt idx="150">
                  <c:v>-0.84</c:v>
                </c:pt>
                <c:pt idx="151">
                  <c:v>-0.84</c:v>
                </c:pt>
                <c:pt idx="152">
                  <c:v>-0.84</c:v>
                </c:pt>
                <c:pt idx="153">
                  <c:v>-0.84</c:v>
                </c:pt>
                <c:pt idx="154">
                  <c:v>-0.84</c:v>
                </c:pt>
                <c:pt idx="155">
                  <c:v>-0.84</c:v>
                </c:pt>
                <c:pt idx="156">
                  <c:v>-0.84</c:v>
                </c:pt>
                <c:pt idx="157">
                  <c:v>-0.84</c:v>
                </c:pt>
                <c:pt idx="158">
                  <c:v>-0.84</c:v>
                </c:pt>
                <c:pt idx="159">
                  <c:v>-0.84</c:v>
                </c:pt>
                <c:pt idx="160">
                  <c:v>-0.84</c:v>
                </c:pt>
                <c:pt idx="161">
                  <c:v>-0.84</c:v>
                </c:pt>
                <c:pt idx="162">
                  <c:v>-0.84</c:v>
                </c:pt>
                <c:pt idx="163">
                  <c:v>-0.84</c:v>
                </c:pt>
                <c:pt idx="164">
                  <c:v>-0.84</c:v>
                </c:pt>
                <c:pt idx="165">
                  <c:v>-0.84</c:v>
                </c:pt>
                <c:pt idx="166">
                  <c:v>-0.84</c:v>
                </c:pt>
                <c:pt idx="167">
                  <c:v>-0.84</c:v>
                </c:pt>
                <c:pt idx="168">
                  <c:v>-0.84</c:v>
                </c:pt>
                <c:pt idx="169">
                  <c:v>-0.84</c:v>
                </c:pt>
                <c:pt idx="170">
                  <c:v>-0.84</c:v>
                </c:pt>
                <c:pt idx="171">
                  <c:v>-0.84</c:v>
                </c:pt>
                <c:pt idx="172">
                  <c:v>-0.84</c:v>
                </c:pt>
                <c:pt idx="173">
                  <c:v>-0.84</c:v>
                </c:pt>
                <c:pt idx="174">
                  <c:v>-0.84</c:v>
                </c:pt>
                <c:pt idx="175">
                  <c:v>-0.84</c:v>
                </c:pt>
                <c:pt idx="176">
                  <c:v>-0.84</c:v>
                </c:pt>
                <c:pt idx="177">
                  <c:v>-0.84</c:v>
                </c:pt>
                <c:pt idx="178">
                  <c:v>-0.84</c:v>
                </c:pt>
                <c:pt idx="179">
                  <c:v>-0.84</c:v>
                </c:pt>
                <c:pt idx="180">
                  <c:v>-0.84</c:v>
                </c:pt>
                <c:pt idx="181">
                  <c:v>-0.84</c:v>
                </c:pt>
                <c:pt idx="182">
                  <c:v>-0.84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2CA0-4285-B4D0-44482F48E9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4094880"/>
        <c:axId val="654096928"/>
      </c:lineChart>
      <c:catAx>
        <c:axId val="65409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25400" cap="flat" cmpd="sng" algn="ctr">
            <a:noFill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54096928"/>
        <c:crosses val="autoZero"/>
        <c:auto val="1"/>
        <c:lblAlgn val="ctr"/>
        <c:lblOffset val="100"/>
        <c:noMultiLvlLbl val="0"/>
      </c:catAx>
      <c:valAx>
        <c:axId val="654096928"/>
        <c:scaling>
          <c:orientation val="minMax"/>
          <c:max val="4.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S" sz="800"/>
                  <a:t>SPI-6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5409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Maipo Alto-Maitenes</c:v>
          </c:tx>
          <c:spPr>
            <a:ln w="9525"/>
          </c:spPr>
          <c:marker>
            <c:symbol val="none"/>
          </c:marker>
          <c:cat>
            <c:numRef>
              <c:f>'Average Data - Apr-Sept'!$A$8:$A$187</c:f>
              <c:numCache>
                <c:formatCode>General</c:formatCode>
                <c:ptCount val="180"/>
                <c:pt idx="0">
                  <c:v>1986.0</c:v>
                </c:pt>
                <c:pt idx="6">
                  <c:v>1987.0</c:v>
                </c:pt>
                <c:pt idx="12">
                  <c:v>1988.0</c:v>
                </c:pt>
                <c:pt idx="18">
                  <c:v>1989.0</c:v>
                </c:pt>
                <c:pt idx="24">
                  <c:v>1990.0</c:v>
                </c:pt>
                <c:pt idx="30">
                  <c:v>1991.0</c:v>
                </c:pt>
                <c:pt idx="36">
                  <c:v>1992.0</c:v>
                </c:pt>
                <c:pt idx="42">
                  <c:v>1993.0</c:v>
                </c:pt>
                <c:pt idx="48">
                  <c:v>1994.0</c:v>
                </c:pt>
                <c:pt idx="54">
                  <c:v>1995.0</c:v>
                </c:pt>
                <c:pt idx="60">
                  <c:v>1996.0</c:v>
                </c:pt>
                <c:pt idx="66">
                  <c:v>1997.0</c:v>
                </c:pt>
                <c:pt idx="72">
                  <c:v>1998.0</c:v>
                </c:pt>
                <c:pt idx="78">
                  <c:v>1999.0</c:v>
                </c:pt>
                <c:pt idx="84">
                  <c:v>2000.0</c:v>
                </c:pt>
                <c:pt idx="90">
                  <c:v>2001.0</c:v>
                </c:pt>
                <c:pt idx="96">
                  <c:v>2002.0</c:v>
                </c:pt>
                <c:pt idx="102">
                  <c:v>2003.0</c:v>
                </c:pt>
                <c:pt idx="108">
                  <c:v>2004.0</c:v>
                </c:pt>
                <c:pt idx="114">
                  <c:v>2005.0</c:v>
                </c:pt>
                <c:pt idx="120">
                  <c:v>2006.0</c:v>
                </c:pt>
                <c:pt idx="126">
                  <c:v>2007.0</c:v>
                </c:pt>
                <c:pt idx="132">
                  <c:v>2008.0</c:v>
                </c:pt>
                <c:pt idx="138">
                  <c:v>2009.0</c:v>
                </c:pt>
                <c:pt idx="144">
                  <c:v>2010.0</c:v>
                </c:pt>
                <c:pt idx="150">
                  <c:v>2011.0</c:v>
                </c:pt>
                <c:pt idx="156">
                  <c:v>2012.0</c:v>
                </c:pt>
                <c:pt idx="162">
                  <c:v>2013.0</c:v>
                </c:pt>
                <c:pt idx="168">
                  <c:v>2014.0</c:v>
                </c:pt>
                <c:pt idx="174">
                  <c:v>2015.0</c:v>
                </c:pt>
              </c:numCache>
            </c:numRef>
          </c:cat>
          <c:val>
            <c:numRef>
              <c:f>'Average Data - Apr-Sept'!$F$8:$F$187</c:f>
              <c:numCache>
                <c:formatCode>General</c:formatCode>
                <c:ptCount val="180"/>
                <c:pt idx="18">
                  <c:v>-0.68</c:v>
                </c:pt>
                <c:pt idx="19">
                  <c:v>-0.79</c:v>
                </c:pt>
                <c:pt idx="20">
                  <c:v>-0.72</c:v>
                </c:pt>
                <c:pt idx="21">
                  <c:v>-0.46</c:v>
                </c:pt>
                <c:pt idx="22">
                  <c:v>0.38</c:v>
                </c:pt>
                <c:pt idx="23">
                  <c:v>0.41</c:v>
                </c:pt>
                <c:pt idx="24">
                  <c:v>0.48</c:v>
                </c:pt>
                <c:pt idx="25">
                  <c:v>0.41</c:v>
                </c:pt>
                <c:pt idx="26">
                  <c:v>0.39</c:v>
                </c:pt>
                <c:pt idx="27">
                  <c:v>-0.1</c:v>
                </c:pt>
                <c:pt idx="28">
                  <c:v>-1.22</c:v>
                </c:pt>
                <c:pt idx="29">
                  <c:v>-0.92</c:v>
                </c:pt>
                <c:pt idx="30">
                  <c:v>-1.18</c:v>
                </c:pt>
                <c:pt idx="31">
                  <c:v>-0.5</c:v>
                </c:pt>
                <c:pt idx="32">
                  <c:v>0.09</c:v>
                </c:pt>
                <c:pt idx="33">
                  <c:v>0.81</c:v>
                </c:pt>
                <c:pt idx="34">
                  <c:v>0.53</c:v>
                </c:pt>
                <c:pt idx="35">
                  <c:v>0.54</c:v>
                </c:pt>
                <c:pt idx="36">
                  <c:v>1.12</c:v>
                </c:pt>
                <c:pt idx="37">
                  <c:v>1.23</c:v>
                </c:pt>
                <c:pt idx="38">
                  <c:v>1.35</c:v>
                </c:pt>
                <c:pt idx="39">
                  <c:v>0.85</c:v>
                </c:pt>
                <c:pt idx="40">
                  <c:v>0.97</c:v>
                </c:pt>
                <c:pt idx="41">
                  <c:v>0.76</c:v>
                </c:pt>
                <c:pt idx="42">
                  <c:v>0.6</c:v>
                </c:pt>
                <c:pt idx="43">
                  <c:v>0.77</c:v>
                </c:pt>
                <c:pt idx="44">
                  <c:v>0.38</c:v>
                </c:pt>
                <c:pt idx="45">
                  <c:v>0.42</c:v>
                </c:pt>
                <c:pt idx="46">
                  <c:v>0.3</c:v>
                </c:pt>
                <c:pt idx="47">
                  <c:v>0.25</c:v>
                </c:pt>
                <c:pt idx="48">
                  <c:v>-0.3</c:v>
                </c:pt>
                <c:pt idx="49">
                  <c:v>-0.99</c:v>
                </c:pt>
                <c:pt idx="50">
                  <c:v>-1.11</c:v>
                </c:pt>
                <c:pt idx="51">
                  <c:v>-0.26</c:v>
                </c:pt>
                <c:pt idx="52">
                  <c:v>-0.28</c:v>
                </c:pt>
                <c:pt idx="53">
                  <c:v>-0.2</c:v>
                </c:pt>
                <c:pt idx="54">
                  <c:v>-0.11</c:v>
                </c:pt>
                <c:pt idx="55">
                  <c:v>-0.43</c:v>
                </c:pt>
                <c:pt idx="56">
                  <c:v>-0.28</c:v>
                </c:pt>
                <c:pt idx="57">
                  <c:v>-1.18</c:v>
                </c:pt>
                <c:pt idx="58">
                  <c:v>-0.87</c:v>
                </c:pt>
                <c:pt idx="59">
                  <c:v>-0.74</c:v>
                </c:pt>
                <c:pt idx="60">
                  <c:v>-0.59</c:v>
                </c:pt>
                <c:pt idx="61">
                  <c:v>-0.76</c:v>
                </c:pt>
                <c:pt idx="62">
                  <c:v>-1.03</c:v>
                </c:pt>
                <c:pt idx="63">
                  <c:v>-1.49</c:v>
                </c:pt>
                <c:pt idx="64">
                  <c:v>-1.62</c:v>
                </c:pt>
                <c:pt idx="65">
                  <c:v>-1.82</c:v>
                </c:pt>
                <c:pt idx="66">
                  <c:v>-1.75</c:v>
                </c:pt>
                <c:pt idx="67">
                  <c:v>-0.8</c:v>
                </c:pt>
                <c:pt idx="68">
                  <c:v>1.29</c:v>
                </c:pt>
                <c:pt idx="69">
                  <c:v>1.45</c:v>
                </c:pt>
                <c:pt idx="70">
                  <c:v>1.98</c:v>
                </c:pt>
                <c:pt idx="71">
                  <c:v>2.29</c:v>
                </c:pt>
                <c:pt idx="72">
                  <c:v>2.35</c:v>
                </c:pt>
                <c:pt idx="73">
                  <c:v>2.21</c:v>
                </c:pt>
                <c:pt idx="74">
                  <c:v>0.66</c:v>
                </c:pt>
                <c:pt idx="75">
                  <c:v>0.52</c:v>
                </c:pt>
                <c:pt idx="76">
                  <c:v>-0.5</c:v>
                </c:pt>
                <c:pt idx="77">
                  <c:v>-1.3</c:v>
                </c:pt>
                <c:pt idx="78">
                  <c:v>-2.2</c:v>
                </c:pt>
                <c:pt idx="79">
                  <c:v>-2.35</c:v>
                </c:pt>
                <c:pt idx="80">
                  <c:v>-1.88</c:v>
                </c:pt>
                <c:pt idx="81">
                  <c:v>-1.74</c:v>
                </c:pt>
                <c:pt idx="82">
                  <c:v>-0.88</c:v>
                </c:pt>
                <c:pt idx="83">
                  <c:v>-0.53</c:v>
                </c:pt>
                <c:pt idx="84">
                  <c:v>-0.28</c:v>
                </c:pt>
                <c:pt idx="85">
                  <c:v>-0.35</c:v>
                </c:pt>
                <c:pt idx="86">
                  <c:v>1.38</c:v>
                </c:pt>
                <c:pt idx="87">
                  <c:v>1.55</c:v>
                </c:pt>
                <c:pt idx="88">
                  <c:v>1.16</c:v>
                </c:pt>
                <c:pt idx="89">
                  <c:v>1.26</c:v>
                </c:pt>
                <c:pt idx="90">
                  <c:v>1.14</c:v>
                </c:pt>
                <c:pt idx="91">
                  <c:v>1.38</c:v>
                </c:pt>
                <c:pt idx="92">
                  <c:v>-0.73</c:v>
                </c:pt>
                <c:pt idx="93">
                  <c:v>0.69</c:v>
                </c:pt>
                <c:pt idx="94">
                  <c:v>1.13</c:v>
                </c:pt>
                <c:pt idx="95">
                  <c:v>0.77</c:v>
                </c:pt>
                <c:pt idx="96">
                  <c:v>0.75</c:v>
                </c:pt>
                <c:pt idx="97">
                  <c:v>1.42</c:v>
                </c:pt>
                <c:pt idx="98">
                  <c:v>2.05</c:v>
                </c:pt>
                <c:pt idx="99">
                  <c:v>1.54</c:v>
                </c:pt>
                <c:pt idx="100">
                  <c:v>1.71</c:v>
                </c:pt>
                <c:pt idx="101">
                  <c:v>1.7</c:v>
                </c:pt>
                <c:pt idx="102">
                  <c:v>1.47</c:v>
                </c:pt>
                <c:pt idx="103">
                  <c:v>1.08</c:v>
                </c:pt>
                <c:pt idx="104">
                  <c:v>0.67</c:v>
                </c:pt>
                <c:pt idx="105">
                  <c:v>0.57</c:v>
                </c:pt>
                <c:pt idx="106">
                  <c:v>-0.29</c:v>
                </c:pt>
                <c:pt idx="107">
                  <c:v>-0.36</c:v>
                </c:pt>
                <c:pt idx="108">
                  <c:v>-0.19</c:v>
                </c:pt>
                <c:pt idx="109">
                  <c:v>-0.69</c:v>
                </c:pt>
                <c:pt idx="110">
                  <c:v>-0.88</c:v>
                </c:pt>
                <c:pt idx="111">
                  <c:v>-1.21</c:v>
                </c:pt>
                <c:pt idx="112">
                  <c:v>-0.75</c:v>
                </c:pt>
                <c:pt idx="113">
                  <c:v>-0.47</c:v>
                </c:pt>
                <c:pt idx="114">
                  <c:v>-0.07</c:v>
                </c:pt>
                <c:pt idx="115">
                  <c:v>0.45</c:v>
                </c:pt>
                <c:pt idx="116">
                  <c:v>1.69</c:v>
                </c:pt>
                <c:pt idx="117">
                  <c:v>1.64</c:v>
                </c:pt>
                <c:pt idx="118">
                  <c:v>2.09</c:v>
                </c:pt>
                <c:pt idx="119">
                  <c:v>1.97</c:v>
                </c:pt>
                <c:pt idx="120">
                  <c:v>1.52</c:v>
                </c:pt>
                <c:pt idx="121">
                  <c:v>1.25</c:v>
                </c:pt>
                <c:pt idx="122">
                  <c:v>0.16</c:v>
                </c:pt>
                <c:pt idx="123">
                  <c:v>1.06</c:v>
                </c:pt>
                <c:pt idx="124">
                  <c:v>0.28</c:v>
                </c:pt>
                <c:pt idx="125">
                  <c:v>-0.02</c:v>
                </c:pt>
                <c:pt idx="126">
                  <c:v>0.23</c:v>
                </c:pt>
                <c:pt idx="127">
                  <c:v>0.26</c:v>
                </c:pt>
                <c:pt idx="128">
                  <c:v>0.34</c:v>
                </c:pt>
                <c:pt idx="129">
                  <c:v>-0.43</c:v>
                </c:pt>
                <c:pt idx="130">
                  <c:v>-0.48</c:v>
                </c:pt>
                <c:pt idx="131">
                  <c:v>-0.5</c:v>
                </c:pt>
                <c:pt idx="132">
                  <c:v>-0.86</c:v>
                </c:pt>
                <c:pt idx="133">
                  <c:v>0.32</c:v>
                </c:pt>
                <c:pt idx="134">
                  <c:v>0.36</c:v>
                </c:pt>
                <c:pt idx="135">
                  <c:v>0.28</c:v>
                </c:pt>
                <c:pt idx="136">
                  <c:v>0.89</c:v>
                </c:pt>
                <c:pt idx="137">
                  <c:v>0.88</c:v>
                </c:pt>
                <c:pt idx="138">
                  <c:v>0.69</c:v>
                </c:pt>
                <c:pt idx="139">
                  <c:v>-0.35</c:v>
                </c:pt>
                <c:pt idx="140">
                  <c:v>0.13</c:v>
                </c:pt>
                <c:pt idx="141">
                  <c:v>-0.07</c:v>
                </c:pt>
                <c:pt idx="142">
                  <c:v>-0.34</c:v>
                </c:pt>
                <c:pt idx="143">
                  <c:v>0.19</c:v>
                </c:pt>
                <c:pt idx="144">
                  <c:v>0.27</c:v>
                </c:pt>
                <c:pt idx="145">
                  <c:v>0.51</c:v>
                </c:pt>
                <c:pt idx="146">
                  <c:v>-0.02</c:v>
                </c:pt>
                <c:pt idx="147">
                  <c:v>0.08</c:v>
                </c:pt>
                <c:pt idx="148">
                  <c:v>-0.35</c:v>
                </c:pt>
                <c:pt idx="149">
                  <c:v>-0.82</c:v>
                </c:pt>
                <c:pt idx="150">
                  <c:v>-0.09</c:v>
                </c:pt>
                <c:pt idx="151">
                  <c:v>-0.53</c:v>
                </c:pt>
                <c:pt idx="152">
                  <c:v>-0.82</c:v>
                </c:pt>
                <c:pt idx="153">
                  <c:v>-0.86</c:v>
                </c:pt>
                <c:pt idx="154">
                  <c:v>-0.71</c:v>
                </c:pt>
                <c:pt idx="155">
                  <c:v>-0.71</c:v>
                </c:pt>
                <c:pt idx="156">
                  <c:v>-0.99</c:v>
                </c:pt>
                <c:pt idx="157">
                  <c:v>-0.59</c:v>
                </c:pt>
                <c:pt idx="158">
                  <c:v>-0.29</c:v>
                </c:pt>
                <c:pt idx="159">
                  <c:v>-0.71</c:v>
                </c:pt>
                <c:pt idx="160">
                  <c:v>-0.45</c:v>
                </c:pt>
                <c:pt idx="161">
                  <c:v>-0.48</c:v>
                </c:pt>
                <c:pt idx="162">
                  <c:v>-0.26</c:v>
                </c:pt>
                <c:pt idx="163">
                  <c:v>0.01</c:v>
                </c:pt>
                <c:pt idx="164">
                  <c:v>-0.31</c:v>
                </c:pt>
                <c:pt idx="165">
                  <c:v>-0.3</c:v>
                </c:pt>
                <c:pt idx="166">
                  <c:v>-0.37</c:v>
                </c:pt>
                <c:pt idx="167">
                  <c:v>-0.19</c:v>
                </c:pt>
                <c:pt idx="168">
                  <c:v>-0.5</c:v>
                </c:pt>
                <c:pt idx="169">
                  <c:v>-1.22</c:v>
                </c:pt>
                <c:pt idx="170">
                  <c:v>-1.01</c:v>
                </c:pt>
                <c:pt idx="171">
                  <c:v>-1.02</c:v>
                </c:pt>
                <c:pt idx="172">
                  <c:v>-1.09</c:v>
                </c:pt>
                <c:pt idx="173">
                  <c:v>-0.91</c:v>
                </c:pt>
                <c:pt idx="174">
                  <c:v>-0.6</c:v>
                </c:pt>
                <c:pt idx="175">
                  <c:v>-0.97</c:v>
                </c:pt>
                <c:pt idx="176">
                  <c:v>-1.86</c:v>
                </c:pt>
                <c:pt idx="177">
                  <c:v>-1.62</c:v>
                </c:pt>
                <c:pt idx="178">
                  <c:v>-1.31</c:v>
                </c:pt>
                <c:pt idx="179">
                  <c:v>-1.14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3CC-420D-A4D9-0C4038398F79}"/>
            </c:ext>
          </c:extLst>
        </c:ser>
        <c:ser>
          <c:idx val="4"/>
          <c:order val="1"/>
          <c:tx>
            <c:v>Maipo Alto</c:v>
          </c:tx>
          <c:spPr>
            <a:ln w="9525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'Average Data - Apr-Sept'!$A$8:$A$187</c:f>
              <c:numCache>
                <c:formatCode>General</c:formatCode>
                <c:ptCount val="180"/>
                <c:pt idx="0">
                  <c:v>1986.0</c:v>
                </c:pt>
                <c:pt idx="6">
                  <c:v>1987.0</c:v>
                </c:pt>
                <c:pt idx="12">
                  <c:v>1988.0</c:v>
                </c:pt>
                <c:pt idx="18">
                  <c:v>1989.0</c:v>
                </c:pt>
                <c:pt idx="24">
                  <c:v>1990.0</c:v>
                </c:pt>
                <c:pt idx="30">
                  <c:v>1991.0</c:v>
                </c:pt>
                <c:pt idx="36">
                  <c:v>1992.0</c:v>
                </c:pt>
                <c:pt idx="42">
                  <c:v>1993.0</c:v>
                </c:pt>
                <c:pt idx="48">
                  <c:v>1994.0</c:v>
                </c:pt>
                <c:pt idx="54">
                  <c:v>1995.0</c:v>
                </c:pt>
                <c:pt idx="60">
                  <c:v>1996.0</c:v>
                </c:pt>
                <c:pt idx="66">
                  <c:v>1997.0</c:v>
                </c:pt>
                <c:pt idx="72">
                  <c:v>1998.0</c:v>
                </c:pt>
                <c:pt idx="78">
                  <c:v>1999.0</c:v>
                </c:pt>
                <c:pt idx="84">
                  <c:v>2000.0</c:v>
                </c:pt>
                <c:pt idx="90">
                  <c:v>2001.0</c:v>
                </c:pt>
                <c:pt idx="96">
                  <c:v>2002.0</c:v>
                </c:pt>
                <c:pt idx="102">
                  <c:v>2003.0</c:v>
                </c:pt>
                <c:pt idx="108">
                  <c:v>2004.0</c:v>
                </c:pt>
                <c:pt idx="114">
                  <c:v>2005.0</c:v>
                </c:pt>
                <c:pt idx="120">
                  <c:v>2006.0</c:v>
                </c:pt>
                <c:pt idx="126">
                  <c:v>2007.0</c:v>
                </c:pt>
                <c:pt idx="132">
                  <c:v>2008.0</c:v>
                </c:pt>
                <c:pt idx="138">
                  <c:v>2009.0</c:v>
                </c:pt>
                <c:pt idx="144">
                  <c:v>2010.0</c:v>
                </c:pt>
                <c:pt idx="150">
                  <c:v>2011.0</c:v>
                </c:pt>
                <c:pt idx="156">
                  <c:v>2012.0</c:v>
                </c:pt>
                <c:pt idx="162">
                  <c:v>2013.0</c:v>
                </c:pt>
                <c:pt idx="168">
                  <c:v>2014.0</c:v>
                </c:pt>
                <c:pt idx="174">
                  <c:v>2015.0</c:v>
                </c:pt>
              </c:numCache>
            </c:numRef>
          </c:cat>
          <c:val>
            <c:numRef>
              <c:f>'Average Data - Apr-Sept'!$J$8:$J$187</c:f>
              <c:numCache>
                <c:formatCode>0.00</c:formatCode>
                <c:ptCount val="180"/>
                <c:pt idx="0">
                  <c:v>-0.52</c:v>
                </c:pt>
                <c:pt idx="1">
                  <c:v>-0.05</c:v>
                </c:pt>
                <c:pt idx="2">
                  <c:v>0.97</c:v>
                </c:pt>
                <c:pt idx="3">
                  <c:v>0.69</c:v>
                </c:pt>
                <c:pt idx="4">
                  <c:v>0.996666666666667</c:v>
                </c:pt>
                <c:pt idx="5">
                  <c:v>0.913333333333333</c:v>
                </c:pt>
                <c:pt idx="6">
                  <c:v>0.643333333333333</c:v>
                </c:pt>
                <c:pt idx="7">
                  <c:v>0.263333333333333</c:v>
                </c:pt>
                <c:pt idx="8">
                  <c:v>-0.66</c:v>
                </c:pt>
                <c:pt idx="9">
                  <c:v>1.246666666666667</c:v>
                </c:pt>
                <c:pt idx="10">
                  <c:v>1.796666666666667</c:v>
                </c:pt>
                <c:pt idx="11">
                  <c:v>1.78</c:v>
                </c:pt>
                <c:pt idx="12">
                  <c:v>1.653333333333333</c:v>
                </c:pt>
                <c:pt idx="13">
                  <c:v>1.716666666666667</c:v>
                </c:pt>
                <c:pt idx="14">
                  <c:v>1.486666666666667</c:v>
                </c:pt>
                <c:pt idx="15">
                  <c:v>0.103333333333333</c:v>
                </c:pt>
                <c:pt idx="16">
                  <c:v>-0.89</c:v>
                </c:pt>
                <c:pt idx="17">
                  <c:v>-0.846666666666667</c:v>
                </c:pt>
                <c:pt idx="18">
                  <c:v>-0.85</c:v>
                </c:pt>
                <c:pt idx="19">
                  <c:v>-0.936666666666667</c:v>
                </c:pt>
                <c:pt idx="20">
                  <c:v>-0.863333333333333</c:v>
                </c:pt>
                <c:pt idx="21">
                  <c:v>-0.68</c:v>
                </c:pt>
                <c:pt idx="22">
                  <c:v>-0.0433333333333333</c:v>
                </c:pt>
                <c:pt idx="23">
                  <c:v>0.136666666666667</c:v>
                </c:pt>
                <c:pt idx="24">
                  <c:v>0.23</c:v>
                </c:pt>
                <c:pt idx="25">
                  <c:v>0.123333333333333</c:v>
                </c:pt>
                <c:pt idx="26">
                  <c:v>0.116666666666667</c:v>
                </c:pt>
                <c:pt idx="27">
                  <c:v>-0.21</c:v>
                </c:pt>
                <c:pt idx="28">
                  <c:v>-1.22</c:v>
                </c:pt>
                <c:pt idx="29">
                  <c:v>-1.06</c:v>
                </c:pt>
                <c:pt idx="30">
                  <c:v>-1.086666666666667</c:v>
                </c:pt>
                <c:pt idx="31">
                  <c:v>-0.193333333333333</c:v>
                </c:pt>
                <c:pt idx="32">
                  <c:v>0.403333333333333</c:v>
                </c:pt>
                <c:pt idx="33">
                  <c:v>1.08</c:v>
                </c:pt>
                <c:pt idx="34">
                  <c:v>0.87</c:v>
                </c:pt>
                <c:pt idx="35">
                  <c:v>0.81</c:v>
                </c:pt>
                <c:pt idx="36">
                  <c:v>1.153333333333333</c:v>
                </c:pt>
                <c:pt idx="37">
                  <c:v>1.003333333333333</c:v>
                </c:pt>
                <c:pt idx="38">
                  <c:v>0.996666666666667</c:v>
                </c:pt>
                <c:pt idx="39">
                  <c:v>0.446666666666667</c:v>
                </c:pt>
                <c:pt idx="40">
                  <c:v>0.48</c:v>
                </c:pt>
                <c:pt idx="41">
                  <c:v>0.3</c:v>
                </c:pt>
                <c:pt idx="42">
                  <c:v>0.406666666666667</c:v>
                </c:pt>
                <c:pt idx="43">
                  <c:v>0.653333333333333</c:v>
                </c:pt>
                <c:pt idx="44">
                  <c:v>0.45</c:v>
                </c:pt>
                <c:pt idx="45">
                  <c:v>0.483333333333333</c:v>
                </c:pt>
                <c:pt idx="46">
                  <c:v>0.42</c:v>
                </c:pt>
                <c:pt idx="47">
                  <c:v>0.41</c:v>
                </c:pt>
                <c:pt idx="48">
                  <c:v>-0.103333333333333</c:v>
                </c:pt>
                <c:pt idx="49">
                  <c:v>-0.653333333333333</c:v>
                </c:pt>
                <c:pt idx="50">
                  <c:v>-0.88</c:v>
                </c:pt>
                <c:pt idx="51">
                  <c:v>-0.266666666666667</c:v>
                </c:pt>
                <c:pt idx="52">
                  <c:v>-0.32</c:v>
                </c:pt>
                <c:pt idx="53">
                  <c:v>-0.27</c:v>
                </c:pt>
                <c:pt idx="54">
                  <c:v>-0.123333333333333</c:v>
                </c:pt>
                <c:pt idx="55">
                  <c:v>-0.58</c:v>
                </c:pt>
                <c:pt idx="56">
                  <c:v>-0.216666666666667</c:v>
                </c:pt>
                <c:pt idx="57">
                  <c:v>-1.03</c:v>
                </c:pt>
                <c:pt idx="58">
                  <c:v>-0.756666666666667</c:v>
                </c:pt>
                <c:pt idx="59">
                  <c:v>-0.656666666666667</c:v>
                </c:pt>
                <c:pt idx="60">
                  <c:v>-0.813333333333333</c:v>
                </c:pt>
                <c:pt idx="61">
                  <c:v>-0.956666666666667</c:v>
                </c:pt>
                <c:pt idx="62">
                  <c:v>-1.48</c:v>
                </c:pt>
                <c:pt idx="63">
                  <c:v>-1.686666666666666</c:v>
                </c:pt>
                <c:pt idx="64">
                  <c:v>-1.723333333333334</c:v>
                </c:pt>
                <c:pt idx="65">
                  <c:v>-2.07</c:v>
                </c:pt>
                <c:pt idx="66">
                  <c:v>-1.826666666666666</c:v>
                </c:pt>
                <c:pt idx="67">
                  <c:v>-1.22</c:v>
                </c:pt>
                <c:pt idx="68">
                  <c:v>0.76</c:v>
                </c:pt>
                <c:pt idx="69">
                  <c:v>0.96</c:v>
                </c:pt>
                <c:pt idx="70">
                  <c:v>1.296666666666667</c:v>
                </c:pt>
                <c:pt idx="71">
                  <c:v>1.686666666666666</c:v>
                </c:pt>
                <c:pt idx="72">
                  <c:v>2.013333333333333</c:v>
                </c:pt>
                <c:pt idx="73">
                  <c:v>1.946666666666666</c:v>
                </c:pt>
                <c:pt idx="74">
                  <c:v>0.593333333333333</c:v>
                </c:pt>
                <c:pt idx="75">
                  <c:v>0.336666666666667</c:v>
                </c:pt>
                <c:pt idx="76">
                  <c:v>-0.386666666666667</c:v>
                </c:pt>
                <c:pt idx="77">
                  <c:v>-0.993333333333333</c:v>
                </c:pt>
                <c:pt idx="78">
                  <c:v>-2.253333333333334</c:v>
                </c:pt>
                <c:pt idx="79">
                  <c:v>-2.263333333333334</c:v>
                </c:pt>
                <c:pt idx="80">
                  <c:v>-1.86</c:v>
                </c:pt>
                <c:pt idx="81">
                  <c:v>-1.873333333333333</c:v>
                </c:pt>
                <c:pt idx="82">
                  <c:v>-1.2</c:v>
                </c:pt>
                <c:pt idx="83">
                  <c:v>-0.413333333333333</c:v>
                </c:pt>
                <c:pt idx="84">
                  <c:v>-0.0966666666666667</c:v>
                </c:pt>
                <c:pt idx="85">
                  <c:v>-0.17</c:v>
                </c:pt>
                <c:pt idx="86">
                  <c:v>1.583333333333333</c:v>
                </c:pt>
                <c:pt idx="87">
                  <c:v>1.77</c:v>
                </c:pt>
                <c:pt idx="88">
                  <c:v>1.456666666666666</c:v>
                </c:pt>
                <c:pt idx="89">
                  <c:v>1.24</c:v>
                </c:pt>
                <c:pt idx="90">
                  <c:v>1.15</c:v>
                </c:pt>
                <c:pt idx="91">
                  <c:v>1.373333333333333</c:v>
                </c:pt>
                <c:pt idx="92">
                  <c:v>-0.753333333333333</c:v>
                </c:pt>
                <c:pt idx="93">
                  <c:v>0.526666666666667</c:v>
                </c:pt>
                <c:pt idx="94">
                  <c:v>1.006666666666667</c:v>
                </c:pt>
                <c:pt idx="95">
                  <c:v>0.686666666666667</c:v>
                </c:pt>
                <c:pt idx="96">
                  <c:v>0.623333333333333</c:v>
                </c:pt>
                <c:pt idx="97">
                  <c:v>1.133333333333334</c:v>
                </c:pt>
                <c:pt idx="98">
                  <c:v>1.72</c:v>
                </c:pt>
                <c:pt idx="99">
                  <c:v>1.223333333333333</c:v>
                </c:pt>
                <c:pt idx="100">
                  <c:v>1.46</c:v>
                </c:pt>
                <c:pt idx="101">
                  <c:v>1.52</c:v>
                </c:pt>
                <c:pt idx="102">
                  <c:v>1.46</c:v>
                </c:pt>
                <c:pt idx="103">
                  <c:v>1.22</c:v>
                </c:pt>
                <c:pt idx="104">
                  <c:v>0.71</c:v>
                </c:pt>
                <c:pt idx="105">
                  <c:v>0.646666666666667</c:v>
                </c:pt>
                <c:pt idx="106">
                  <c:v>-0.38</c:v>
                </c:pt>
                <c:pt idx="107">
                  <c:v>-0.376666666666667</c:v>
                </c:pt>
                <c:pt idx="108">
                  <c:v>-0.133333333333333</c:v>
                </c:pt>
                <c:pt idx="109">
                  <c:v>-0.493333333333333</c:v>
                </c:pt>
                <c:pt idx="110">
                  <c:v>-0.63</c:v>
                </c:pt>
                <c:pt idx="111">
                  <c:v>-0.913333333333333</c:v>
                </c:pt>
                <c:pt idx="112">
                  <c:v>-0.6</c:v>
                </c:pt>
                <c:pt idx="113">
                  <c:v>-0.57</c:v>
                </c:pt>
                <c:pt idx="114">
                  <c:v>-0.176666666666667</c:v>
                </c:pt>
                <c:pt idx="115">
                  <c:v>0.26</c:v>
                </c:pt>
                <c:pt idx="116">
                  <c:v>1.216666666666667</c:v>
                </c:pt>
                <c:pt idx="117">
                  <c:v>1.183333333333333</c:v>
                </c:pt>
                <c:pt idx="118">
                  <c:v>1.783333333333333</c:v>
                </c:pt>
                <c:pt idx="119">
                  <c:v>1.746666666666667</c:v>
                </c:pt>
                <c:pt idx="120">
                  <c:v>1.316666666666667</c:v>
                </c:pt>
                <c:pt idx="121">
                  <c:v>1.073333333333333</c:v>
                </c:pt>
                <c:pt idx="122">
                  <c:v>0.16</c:v>
                </c:pt>
                <c:pt idx="123">
                  <c:v>1.063333333333333</c:v>
                </c:pt>
                <c:pt idx="124">
                  <c:v>0.196666666666667</c:v>
                </c:pt>
                <c:pt idx="125">
                  <c:v>-0.00333333333333334</c:v>
                </c:pt>
                <c:pt idx="126">
                  <c:v>0.25</c:v>
                </c:pt>
                <c:pt idx="127">
                  <c:v>0.26</c:v>
                </c:pt>
                <c:pt idx="128">
                  <c:v>0.446666666666667</c:v>
                </c:pt>
                <c:pt idx="129">
                  <c:v>-0.23</c:v>
                </c:pt>
                <c:pt idx="130">
                  <c:v>-0.373333333333333</c:v>
                </c:pt>
                <c:pt idx="131">
                  <c:v>-0.413333333333333</c:v>
                </c:pt>
                <c:pt idx="132">
                  <c:v>-0.56</c:v>
                </c:pt>
                <c:pt idx="133">
                  <c:v>0.546666666666667</c:v>
                </c:pt>
                <c:pt idx="134">
                  <c:v>0.526666666666666</c:v>
                </c:pt>
                <c:pt idx="135">
                  <c:v>0.37</c:v>
                </c:pt>
                <c:pt idx="136">
                  <c:v>0.976666666666667</c:v>
                </c:pt>
                <c:pt idx="137">
                  <c:v>0.973333333333333</c:v>
                </c:pt>
                <c:pt idx="138">
                  <c:v>0.793333333333333</c:v>
                </c:pt>
                <c:pt idx="139">
                  <c:v>-0.0633333333333334</c:v>
                </c:pt>
                <c:pt idx="140">
                  <c:v>-0.0133333333333333</c:v>
                </c:pt>
                <c:pt idx="141">
                  <c:v>-0.186666666666667</c:v>
                </c:pt>
                <c:pt idx="142">
                  <c:v>-0.58</c:v>
                </c:pt>
                <c:pt idx="143">
                  <c:v>0.03</c:v>
                </c:pt>
                <c:pt idx="144">
                  <c:v>0.143333333333333</c:v>
                </c:pt>
                <c:pt idx="145">
                  <c:v>0.136666666666667</c:v>
                </c:pt>
                <c:pt idx="146">
                  <c:v>0.0366666666666667</c:v>
                </c:pt>
                <c:pt idx="147">
                  <c:v>0.196666666666667</c:v>
                </c:pt>
                <c:pt idx="148">
                  <c:v>-0.32</c:v>
                </c:pt>
                <c:pt idx="149">
                  <c:v>-0.97</c:v>
                </c:pt>
                <c:pt idx="150">
                  <c:v>-0.593333333333333</c:v>
                </c:pt>
                <c:pt idx="151">
                  <c:v>-0.99</c:v>
                </c:pt>
                <c:pt idx="152">
                  <c:v>-1.153333333333333</c:v>
                </c:pt>
                <c:pt idx="153">
                  <c:v>-1.373333333333333</c:v>
                </c:pt>
                <c:pt idx="154">
                  <c:v>-1.04</c:v>
                </c:pt>
                <c:pt idx="155">
                  <c:v>-0.99</c:v>
                </c:pt>
                <c:pt idx="156">
                  <c:v>-0.97</c:v>
                </c:pt>
                <c:pt idx="157">
                  <c:v>-0.523333333333333</c:v>
                </c:pt>
                <c:pt idx="158">
                  <c:v>-0.223333333333333</c:v>
                </c:pt>
                <c:pt idx="159">
                  <c:v>-0.523333333333333</c:v>
                </c:pt>
                <c:pt idx="160">
                  <c:v>-0.463333333333333</c:v>
                </c:pt>
                <c:pt idx="161">
                  <c:v>-0.506666666666667</c:v>
                </c:pt>
                <c:pt idx="162">
                  <c:v>-0.31</c:v>
                </c:pt>
                <c:pt idx="163">
                  <c:v>-0.126666666666667</c:v>
                </c:pt>
                <c:pt idx="164">
                  <c:v>-0.363333333333333</c:v>
                </c:pt>
                <c:pt idx="165">
                  <c:v>-0.35</c:v>
                </c:pt>
                <c:pt idx="166">
                  <c:v>-0.363333333333333</c:v>
                </c:pt>
                <c:pt idx="167">
                  <c:v>-0.14</c:v>
                </c:pt>
                <c:pt idx="168">
                  <c:v>-0.483333333333333</c:v>
                </c:pt>
                <c:pt idx="169">
                  <c:v>-1.19</c:v>
                </c:pt>
                <c:pt idx="170">
                  <c:v>-1.046666666666667</c:v>
                </c:pt>
                <c:pt idx="171">
                  <c:v>-1.05</c:v>
                </c:pt>
                <c:pt idx="172">
                  <c:v>-1.17</c:v>
                </c:pt>
                <c:pt idx="173">
                  <c:v>-1.176666666666667</c:v>
                </c:pt>
                <c:pt idx="174">
                  <c:v>-0.926666666666667</c:v>
                </c:pt>
                <c:pt idx="175">
                  <c:v>-1.316666666666667</c:v>
                </c:pt>
                <c:pt idx="176">
                  <c:v>-1.993333333333333</c:v>
                </c:pt>
                <c:pt idx="177">
                  <c:v>-1.896666666666666</c:v>
                </c:pt>
                <c:pt idx="178">
                  <c:v>-0.976666666666667</c:v>
                </c:pt>
                <c:pt idx="179">
                  <c:v>-0.813333333333333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3CC-420D-A4D9-0C4038398F79}"/>
            </c:ext>
          </c:extLst>
        </c:ser>
        <c:ser>
          <c:idx val="2"/>
          <c:order val="2"/>
          <c:tx>
            <c:v>Maipo Medio</c:v>
          </c:tx>
          <c:spPr>
            <a:ln w="9525"/>
          </c:spPr>
          <c:marker>
            <c:symbol val="none"/>
          </c:marker>
          <c:cat>
            <c:numRef>
              <c:f>'Average Data - Apr-Sept'!$A$8:$A$187</c:f>
              <c:numCache>
                <c:formatCode>General</c:formatCode>
                <c:ptCount val="180"/>
                <c:pt idx="0">
                  <c:v>1986.0</c:v>
                </c:pt>
                <c:pt idx="6">
                  <c:v>1987.0</c:v>
                </c:pt>
                <c:pt idx="12">
                  <c:v>1988.0</c:v>
                </c:pt>
                <c:pt idx="18">
                  <c:v>1989.0</c:v>
                </c:pt>
                <c:pt idx="24">
                  <c:v>1990.0</c:v>
                </c:pt>
                <c:pt idx="30">
                  <c:v>1991.0</c:v>
                </c:pt>
                <c:pt idx="36">
                  <c:v>1992.0</c:v>
                </c:pt>
                <c:pt idx="42">
                  <c:v>1993.0</c:v>
                </c:pt>
                <c:pt idx="48">
                  <c:v>1994.0</c:v>
                </c:pt>
                <c:pt idx="54">
                  <c:v>1995.0</c:v>
                </c:pt>
                <c:pt idx="60">
                  <c:v>1996.0</c:v>
                </c:pt>
                <c:pt idx="66">
                  <c:v>1997.0</c:v>
                </c:pt>
                <c:pt idx="72">
                  <c:v>1998.0</c:v>
                </c:pt>
                <c:pt idx="78">
                  <c:v>1999.0</c:v>
                </c:pt>
                <c:pt idx="84">
                  <c:v>2000.0</c:v>
                </c:pt>
                <c:pt idx="90">
                  <c:v>2001.0</c:v>
                </c:pt>
                <c:pt idx="96">
                  <c:v>2002.0</c:v>
                </c:pt>
                <c:pt idx="102">
                  <c:v>2003.0</c:v>
                </c:pt>
                <c:pt idx="108">
                  <c:v>2004.0</c:v>
                </c:pt>
                <c:pt idx="114">
                  <c:v>2005.0</c:v>
                </c:pt>
                <c:pt idx="120">
                  <c:v>2006.0</c:v>
                </c:pt>
                <c:pt idx="126">
                  <c:v>2007.0</c:v>
                </c:pt>
                <c:pt idx="132">
                  <c:v>2008.0</c:v>
                </c:pt>
                <c:pt idx="138">
                  <c:v>2009.0</c:v>
                </c:pt>
                <c:pt idx="144">
                  <c:v>2010.0</c:v>
                </c:pt>
                <c:pt idx="150">
                  <c:v>2011.0</c:v>
                </c:pt>
                <c:pt idx="156">
                  <c:v>2012.0</c:v>
                </c:pt>
                <c:pt idx="162">
                  <c:v>2013.0</c:v>
                </c:pt>
                <c:pt idx="168">
                  <c:v>2014.0</c:v>
                </c:pt>
                <c:pt idx="174">
                  <c:v>2015.0</c:v>
                </c:pt>
              </c:numCache>
            </c:numRef>
          </c:cat>
          <c:val>
            <c:numRef>
              <c:f>'Average Data - Apr-Sept'!$N$8:$N$187</c:f>
              <c:numCache>
                <c:formatCode>0.00</c:formatCode>
                <c:ptCount val="180"/>
                <c:pt idx="0">
                  <c:v>-0.99</c:v>
                </c:pt>
                <c:pt idx="1">
                  <c:v>-0.61</c:v>
                </c:pt>
                <c:pt idx="2">
                  <c:v>0.53</c:v>
                </c:pt>
                <c:pt idx="3">
                  <c:v>0.1</c:v>
                </c:pt>
                <c:pt idx="4">
                  <c:v>0.48</c:v>
                </c:pt>
                <c:pt idx="5">
                  <c:v>0.42</c:v>
                </c:pt>
                <c:pt idx="6">
                  <c:v>0.38</c:v>
                </c:pt>
                <c:pt idx="7">
                  <c:v>0.09</c:v>
                </c:pt>
                <c:pt idx="8">
                  <c:v>-0.9</c:v>
                </c:pt>
                <c:pt idx="9">
                  <c:v>1.45</c:v>
                </c:pt>
                <c:pt idx="10">
                  <c:v>2.1</c:v>
                </c:pt>
                <c:pt idx="11">
                  <c:v>2.11</c:v>
                </c:pt>
                <c:pt idx="12">
                  <c:v>1.92</c:v>
                </c:pt>
                <c:pt idx="13">
                  <c:v>1.86</c:v>
                </c:pt>
                <c:pt idx="14">
                  <c:v>1.68</c:v>
                </c:pt>
                <c:pt idx="15">
                  <c:v>-0.06</c:v>
                </c:pt>
                <c:pt idx="16">
                  <c:v>-1.2</c:v>
                </c:pt>
                <c:pt idx="17">
                  <c:v>-1.2</c:v>
                </c:pt>
                <c:pt idx="18">
                  <c:v>-1.023333333333333</c:v>
                </c:pt>
                <c:pt idx="19">
                  <c:v>-0.883333333333333</c:v>
                </c:pt>
                <c:pt idx="20">
                  <c:v>-0.736666666666667</c:v>
                </c:pt>
                <c:pt idx="21">
                  <c:v>-0.16</c:v>
                </c:pt>
                <c:pt idx="22">
                  <c:v>0.293333333333333</c:v>
                </c:pt>
                <c:pt idx="23">
                  <c:v>0.313333333333333</c:v>
                </c:pt>
                <c:pt idx="24">
                  <c:v>0.15</c:v>
                </c:pt>
                <c:pt idx="25">
                  <c:v>0.03</c:v>
                </c:pt>
                <c:pt idx="26">
                  <c:v>-0.0525</c:v>
                </c:pt>
                <c:pt idx="27">
                  <c:v>-0.445</c:v>
                </c:pt>
                <c:pt idx="28">
                  <c:v>-1.31</c:v>
                </c:pt>
                <c:pt idx="29">
                  <c:v>-1.0875</c:v>
                </c:pt>
                <c:pt idx="30">
                  <c:v>-0.84</c:v>
                </c:pt>
                <c:pt idx="31">
                  <c:v>-0.065</c:v>
                </c:pt>
                <c:pt idx="32">
                  <c:v>0.8</c:v>
                </c:pt>
                <c:pt idx="33">
                  <c:v>1.145</c:v>
                </c:pt>
                <c:pt idx="34">
                  <c:v>0.9425</c:v>
                </c:pt>
                <c:pt idx="35">
                  <c:v>1.0525</c:v>
                </c:pt>
                <c:pt idx="36">
                  <c:v>1.2575</c:v>
                </c:pt>
                <c:pt idx="37">
                  <c:v>1.57</c:v>
                </c:pt>
                <c:pt idx="38">
                  <c:v>1.5525</c:v>
                </c:pt>
                <c:pt idx="39">
                  <c:v>1.165</c:v>
                </c:pt>
                <c:pt idx="40">
                  <c:v>1.385</c:v>
                </c:pt>
                <c:pt idx="41">
                  <c:v>1.1525</c:v>
                </c:pt>
                <c:pt idx="42">
                  <c:v>1.07</c:v>
                </c:pt>
                <c:pt idx="43">
                  <c:v>0.6325</c:v>
                </c:pt>
                <c:pt idx="44">
                  <c:v>0.125</c:v>
                </c:pt>
                <c:pt idx="45">
                  <c:v>0.32</c:v>
                </c:pt>
                <c:pt idx="46">
                  <c:v>0.225</c:v>
                </c:pt>
                <c:pt idx="47">
                  <c:v>0.15</c:v>
                </c:pt>
                <c:pt idx="48">
                  <c:v>-0.1225</c:v>
                </c:pt>
                <c:pt idx="49">
                  <c:v>-0.05</c:v>
                </c:pt>
                <c:pt idx="50">
                  <c:v>-0.245</c:v>
                </c:pt>
                <c:pt idx="51">
                  <c:v>0.1025</c:v>
                </c:pt>
                <c:pt idx="52">
                  <c:v>-0.075</c:v>
                </c:pt>
                <c:pt idx="53">
                  <c:v>-0.0525</c:v>
                </c:pt>
                <c:pt idx="54">
                  <c:v>-0.06</c:v>
                </c:pt>
                <c:pt idx="55">
                  <c:v>-0.8225</c:v>
                </c:pt>
                <c:pt idx="56">
                  <c:v>-0.43</c:v>
                </c:pt>
                <c:pt idx="57">
                  <c:v>-0.6325</c:v>
                </c:pt>
                <c:pt idx="58">
                  <c:v>-0.2975</c:v>
                </c:pt>
                <c:pt idx="59">
                  <c:v>-0.28</c:v>
                </c:pt>
                <c:pt idx="60">
                  <c:v>-0.284</c:v>
                </c:pt>
                <c:pt idx="61">
                  <c:v>-0.278</c:v>
                </c:pt>
                <c:pt idx="62">
                  <c:v>-0.57</c:v>
                </c:pt>
                <c:pt idx="63">
                  <c:v>-1.122</c:v>
                </c:pt>
                <c:pt idx="64">
                  <c:v>-1.182</c:v>
                </c:pt>
                <c:pt idx="65">
                  <c:v>-1.314</c:v>
                </c:pt>
                <c:pt idx="66">
                  <c:v>-1.306</c:v>
                </c:pt>
                <c:pt idx="67">
                  <c:v>-0.356</c:v>
                </c:pt>
                <c:pt idx="68">
                  <c:v>0.954</c:v>
                </c:pt>
                <c:pt idx="69">
                  <c:v>1.178</c:v>
                </c:pt>
                <c:pt idx="70">
                  <c:v>1.431999999999999</c:v>
                </c:pt>
                <c:pt idx="71">
                  <c:v>1.774</c:v>
                </c:pt>
                <c:pt idx="72">
                  <c:v>1.903999999999999</c:v>
                </c:pt>
                <c:pt idx="73">
                  <c:v>1.544</c:v>
                </c:pt>
                <c:pt idx="74">
                  <c:v>0.426</c:v>
                </c:pt>
                <c:pt idx="75">
                  <c:v>0.034</c:v>
                </c:pt>
                <c:pt idx="76">
                  <c:v>-0.87</c:v>
                </c:pt>
                <c:pt idx="77">
                  <c:v>-1.536</c:v>
                </c:pt>
                <c:pt idx="78">
                  <c:v>-2.298</c:v>
                </c:pt>
                <c:pt idx="79">
                  <c:v>-2.506</c:v>
                </c:pt>
                <c:pt idx="80">
                  <c:v>-2.266</c:v>
                </c:pt>
                <c:pt idx="81">
                  <c:v>-2.094</c:v>
                </c:pt>
                <c:pt idx="82">
                  <c:v>-1.022</c:v>
                </c:pt>
                <c:pt idx="83">
                  <c:v>-0.21</c:v>
                </c:pt>
                <c:pt idx="84">
                  <c:v>0.08</c:v>
                </c:pt>
                <c:pt idx="85">
                  <c:v>0.07</c:v>
                </c:pt>
                <c:pt idx="86">
                  <c:v>1.716</c:v>
                </c:pt>
                <c:pt idx="87">
                  <c:v>1.828</c:v>
                </c:pt>
                <c:pt idx="88">
                  <c:v>1.448</c:v>
                </c:pt>
                <c:pt idx="89">
                  <c:v>1.486</c:v>
                </c:pt>
                <c:pt idx="90">
                  <c:v>1.236</c:v>
                </c:pt>
                <c:pt idx="91">
                  <c:v>1.49</c:v>
                </c:pt>
                <c:pt idx="92">
                  <c:v>-0.63</c:v>
                </c:pt>
                <c:pt idx="93">
                  <c:v>0.714</c:v>
                </c:pt>
                <c:pt idx="94">
                  <c:v>1.116</c:v>
                </c:pt>
                <c:pt idx="95">
                  <c:v>0.48</c:v>
                </c:pt>
                <c:pt idx="96">
                  <c:v>0.422</c:v>
                </c:pt>
                <c:pt idx="97">
                  <c:v>0.972</c:v>
                </c:pt>
                <c:pt idx="98">
                  <c:v>1.818</c:v>
                </c:pt>
                <c:pt idx="99">
                  <c:v>1.433999999999999</c:v>
                </c:pt>
                <c:pt idx="100">
                  <c:v>1.74</c:v>
                </c:pt>
                <c:pt idx="101">
                  <c:v>1.746</c:v>
                </c:pt>
                <c:pt idx="102">
                  <c:v>1.552</c:v>
                </c:pt>
                <c:pt idx="103">
                  <c:v>1.284</c:v>
                </c:pt>
                <c:pt idx="104">
                  <c:v>0.512</c:v>
                </c:pt>
                <c:pt idx="105">
                  <c:v>0.25</c:v>
                </c:pt>
                <c:pt idx="106">
                  <c:v>-0.638</c:v>
                </c:pt>
                <c:pt idx="107">
                  <c:v>-0.642</c:v>
                </c:pt>
                <c:pt idx="108">
                  <c:v>-0.07</c:v>
                </c:pt>
                <c:pt idx="109">
                  <c:v>-0.476</c:v>
                </c:pt>
                <c:pt idx="110">
                  <c:v>-0.584</c:v>
                </c:pt>
                <c:pt idx="111">
                  <c:v>-0.464</c:v>
                </c:pt>
                <c:pt idx="112">
                  <c:v>-0.062</c:v>
                </c:pt>
                <c:pt idx="113">
                  <c:v>-0.03</c:v>
                </c:pt>
                <c:pt idx="114">
                  <c:v>0.00999999999999999</c:v>
                </c:pt>
                <c:pt idx="115">
                  <c:v>0.408</c:v>
                </c:pt>
                <c:pt idx="116">
                  <c:v>0.992</c:v>
                </c:pt>
                <c:pt idx="117">
                  <c:v>0.812</c:v>
                </c:pt>
                <c:pt idx="118">
                  <c:v>1.29</c:v>
                </c:pt>
                <c:pt idx="119">
                  <c:v>1.262</c:v>
                </c:pt>
                <c:pt idx="120">
                  <c:v>0.958</c:v>
                </c:pt>
                <c:pt idx="121">
                  <c:v>0.66</c:v>
                </c:pt>
                <c:pt idx="122">
                  <c:v>0.228</c:v>
                </c:pt>
                <c:pt idx="123">
                  <c:v>1.1</c:v>
                </c:pt>
                <c:pt idx="124">
                  <c:v>0.564</c:v>
                </c:pt>
                <c:pt idx="125">
                  <c:v>0.478</c:v>
                </c:pt>
                <c:pt idx="126">
                  <c:v>0.648</c:v>
                </c:pt>
                <c:pt idx="127">
                  <c:v>0.598</c:v>
                </c:pt>
                <c:pt idx="128">
                  <c:v>0.514</c:v>
                </c:pt>
                <c:pt idx="129">
                  <c:v>-0.374</c:v>
                </c:pt>
                <c:pt idx="130">
                  <c:v>-0.644</c:v>
                </c:pt>
                <c:pt idx="131">
                  <c:v>-0.706</c:v>
                </c:pt>
                <c:pt idx="132">
                  <c:v>-0.968</c:v>
                </c:pt>
                <c:pt idx="133">
                  <c:v>-0.00600000000000001</c:v>
                </c:pt>
                <c:pt idx="134">
                  <c:v>0.116</c:v>
                </c:pt>
                <c:pt idx="135">
                  <c:v>0.154</c:v>
                </c:pt>
                <c:pt idx="136">
                  <c:v>0.814</c:v>
                </c:pt>
                <c:pt idx="137">
                  <c:v>0.812</c:v>
                </c:pt>
                <c:pt idx="138">
                  <c:v>0.646</c:v>
                </c:pt>
                <c:pt idx="139">
                  <c:v>-0.122</c:v>
                </c:pt>
                <c:pt idx="140">
                  <c:v>0.094</c:v>
                </c:pt>
                <c:pt idx="141">
                  <c:v>-0.226</c:v>
                </c:pt>
                <c:pt idx="142">
                  <c:v>-0.67</c:v>
                </c:pt>
                <c:pt idx="143">
                  <c:v>-0.146</c:v>
                </c:pt>
                <c:pt idx="144">
                  <c:v>-0.016</c:v>
                </c:pt>
                <c:pt idx="145">
                  <c:v>0.122</c:v>
                </c:pt>
                <c:pt idx="146">
                  <c:v>-0.024</c:v>
                </c:pt>
                <c:pt idx="147">
                  <c:v>0.142</c:v>
                </c:pt>
                <c:pt idx="148">
                  <c:v>-0.51</c:v>
                </c:pt>
                <c:pt idx="149">
                  <c:v>-0.972</c:v>
                </c:pt>
                <c:pt idx="150">
                  <c:v>-0.518</c:v>
                </c:pt>
                <c:pt idx="151">
                  <c:v>-0.882</c:v>
                </c:pt>
                <c:pt idx="152">
                  <c:v>-1.03</c:v>
                </c:pt>
                <c:pt idx="153">
                  <c:v>-1.232</c:v>
                </c:pt>
                <c:pt idx="154">
                  <c:v>-0.89</c:v>
                </c:pt>
                <c:pt idx="155">
                  <c:v>-1.008</c:v>
                </c:pt>
                <c:pt idx="156">
                  <c:v>-1.22</c:v>
                </c:pt>
                <c:pt idx="157">
                  <c:v>-0.558</c:v>
                </c:pt>
                <c:pt idx="158">
                  <c:v>-0.02</c:v>
                </c:pt>
                <c:pt idx="159">
                  <c:v>-0.336</c:v>
                </c:pt>
                <c:pt idx="160">
                  <c:v>-0.518</c:v>
                </c:pt>
                <c:pt idx="161">
                  <c:v>-0.522</c:v>
                </c:pt>
                <c:pt idx="162">
                  <c:v>-0.056</c:v>
                </c:pt>
                <c:pt idx="163">
                  <c:v>0.052</c:v>
                </c:pt>
                <c:pt idx="164">
                  <c:v>-0.56</c:v>
                </c:pt>
                <c:pt idx="165">
                  <c:v>-0.61</c:v>
                </c:pt>
                <c:pt idx="166">
                  <c:v>-0.636</c:v>
                </c:pt>
                <c:pt idx="167">
                  <c:v>-0.598</c:v>
                </c:pt>
                <c:pt idx="168">
                  <c:v>-0.97</c:v>
                </c:pt>
                <c:pt idx="169">
                  <c:v>-1.944</c:v>
                </c:pt>
                <c:pt idx="170">
                  <c:v>-1.292</c:v>
                </c:pt>
                <c:pt idx="171">
                  <c:v>-1.2</c:v>
                </c:pt>
                <c:pt idx="172">
                  <c:v>-1.152</c:v>
                </c:pt>
                <c:pt idx="173">
                  <c:v>-0.946</c:v>
                </c:pt>
                <c:pt idx="174">
                  <c:v>-0.58</c:v>
                </c:pt>
                <c:pt idx="175">
                  <c:v>-0.78</c:v>
                </c:pt>
                <c:pt idx="176">
                  <c:v>-1.55</c:v>
                </c:pt>
                <c:pt idx="177">
                  <c:v>-1.464</c:v>
                </c:pt>
                <c:pt idx="178">
                  <c:v>-0.814</c:v>
                </c:pt>
                <c:pt idx="179">
                  <c:v>-0.674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3CC-420D-A4D9-0C4038398F79}"/>
            </c:ext>
          </c:extLst>
        </c:ser>
        <c:ser>
          <c:idx val="3"/>
          <c:order val="3"/>
          <c:tx>
            <c:v>Mapocho</c:v>
          </c:tx>
          <c:spPr>
            <a:ln w="9525"/>
          </c:spPr>
          <c:marker>
            <c:symbol val="none"/>
          </c:marker>
          <c:cat>
            <c:numRef>
              <c:f>'Average Data - Apr-Sept'!$A$8:$A$187</c:f>
              <c:numCache>
                <c:formatCode>General</c:formatCode>
                <c:ptCount val="180"/>
                <c:pt idx="0">
                  <c:v>1986.0</c:v>
                </c:pt>
                <c:pt idx="6">
                  <c:v>1987.0</c:v>
                </c:pt>
                <c:pt idx="12">
                  <c:v>1988.0</c:v>
                </c:pt>
                <c:pt idx="18">
                  <c:v>1989.0</c:v>
                </c:pt>
                <c:pt idx="24">
                  <c:v>1990.0</c:v>
                </c:pt>
                <c:pt idx="30">
                  <c:v>1991.0</c:v>
                </c:pt>
                <c:pt idx="36">
                  <c:v>1992.0</c:v>
                </c:pt>
                <c:pt idx="42">
                  <c:v>1993.0</c:v>
                </c:pt>
                <c:pt idx="48">
                  <c:v>1994.0</c:v>
                </c:pt>
                <c:pt idx="54">
                  <c:v>1995.0</c:v>
                </c:pt>
                <c:pt idx="60">
                  <c:v>1996.0</c:v>
                </c:pt>
                <c:pt idx="66">
                  <c:v>1997.0</c:v>
                </c:pt>
                <c:pt idx="72">
                  <c:v>1998.0</c:v>
                </c:pt>
                <c:pt idx="78">
                  <c:v>1999.0</c:v>
                </c:pt>
                <c:pt idx="84">
                  <c:v>2000.0</c:v>
                </c:pt>
                <c:pt idx="90">
                  <c:v>2001.0</c:v>
                </c:pt>
                <c:pt idx="96">
                  <c:v>2002.0</c:v>
                </c:pt>
                <c:pt idx="102">
                  <c:v>2003.0</c:v>
                </c:pt>
                <c:pt idx="108">
                  <c:v>2004.0</c:v>
                </c:pt>
                <c:pt idx="114">
                  <c:v>2005.0</c:v>
                </c:pt>
                <c:pt idx="120">
                  <c:v>2006.0</c:v>
                </c:pt>
                <c:pt idx="126">
                  <c:v>2007.0</c:v>
                </c:pt>
                <c:pt idx="132">
                  <c:v>2008.0</c:v>
                </c:pt>
                <c:pt idx="138">
                  <c:v>2009.0</c:v>
                </c:pt>
                <c:pt idx="144">
                  <c:v>2010.0</c:v>
                </c:pt>
                <c:pt idx="150">
                  <c:v>2011.0</c:v>
                </c:pt>
                <c:pt idx="156">
                  <c:v>2012.0</c:v>
                </c:pt>
                <c:pt idx="162">
                  <c:v>2013.0</c:v>
                </c:pt>
                <c:pt idx="168">
                  <c:v>2014.0</c:v>
                </c:pt>
                <c:pt idx="174">
                  <c:v>2015.0</c:v>
                </c:pt>
              </c:numCache>
            </c:numRef>
          </c:cat>
          <c:val>
            <c:numRef>
              <c:f>'Average Data - Apr-Sept'!$R$8:$R$187</c:f>
              <c:numCache>
                <c:formatCode>0.00</c:formatCode>
                <c:ptCount val="180"/>
                <c:pt idx="0">
                  <c:v>-0.774444444444444</c:v>
                </c:pt>
                <c:pt idx="1">
                  <c:v>-0.253333333333333</c:v>
                </c:pt>
                <c:pt idx="2">
                  <c:v>0.402222222222222</c:v>
                </c:pt>
                <c:pt idx="3">
                  <c:v>-0.0455555555555555</c:v>
                </c:pt>
                <c:pt idx="4">
                  <c:v>0.314444444444444</c:v>
                </c:pt>
                <c:pt idx="5">
                  <c:v>0.284444444444444</c:v>
                </c:pt>
                <c:pt idx="6">
                  <c:v>0.312</c:v>
                </c:pt>
                <c:pt idx="7">
                  <c:v>-0.06</c:v>
                </c:pt>
                <c:pt idx="8">
                  <c:v>-0.684</c:v>
                </c:pt>
                <c:pt idx="9">
                  <c:v>1.793</c:v>
                </c:pt>
                <c:pt idx="10">
                  <c:v>2.266</c:v>
                </c:pt>
                <c:pt idx="11">
                  <c:v>2.293</c:v>
                </c:pt>
                <c:pt idx="12">
                  <c:v>2.148</c:v>
                </c:pt>
                <c:pt idx="13">
                  <c:v>2.038</c:v>
                </c:pt>
                <c:pt idx="14">
                  <c:v>1.970999999999999</c:v>
                </c:pt>
                <c:pt idx="15">
                  <c:v>0.116</c:v>
                </c:pt>
                <c:pt idx="16">
                  <c:v>-0.96</c:v>
                </c:pt>
                <c:pt idx="17">
                  <c:v>-0.979</c:v>
                </c:pt>
                <c:pt idx="18">
                  <c:v>-0.95</c:v>
                </c:pt>
                <c:pt idx="19">
                  <c:v>-0.753636363636363</c:v>
                </c:pt>
                <c:pt idx="20">
                  <c:v>-0.686363636363637</c:v>
                </c:pt>
                <c:pt idx="21">
                  <c:v>-0.138181818181818</c:v>
                </c:pt>
                <c:pt idx="22">
                  <c:v>0.23</c:v>
                </c:pt>
                <c:pt idx="23">
                  <c:v>0.213636363636364</c:v>
                </c:pt>
                <c:pt idx="24">
                  <c:v>0.0441666666666667</c:v>
                </c:pt>
                <c:pt idx="25">
                  <c:v>-0.1</c:v>
                </c:pt>
                <c:pt idx="26">
                  <c:v>-0.225833333333333</c:v>
                </c:pt>
                <c:pt idx="27">
                  <c:v>-0.769166666666666</c:v>
                </c:pt>
                <c:pt idx="28">
                  <c:v>-1.3525</c:v>
                </c:pt>
                <c:pt idx="29">
                  <c:v>-1.241666666666666</c:v>
                </c:pt>
                <c:pt idx="30">
                  <c:v>-1.024166666666667</c:v>
                </c:pt>
                <c:pt idx="31">
                  <c:v>-0.5</c:v>
                </c:pt>
                <c:pt idx="32">
                  <c:v>0.409166666666667</c:v>
                </c:pt>
                <c:pt idx="33">
                  <c:v>0.654166666666667</c:v>
                </c:pt>
                <c:pt idx="34">
                  <c:v>0.293333333333333</c:v>
                </c:pt>
                <c:pt idx="35">
                  <c:v>0.463333333333333</c:v>
                </c:pt>
                <c:pt idx="36">
                  <c:v>0.853333333333333</c:v>
                </c:pt>
                <c:pt idx="37">
                  <c:v>1.1975</c:v>
                </c:pt>
                <c:pt idx="38">
                  <c:v>1.315833333333333</c:v>
                </c:pt>
                <c:pt idx="39">
                  <c:v>1.015833333333333</c:v>
                </c:pt>
                <c:pt idx="40">
                  <c:v>1.268333333333333</c:v>
                </c:pt>
                <c:pt idx="41">
                  <c:v>1.103333333333333</c:v>
                </c:pt>
                <c:pt idx="42">
                  <c:v>1.014166666666666</c:v>
                </c:pt>
                <c:pt idx="43">
                  <c:v>0.778333333333333</c:v>
                </c:pt>
                <c:pt idx="44">
                  <c:v>0.103333333333333</c:v>
                </c:pt>
                <c:pt idx="45">
                  <c:v>0.266666666666667</c:v>
                </c:pt>
                <c:pt idx="46">
                  <c:v>0.05</c:v>
                </c:pt>
                <c:pt idx="47">
                  <c:v>-0.04</c:v>
                </c:pt>
                <c:pt idx="48">
                  <c:v>-0.52</c:v>
                </c:pt>
                <c:pt idx="49">
                  <c:v>-0.741666666666667</c:v>
                </c:pt>
                <c:pt idx="50">
                  <c:v>-0.774166666666667</c:v>
                </c:pt>
                <c:pt idx="51">
                  <c:v>-0.375</c:v>
                </c:pt>
                <c:pt idx="52">
                  <c:v>-0.536666666666667</c:v>
                </c:pt>
                <c:pt idx="53">
                  <c:v>-0.465833333333333</c:v>
                </c:pt>
                <c:pt idx="54">
                  <c:v>-0.336153846153846</c:v>
                </c:pt>
                <c:pt idx="55">
                  <c:v>-0.734615384615385</c:v>
                </c:pt>
                <c:pt idx="56">
                  <c:v>-0.545384615384615</c:v>
                </c:pt>
                <c:pt idx="57">
                  <c:v>-0.957692307692308</c:v>
                </c:pt>
                <c:pt idx="58">
                  <c:v>-0.756923076923077</c:v>
                </c:pt>
                <c:pt idx="59">
                  <c:v>-0.713846153846154</c:v>
                </c:pt>
                <c:pt idx="60">
                  <c:v>-0.511538461538461</c:v>
                </c:pt>
                <c:pt idx="61">
                  <c:v>-0.485384615384615</c:v>
                </c:pt>
                <c:pt idx="62">
                  <c:v>-0.654615384615385</c:v>
                </c:pt>
                <c:pt idx="63">
                  <c:v>-1.071538461538462</c:v>
                </c:pt>
                <c:pt idx="64">
                  <c:v>-1.08923076923077</c:v>
                </c:pt>
                <c:pt idx="65">
                  <c:v>-1.292307692307692</c:v>
                </c:pt>
                <c:pt idx="66">
                  <c:v>-1.314615384615384</c:v>
                </c:pt>
                <c:pt idx="67">
                  <c:v>-0.308461538461538</c:v>
                </c:pt>
                <c:pt idx="68">
                  <c:v>1.31</c:v>
                </c:pt>
                <c:pt idx="69">
                  <c:v>1.545384615384615</c:v>
                </c:pt>
                <c:pt idx="70">
                  <c:v>1.867692307692308</c:v>
                </c:pt>
                <c:pt idx="71">
                  <c:v>2.111538461538461</c:v>
                </c:pt>
                <c:pt idx="72">
                  <c:v>2.265384615384616</c:v>
                </c:pt>
                <c:pt idx="73">
                  <c:v>1.945384615384615</c:v>
                </c:pt>
                <c:pt idx="74">
                  <c:v>0.608461538461539</c:v>
                </c:pt>
                <c:pt idx="75">
                  <c:v>0.287692307692308</c:v>
                </c:pt>
                <c:pt idx="76">
                  <c:v>-0.571538461538462</c:v>
                </c:pt>
                <c:pt idx="77">
                  <c:v>-1.073076923076923</c:v>
                </c:pt>
                <c:pt idx="78">
                  <c:v>-1.987692307692308</c:v>
                </c:pt>
                <c:pt idx="79">
                  <c:v>-2.236923076923077</c:v>
                </c:pt>
                <c:pt idx="80">
                  <c:v>-2.004615384615384</c:v>
                </c:pt>
                <c:pt idx="81">
                  <c:v>-1.784615384615385</c:v>
                </c:pt>
                <c:pt idx="82">
                  <c:v>-0.643846153846154</c:v>
                </c:pt>
                <c:pt idx="83">
                  <c:v>0.0807692307692307</c:v>
                </c:pt>
                <c:pt idx="84">
                  <c:v>0.216923076923077</c:v>
                </c:pt>
                <c:pt idx="85">
                  <c:v>0.316923076923077</c:v>
                </c:pt>
                <c:pt idx="86">
                  <c:v>1.62923076923077</c:v>
                </c:pt>
                <c:pt idx="87">
                  <c:v>1.74846153846154</c:v>
                </c:pt>
                <c:pt idx="88">
                  <c:v>1.224615384615384</c:v>
                </c:pt>
                <c:pt idx="89">
                  <c:v>1.216153846153846</c:v>
                </c:pt>
                <c:pt idx="90">
                  <c:v>1.07</c:v>
                </c:pt>
                <c:pt idx="91">
                  <c:v>1.18923076923077</c:v>
                </c:pt>
                <c:pt idx="92">
                  <c:v>-0.650769230769231</c:v>
                </c:pt>
                <c:pt idx="93">
                  <c:v>0.529230769230769</c:v>
                </c:pt>
                <c:pt idx="94">
                  <c:v>0.806923076923077</c:v>
                </c:pt>
                <c:pt idx="95">
                  <c:v>0.293076923076923</c:v>
                </c:pt>
                <c:pt idx="96">
                  <c:v>0.236153846153846</c:v>
                </c:pt>
                <c:pt idx="97">
                  <c:v>0.848461538461538</c:v>
                </c:pt>
                <c:pt idx="98">
                  <c:v>1.980769230769231</c:v>
                </c:pt>
                <c:pt idx="99">
                  <c:v>1.792307692307692</c:v>
                </c:pt>
                <c:pt idx="100">
                  <c:v>1.88923076923077</c:v>
                </c:pt>
                <c:pt idx="101">
                  <c:v>1.825384615384615</c:v>
                </c:pt>
                <c:pt idx="102">
                  <c:v>1.603076923076923</c:v>
                </c:pt>
                <c:pt idx="103">
                  <c:v>1.307692307692307</c:v>
                </c:pt>
                <c:pt idx="104">
                  <c:v>0.189230769230769</c:v>
                </c:pt>
                <c:pt idx="105">
                  <c:v>-0.192307692307692</c:v>
                </c:pt>
                <c:pt idx="106">
                  <c:v>-0.811538461538461</c:v>
                </c:pt>
                <c:pt idx="107">
                  <c:v>-0.885384615384615</c:v>
                </c:pt>
                <c:pt idx="108">
                  <c:v>-0.298461538461538</c:v>
                </c:pt>
                <c:pt idx="109">
                  <c:v>-0.723076923076923</c:v>
                </c:pt>
                <c:pt idx="110">
                  <c:v>-0.661538461538462</c:v>
                </c:pt>
                <c:pt idx="111">
                  <c:v>-0.593846153846154</c:v>
                </c:pt>
                <c:pt idx="112">
                  <c:v>-0.136153846153846</c:v>
                </c:pt>
                <c:pt idx="113">
                  <c:v>0.00230769230769231</c:v>
                </c:pt>
                <c:pt idx="114">
                  <c:v>0.207692307692308</c:v>
                </c:pt>
                <c:pt idx="115">
                  <c:v>0.470769230769231</c:v>
                </c:pt>
                <c:pt idx="116">
                  <c:v>1.004615384615384</c:v>
                </c:pt>
                <c:pt idx="117">
                  <c:v>0.78</c:v>
                </c:pt>
                <c:pt idx="118">
                  <c:v>1.251538461538462</c:v>
                </c:pt>
                <c:pt idx="119">
                  <c:v>1.203846153846154</c:v>
                </c:pt>
                <c:pt idx="120">
                  <c:v>0.848461538461538</c:v>
                </c:pt>
                <c:pt idx="121">
                  <c:v>0.625384615384615</c:v>
                </c:pt>
                <c:pt idx="122">
                  <c:v>0.215384615384615</c:v>
                </c:pt>
                <c:pt idx="123">
                  <c:v>0.999230769230769</c:v>
                </c:pt>
                <c:pt idx="124">
                  <c:v>0.35</c:v>
                </c:pt>
                <c:pt idx="125">
                  <c:v>0.205384615384615</c:v>
                </c:pt>
                <c:pt idx="126">
                  <c:v>0.474615384615385</c:v>
                </c:pt>
                <c:pt idx="127">
                  <c:v>0.486923076923077</c:v>
                </c:pt>
                <c:pt idx="128">
                  <c:v>0.500769230769231</c:v>
                </c:pt>
                <c:pt idx="129">
                  <c:v>-0.306153846153846</c:v>
                </c:pt>
                <c:pt idx="130">
                  <c:v>-0.450769230769231</c:v>
                </c:pt>
                <c:pt idx="131">
                  <c:v>-0.472307692307692</c:v>
                </c:pt>
                <c:pt idx="132">
                  <c:v>-0.856153846153846</c:v>
                </c:pt>
                <c:pt idx="133">
                  <c:v>-0.117692307692308</c:v>
                </c:pt>
                <c:pt idx="134">
                  <c:v>-0.240769230769231</c:v>
                </c:pt>
                <c:pt idx="135">
                  <c:v>-0.234615384615385</c:v>
                </c:pt>
                <c:pt idx="136">
                  <c:v>0.429230769230769</c:v>
                </c:pt>
                <c:pt idx="137">
                  <c:v>0.483076923076923</c:v>
                </c:pt>
                <c:pt idx="138">
                  <c:v>0.357692307692308</c:v>
                </c:pt>
                <c:pt idx="139">
                  <c:v>-0.264615384615385</c:v>
                </c:pt>
                <c:pt idx="140">
                  <c:v>0.106923076923077</c:v>
                </c:pt>
                <c:pt idx="141">
                  <c:v>-0.114615384615385</c:v>
                </c:pt>
                <c:pt idx="142">
                  <c:v>-0.383076923076923</c:v>
                </c:pt>
                <c:pt idx="143">
                  <c:v>-0.129230769230769</c:v>
                </c:pt>
                <c:pt idx="144">
                  <c:v>-0.00846153846153845</c:v>
                </c:pt>
                <c:pt idx="145">
                  <c:v>0.279230769230769</c:v>
                </c:pt>
                <c:pt idx="146">
                  <c:v>0.106153846153846</c:v>
                </c:pt>
                <c:pt idx="147">
                  <c:v>0.226923076923077</c:v>
                </c:pt>
                <c:pt idx="148">
                  <c:v>-0.507692307692308</c:v>
                </c:pt>
                <c:pt idx="149">
                  <c:v>-0.577692307692308</c:v>
                </c:pt>
                <c:pt idx="150">
                  <c:v>-0.133846153846154</c:v>
                </c:pt>
                <c:pt idx="151">
                  <c:v>-0.540769230769231</c:v>
                </c:pt>
                <c:pt idx="152">
                  <c:v>-0.753076923076923</c:v>
                </c:pt>
                <c:pt idx="153">
                  <c:v>-0.723076923076923</c:v>
                </c:pt>
                <c:pt idx="154">
                  <c:v>-0.493076923076923</c:v>
                </c:pt>
                <c:pt idx="155">
                  <c:v>-0.766153846153846</c:v>
                </c:pt>
                <c:pt idx="156">
                  <c:v>-0.979230769230769</c:v>
                </c:pt>
                <c:pt idx="157">
                  <c:v>-0.56</c:v>
                </c:pt>
                <c:pt idx="158">
                  <c:v>-0.467692307692308</c:v>
                </c:pt>
                <c:pt idx="159">
                  <c:v>-0.972307692307692</c:v>
                </c:pt>
                <c:pt idx="160">
                  <c:v>-0.981538461538461</c:v>
                </c:pt>
                <c:pt idx="161">
                  <c:v>-0.97</c:v>
                </c:pt>
                <c:pt idx="162">
                  <c:v>-0.433076923076923</c:v>
                </c:pt>
                <c:pt idx="163">
                  <c:v>-0.0638461538461539</c:v>
                </c:pt>
                <c:pt idx="164">
                  <c:v>-0.357692307692308</c:v>
                </c:pt>
                <c:pt idx="165">
                  <c:v>-0.395384615384615</c:v>
                </c:pt>
                <c:pt idx="166">
                  <c:v>-0.497692307692308</c:v>
                </c:pt>
                <c:pt idx="167">
                  <c:v>-0.474615384615385</c:v>
                </c:pt>
                <c:pt idx="168">
                  <c:v>-0.916153846153846</c:v>
                </c:pt>
                <c:pt idx="169">
                  <c:v>-2.123846153846154</c:v>
                </c:pt>
                <c:pt idx="170">
                  <c:v>-1.397692307692308</c:v>
                </c:pt>
                <c:pt idx="171">
                  <c:v>-1.255384615384615</c:v>
                </c:pt>
                <c:pt idx="172">
                  <c:v>-1.017692307692307</c:v>
                </c:pt>
                <c:pt idx="173">
                  <c:v>-0.767692307692308</c:v>
                </c:pt>
                <c:pt idx="174">
                  <c:v>-0.503846153846154</c:v>
                </c:pt>
                <c:pt idx="175">
                  <c:v>-0.6</c:v>
                </c:pt>
                <c:pt idx="176">
                  <c:v>-1.427692307692308</c:v>
                </c:pt>
                <c:pt idx="177">
                  <c:v>-1.416153846153846</c:v>
                </c:pt>
                <c:pt idx="178">
                  <c:v>-0.762307692307692</c:v>
                </c:pt>
                <c:pt idx="179">
                  <c:v>-0.649230769230769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3CC-420D-A4D9-0C4038398F79}"/>
            </c:ext>
          </c:extLst>
        </c:ser>
        <c:ser>
          <c:idx val="1"/>
          <c:order val="4"/>
          <c:tx>
            <c:v>Maipo Bajo</c:v>
          </c:tx>
          <c:spPr>
            <a:ln w="9525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'Average Data - Apr-Sept'!$A$8:$A$187</c:f>
              <c:numCache>
                <c:formatCode>General</c:formatCode>
                <c:ptCount val="180"/>
                <c:pt idx="0">
                  <c:v>1986.0</c:v>
                </c:pt>
                <c:pt idx="6">
                  <c:v>1987.0</c:v>
                </c:pt>
                <c:pt idx="12">
                  <c:v>1988.0</c:v>
                </c:pt>
                <c:pt idx="18">
                  <c:v>1989.0</c:v>
                </c:pt>
                <c:pt idx="24">
                  <c:v>1990.0</c:v>
                </c:pt>
                <c:pt idx="30">
                  <c:v>1991.0</c:v>
                </c:pt>
                <c:pt idx="36">
                  <c:v>1992.0</c:v>
                </c:pt>
                <c:pt idx="42">
                  <c:v>1993.0</c:v>
                </c:pt>
                <c:pt idx="48">
                  <c:v>1994.0</c:v>
                </c:pt>
                <c:pt idx="54">
                  <c:v>1995.0</c:v>
                </c:pt>
                <c:pt idx="60">
                  <c:v>1996.0</c:v>
                </c:pt>
                <c:pt idx="66">
                  <c:v>1997.0</c:v>
                </c:pt>
                <c:pt idx="72">
                  <c:v>1998.0</c:v>
                </c:pt>
                <c:pt idx="78">
                  <c:v>1999.0</c:v>
                </c:pt>
                <c:pt idx="84">
                  <c:v>2000.0</c:v>
                </c:pt>
                <c:pt idx="90">
                  <c:v>2001.0</c:v>
                </c:pt>
                <c:pt idx="96">
                  <c:v>2002.0</c:v>
                </c:pt>
                <c:pt idx="102">
                  <c:v>2003.0</c:v>
                </c:pt>
                <c:pt idx="108">
                  <c:v>2004.0</c:v>
                </c:pt>
                <c:pt idx="114">
                  <c:v>2005.0</c:v>
                </c:pt>
                <c:pt idx="120">
                  <c:v>2006.0</c:v>
                </c:pt>
                <c:pt idx="126">
                  <c:v>2007.0</c:v>
                </c:pt>
                <c:pt idx="132">
                  <c:v>2008.0</c:v>
                </c:pt>
                <c:pt idx="138">
                  <c:v>2009.0</c:v>
                </c:pt>
                <c:pt idx="144">
                  <c:v>2010.0</c:v>
                </c:pt>
                <c:pt idx="150">
                  <c:v>2011.0</c:v>
                </c:pt>
                <c:pt idx="156">
                  <c:v>2012.0</c:v>
                </c:pt>
                <c:pt idx="162">
                  <c:v>2013.0</c:v>
                </c:pt>
                <c:pt idx="168">
                  <c:v>2014.0</c:v>
                </c:pt>
                <c:pt idx="174">
                  <c:v>2015.0</c:v>
                </c:pt>
              </c:numCache>
            </c:numRef>
          </c:cat>
          <c:val>
            <c:numRef>
              <c:f>'Average Data - Apr-Sept'!$V$8:$V$187</c:f>
              <c:numCache>
                <c:formatCode>0.00</c:formatCode>
                <c:ptCount val="180"/>
                <c:pt idx="0">
                  <c:v>-0.694</c:v>
                </c:pt>
                <c:pt idx="1">
                  <c:v>0.036</c:v>
                </c:pt>
                <c:pt idx="2">
                  <c:v>0.632</c:v>
                </c:pt>
                <c:pt idx="3">
                  <c:v>0.176</c:v>
                </c:pt>
                <c:pt idx="4">
                  <c:v>0.54</c:v>
                </c:pt>
                <c:pt idx="5">
                  <c:v>0.43</c:v>
                </c:pt>
                <c:pt idx="6">
                  <c:v>0.376</c:v>
                </c:pt>
                <c:pt idx="7">
                  <c:v>-0.216</c:v>
                </c:pt>
                <c:pt idx="8">
                  <c:v>-0.944</c:v>
                </c:pt>
                <c:pt idx="9">
                  <c:v>1.532</c:v>
                </c:pt>
                <c:pt idx="10">
                  <c:v>1.986</c:v>
                </c:pt>
                <c:pt idx="11">
                  <c:v>2.09</c:v>
                </c:pt>
                <c:pt idx="12">
                  <c:v>1.884</c:v>
                </c:pt>
                <c:pt idx="13">
                  <c:v>1.788</c:v>
                </c:pt>
                <c:pt idx="14">
                  <c:v>1.762</c:v>
                </c:pt>
                <c:pt idx="15">
                  <c:v>0.00400000000000001</c:v>
                </c:pt>
                <c:pt idx="16">
                  <c:v>-0.89</c:v>
                </c:pt>
                <c:pt idx="17">
                  <c:v>-1.042</c:v>
                </c:pt>
                <c:pt idx="18">
                  <c:v>-1.063333333333333</c:v>
                </c:pt>
                <c:pt idx="19">
                  <c:v>-0.955</c:v>
                </c:pt>
                <c:pt idx="20">
                  <c:v>-0.98</c:v>
                </c:pt>
                <c:pt idx="21">
                  <c:v>-0.523333333333333</c:v>
                </c:pt>
                <c:pt idx="22">
                  <c:v>-0.421666666666667</c:v>
                </c:pt>
                <c:pt idx="23">
                  <c:v>-0.48</c:v>
                </c:pt>
                <c:pt idx="24">
                  <c:v>-0.265</c:v>
                </c:pt>
                <c:pt idx="25">
                  <c:v>-0.41125</c:v>
                </c:pt>
                <c:pt idx="26">
                  <c:v>-0.53</c:v>
                </c:pt>
                <c:pt idx="27">
                  <c:v>-1.15625</c:v>
                </c:pt>
                <c:pt idx="28">
                  <c:v>-1.8425</c:v>
                </c:pt>
                <c:pt idx="29">
                  <c:v>-1.5675</c:v>
                </c:pt>
                <c:pt idx="30">
                  <c:v>-1.2325</c:v>
                </c:pt>
                <c:pt idx="31">
                  <c:v>-0.62125</c:v>
                </c:pt>
                <c:pt idx="32">
                  <c:v>0.44375</c:v>
                </c:pt>
                <c:pt idx="33">
                  <c:v>0.71</c:v>
                </c:pt>
                <c:pt idx="34">
                  <c:v>0.53625</c:v>
                </c:pt>
                <c:pt idx="35">
                  <c:v>0.67625</c:v>
                </c:pt>
                <c:pt idx="36">
                  <c:v>0.88125</c:v>
                </c:pt>
                <c:pt idx="37">
                  <c:v>1.46375</c:v>
                </c:pt>
                <c:pt idx="38">
                  <c:v>1.755</c:v>
                </c:pt>
                <c:pt idx="39">
                  <c:v>1.50375</c:v>
                </c:pt>
                <c:pt idx="40">
                  <c:v>1.805</c:v>
                </c:pt>
                <c:pt idx="41">
                  <c:v>1.675</c:v>
                </c:pt>
                <c:pt idx="42">
                  <c:v>1.501111111111111</c:v>
                </c:pt>
                <c:pt idx="43">
                  <c:v>0.98</c:v>
                </c:pt>
                <c:pt idx="44">
                  <c:v>0.145555555555556</c:v>
                </c:pt>
                <c:pt idx="45">
                  <c:v>0.443333333333333</c:v>
                </c:pt>
                <c:pt idx="46">
                  <c:v>-0.0777777777777778</c:v>
                </c:pt>
                <c:pt idx="47">
                  <c:v>-0.233333333333333</c:v>
                </c:pt>
                <c:pt idx="48">
                  <c:v>-0.366666666666667</c:v>
                </c:pt>
                <c:pt idx="49">
                  <c:v>-0.24</c:v>
                </c:pt>
                <c:pt idx="50">
                  <c:v>-0.307777777777778</c:v>
                </c:pt>
                <c:pt idx="51">
                  <c:v>-0.247777777777778</c:v>
                </c:pt>
                <c:pt idx="52">
                  <c:v>-0.413333333333333</c:v>
                </c:pt>
                <c:pt idx="53">
                  <c:v>-0.334444444444445</c:v>
                </c:pt>
                <c:pt idx="54">
                  <c:v>-0.325555555555556</c:v>
                </c:pt>
                <c:pt idx="55">
                  <c:v>-1.06888888888889</c:v>
                </c:pt>
                <c:pt idx="56">
                  <c:v>-0.784444444444445</c:v>
                </c:pt>
                <c:pt idx="57">
                  <c:v>-0.583333333333333</c:v>
                </c:pt>
                <c:pt idx="58">
                  <c:v>-0.162222222222222</c:v>
                </c:pt>
                <c:pt idx="59">
                  <c:v>-0.233333333333333</c:v>
                </c:pt>
                <c:pt idx="60">
                  <c:v>-0.254444444444444</c:v>
                </c:pt>
                <c:pt idx="61">
                  <c:v>-0.221111111111111</c:v>
                </c:pt>
                <c:pt idx="62">
                  <c:v>-0.541111111111111</c:v>
                </c:pt>
                <c:pt idx="63">
                  <c:v>-1.16</c:v>
                </c:pt>
                <c:pt idx="64">
                  <c:v>-0.953333333333333</c:v>
                </c:pt>
                <c:pt idx="65">
                  <c:v>-1.022222222222222</c:v>
                </c:pt>
                <c:pt idx="66">
                  <c:v>-0.96</c:v>
                </c:pt>
                <c:pt idx="67">
                  <c:v>-0.132222222222222</c:v>
                </c:pt>
                <c:pt idx="68">
                  <c:v>1.365555555555556</c:v>
                </c:pt>
                <c:pt idx="69">
                  <c:v>1.465555555555555</c:v>
                </c:pt>
                <c:pt idx="70">
                  <c:v>1.631111111111111</c:v>
                </c:pt>
                <c:pt idx="71">
                  <c:v>1.911111111111111</c:v>
                </c:pt>
                <c:pt idx="72">
                  <c:v>1.977777777777777</c:v>
                </c:pt>
                <c:pt idx="73">
                  <c:v>1.672222222222222</c:v>
                </c:pt>
                <c:pt idx="74">
                  <c:v>0.186666666666667</c:v>
                </c:pt>
                <c:pt idx="75">
                  <c:v>-0.155555555555556</c:v>
                </c:pt>
                <c:pt idx="76">
                  <c:v>-1.185555555555556</c:v>
                </c:pt>
                <c:pt idx="77">
                  <c:v>-1.83888888888889</c:v>
                </c:pt>
                <c:pt idx="78">
                  <c:v>-2.456666666666666</c:v>
                </c:pt>
                <c:pt idx="79">
                  <c:v>-2.614444444444444</c:v>
                </c:pt>
                <c:pt idx="80">
                  <c:v>-2.062222222222222</c:v>
                </c:pt>
                <c:pt idx="81">
                  <c:v>-1.95888888888889</c:v>
                </c:pt>
                <c:pt idx="82">
                  <c:v>-0.952222222222222</c:v>
                </c:pt>
                <c:pt idx="83">
                  <c:v>-0.0855555555555556</c:v>
                </c:pt>
                <c:pt idx="84">
                  <c:v>-0.0177777777777778</c:v>
                </c:pt>
                <c:pt idx="85">
                  <c:v>-0.0655555555555555</c:v>
                </c:pt>
                <c:pt idx="86">
                  <c:v>1.30888888888889</c:v>
                </c:pt>
                <c:pt idx="87">
                  <c:v>1.36</c:v>
                </c:pt>
                <c:pt idx="88">
                  <c:v>0.907777777777778</c:v>
                </c:pt>
                <c:pt idx="89">
                  <c:v>0.975555555555555</c:v>
                </c:pt>
                <c:pt idx="90">
                  <c:v>0.863333333333333</c:v>
                </c:pt>
                <c:pt idx="91">
                  <c:v>1.267777777777778</c:v>
                </c:pt>
                <c:pt idx="92">
                  <c:v>-0.5</c:v>
                </c:pt>
                <c:pt idx="93">
                  <c:v>0.916666666666666</c:v>
                </c:pt>
                <c:pt idx="94">
                  <c:v>1.31888888888889</c:v>
                </c:pt>
                <c:pt idx="95">
                  <c:v>0.681111111111111</c:v>
                </c:pt>
                <c:pt idx="96">
                  <c:v>0.578888888888889</c:v>
                </c:pt>
                <c:pt idx="97">
                  <c:v>1.123333333333333</c:v>
                </c:pt>
                <c:pt idx="98">
                  <c:v>1.98</c:v>
                </c:pt>
                <c:pt idx="99">
                  <c:v>1.615555555555556</c:v>
                </c:pt>
                <c:pt idx="100">
                  <c:v>1.7</c:v>
                </c:pt>
                <c:pt idx="101">
                  <c:v>1.686666666666666</c:v>
                </c:pt>
                <c:pt idx="102">
                  <c:v>1.541111111111111</c:v>
                </c:pt>
                <c:pt idx="103">
                  <c:v>1.214444444444444</c:v>
                </c:pt>
                <c:pt idx="104">
                  <c:v>0.605555555555556</c:v>
                </c:pt>
                <c:pt idx="105">
                  <c:v>0.258888888888889</c:v>
                </c:pt>
                <c:pt idx="106">
                  <c:v>-0.608888888888889</c:v>
                </c:pt>
                <c:pt idx="107">
                  <c:v>-0.511111111111111</c:v>
                </c:pt>
                <c:pt idx="108">
                  <c:v>0.03</c:v>
                </c:pt>
                <c:pt idx="109">
                  <c:v>-0.378888888888889</c:v>
                </c:pt>
                <c:pt idx="110">
                  <c:v>-0.635555555555556</c:v>
                </c:pt>
                <c:pt idx="111">
                  <c:v>-0.384444444444445</c:v>
                </c:pt>
                <c:pt idx="112">
                  <c:v>0.114444444444444</c:v>
                </c:pt>
                <c:pt idx="113">
                  <c:v>0.0733333333333333</c:v>
                </c:pt>
                <c:pt idx="114">
                  <c:v>0.0511111111111111</c:v>
                </c:pt>
                <c:pt idx="115">
                  <c:v>0.555555555555556</c:v>
                </c:pt>
                <c:pt idx="116">
                  <c:v>1.05888888888889</c:v>
                </c:pt>
                <c:pt idx="117">
                  <c:v>0.863333333333333</c:v>
                </c:pt>
                <c:pt idx="118">
                  <c:v>1.071111111111111</c:v>
                </c:pt>
                <c:pt idx="119">
                  <c:v>1.05</c:v>
                </c:pt>
                <c:pt idx="120">
                  <c:v>0.82</c:v>
                </c:pt>
                <c:pt idx="121">
                  <c:v>0.448888888888889</c:v>
                </c:pt>
                <c:pt idx="122">
                  <c:v>0.157777777777778</c:v>
                </c:pt>
                <c:pt idx="123">
                  <c:v>1.065555555555556</c:v>
                </c:pt>
                <c:pt idx="124">
                  <c:v>0.578888888888889</c:v>
                </c:pt>
                <c:pt idx="125">
                  <c:v>0.553333333333333</c:v>
                </c:pt>
                <c:pt idx="126">
                  <c:v>0.656666666666667</c:v>
                </c:pt>
                <c:pt idx="127">
                  <c:v>0.582222222222222</c:v>
                </c:pt>
                <c:pt idx="128">
                  <c:v>0.422222222222222</c:v>
                </c:pt>
                <c:pt idx="129">
                  <c:v>-0.633333333333333</c:v>
                </c:pt>
                <c:pt idx="130">
                  <c:v>-0.773333333333333</c:v>
                </c:pt>
                <c:pt idx="131">
                  <c:v>-0.905555555555556</c:v>
                </c:pt>
                <c:pt idx="132">
                  <c:v>-1.11</c:v>
                </c:pt>
                <c:pt idx="133">
                  <c:v>-0.187777777777778</c:v>
                </c:pt>
                <c:pt idx="134">
                  <c:v>-0.107777777777778</c:v>
                </c:pt>
                <c:pt idx="135">
                  <c:v>-0.0533333333333333</c:v>
                </c:pt>
                <c:pt idx="136">
                  <c:v>0.496666666666667</c:v>
                </c:pt>
                <c:pt idx="137">
                  <c:v>0.503333333333333</c:v>
                </c:pt>
                <c:pt idx="138">
                  <c:v>0.377777777777778</c:v>
                </c:pt>
                <c:pt idx="139">
                  <c:v>-0.465555555555556</c:v>
                </c:pt>
                <c:pt idx="140">
                  <c:v>-0.0644444444444445</c:v>
                </c:pt>
                <c:pt idx="141">
                  <c:v>-0.43</c:v>
                </c:pt>
                <c:pt idx="142">
                  <c:v>-0.595555555555556</c:v>
                </c:pt>
                <c:pt idx="143">
                  <c:v>-0.425555555555555</c:v>
                </c:pt>
                <c:pt idx="144">
                  <c:v>-0.302222222222222</c:v>
                </c:pt>
                <c:pt idx="145">
                  <c:v>-0.0888888888888889</c:v>
                </c:pt>
                <c:pt idx="146">
                  <c:v>-0.172222222222222</c:v>
                </c:pt>
                <c:pt idx="147">
                  <c:v>0.101111111111111</c:v>
                </c:pt>
                <c:pt idx="148">
                  <c:v>-0.573333333333333</c:v>
                </c:pt>
                <c:pt idx="149">
                  <c:v>-0.68</c:v>
                </c:pt>
                <c:pt idx="150">
                  <c:v>-0.35</c:v>
                </c:pt>
                <c:pt idx="151">
                  <c:v>-0.706666666666667</c:v>
                </c:pt>
                <c:pt idx="152">
                  <c:v>-0.998888888888889</c:v>
                </c:pt>
                <c:pt idx="153">
                  <c:v>-1.132222222222222</c:v>
                </c:pt>
                <c:pt idx="154">
                  <c:v>-0.622222222222222</c:v>
                </c:pt>
                <c:pt idx="155">
                  <c:v>-0.745555555555556</c:v>
                </c:pt>
                <c:pt idx="156">
                  <c:v>-0.906666666666667</c:v>
                </c:pt>
                <c:pt idx="157">
                  <c:v>-0.29</c:v>
                </c:pt>
                <c:pt idx="158">
                  <c:v>0.0933333333333333</c:v>
                </c:pt>
                <c:pt idx="159">
                  <c:v>-0.372222222222222</c:v>
                </c:pt>
                <c:pt idx="160">
                  <c:v>-0.477777777777778</c:v>
                </c:pt>
                <c:pt idx="161">
                  <c:v>-0.484444444444444</c:v>
                </c:pt>
                <c:pt idx="162">
                  <c:v>0.0488888888888889</c:v>
                </c:pt>
                <c:pt idx="163">
                  <c:v>0.23</c:v>
                </c:pt>
                <c:pt idx="164">
                  <c:v>-0.35</c:v>
                </c:pt>
                <c:pt idx="165">
                  <c:v>-0.277777777777778</c:v>
                </c:pt>
                <c:pt idx="166">
                  <c:v>-0.358888888888889</c:v>
                </c:pt>
                <c:pt idx="167">
                  <c:v>-0.351111111111111</c:v>
                </c:pt>
                <c:pt idx="168">
                  <c:v>-0.765555555555555</c:v>
                </c:pt>
                <c:pt idx="169">
                  <c:v>-1.675555555555556</c:v>
                </c:pt>
                <c:pt idx="170">
                  <c:v>-0.931111111111111</c:v>
                </c:pt>
                <c:pt idx="171">
                  <c:v>-0.83</c:v>
                </c:pt>
                <c:pt idx="172">
                  <c:v>-0.673333333333333</c:v>
                </c:pt>
                <c:pt idx="173">
                  <c:v>-0.387777777777778</c:v>
                </c:pt>
                <c:pt idx="174">
                  <c:v>-0.241111111111111</c:v>
                </c:pt>
                <c:pt idx="175">
                  <c:v>-0.51</c:v>
                </c:pt>
                <c:pt idx="176">
                  <c:v>-1.54</c:v>
                </c:pt>
                <c:pt idx="177">
                  <c:v>-1.422222222222222</c:v>
                </c:pt>
                <c:pt idx="178">
                  <c:v>-0.538888888888889</c:v>
                </c:pt>
                <c:pt idx="179">
                  <c:v>-0.448888888888889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3CC-420D-A4D9-0C4038398F79}"/>
            </c:ext>
          </c:extLst>
        </c:ser>
        <c:ser>
          <c:idx val="5"/>
          <c:order val="5"/>
          <c:tx>
            <c:v>-0.84</c:v>
          </c:tx>
          <c:spPr>
            <a:ln w="9525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'Average Data - Apr-Sept'!$A$8:$A$187</c:f>
              <c:numCache>
                <c:formatCode>General</c:formatCode>
                <c:ptCount val="180"/>
                <c:pt idx="0">
                  <c:v>1986.0</c:v>
                </c:pt>
                <c:pt idx="6">
                  <c:v>1987.0</c:v>
                </c:pt>
                <c:pt idx="12">
                  <c:v>1988.0</c:v>
                </c:pt>
                <c:pt idx="18">
                  <c:v>1989.0</c:v>
                </c:pt>
                <c:pt idx="24">
                  <c:v>1990.0</c:v>
                </c:pt>
                <c:pt idx="30">
                  <c:v>1991.0</c:v>
                </c:pt>
                <c:pt idx="36">
                  <c:v>1992.0</c:v>
                </c:pt>
                <c:pt idx="42">
                  <c:v>1993.0</c:v>
                </c:pt>
                <c:pt idx="48">
                  <c:v>1994.0</c:v>
                </c:pt>
                <c:pt idx="54">
                  <c:v>1995.0</c:v>
                </c:pt>
                <c:pt idx="60">
                  <c:v>1996.0</c:v>
                </c:pt>
                <c:pt idx="66">
                  <c:v>1997.0</c:v>
                </c:pt>
                <c:pt idx="72">
                  <c:v>1998.0</c:v>
                </c:pt>
                <c:pt idx="78">
                  <c:v>1999.0</c:v>
                </c:pt>
                <c:pt idx="84">
                  <c:v>2000.0</c:v>
                </c:pt>
                <c:pt idx="90">
                  <c:v>2001.0</c:v>
                </c:pt>
                <c:pt idx="96">
                  <c:v>2002.0</c:v>
                </c:pt>
                <c:pt idx="102">
                  <c:v>2003.0</c:v>
                </c:pt>
                <c:pt idx="108">
                  <c:v>2004.0</c:v>
                </c:pt>
                <c:pt idx="114">
                  <c:v>2005.0</c:v>
                </c:pt>
                <c:pt idx="120">
                  <c:v>2006.0</c:v>
                </c:pt>
                <c:pt idx="126">
                  <c:v>2007.0</c:v>
                </c:pt>
                <c:pt idx="132">
                  <c:v>2008.0</c:v>
                </c:pt>
                <c:pt idx="138">
                  <c:v>2009.0</c:v>
                </c:pt>
                <c:pt idx="144">
                  <c:v>2010.0</c:v>
                </c:pt>
                <c:pt idx="150">
                  <c:v>2011.0</c:v>
                </c:pt>
                <c:pt idx="156">
                  <c:v>2012.0</c:v>
                </c:pt>
                <c:pt idx="162">
                  <c:v>2013.0</c:v>
                </c:pt>
                <c:pt idx="168">
                  <c:v>2014.0</c:v>
                </c:pt>
                <c:pt idx="174">
                  <c:v>2015.0</c:v>
                </c:pt>
              </c:numCache>
            </c:numRef>
          </c:cat>
          <c:val>
            <c:numRef>
              <c:f>'Average Data - Apr-Sept'!$W$8:$W$187</c:f>
              <c:numCache>
                <c:formatCode>General</c:formatCode>
                <c:ptCount val="180"/>
                <c:pt idx="0">
                  <c:v>-0.84</c:v>
                </c:pt>
                <c:pt idx="1">
                  <c:v>-0.84</c:v>
                </c:pt>
                <c:pt idx="2">
                  <c:v>-0.84</c:v>
                </c:pt>
                <c:pt idx="3">
                  <c:v>-0.84</c:v>
                </c:pt>
                <c:pt idx="4">
                  <c:v>-0.84</c:v>
                </c:pt>
                <c:pt idx="5">
                  <c:v>-0.84</c:v>
                </c:pt>
                <c:pt idx="6">
                  <c:v>-0.84</c:v>
                </c:pt>
                <c:pt idx="7">
                  <c:v>-0.84</c:v>
                </c:pt>
                <c:pt idx="8">
                  <c:v>-0.84</c:v>
                </c:pt>
                <c:pt idx="9">
                  <c:v>-0.84</c:v>
                </c:pt>
                <c:pt idx="10">
                  <c:v>-0.84</c:v>
                </c:pt>
                <c:pt idx="11">
                  <c:v>-0.84</c:v>
                </c:pt>
                <c:pt idx="12">
                  <c:v>-0.84</c:v>
                </c:pt>
                <c:pt idx="13">
                  <c:v>-0.84</c:v>
                </c:pt>
                <c:pt idx="14">
                  <c:v>-0.84</c:v>
                </c:pt>
                <c:pt idx="15">
                  <c:v>-0.84</c:v>
                </c:pt>
                <c:pt idx="16">
                  <c:v>-0.84</c:v>
                </c:pt>
                <c:pt idx="17">
                  <c:v>-0.84</c:v>
                </c:pt>
                <c:pt idx="18">
                  <c:v>-0.84</c:v>
                </c:pt>
                <c:pt idx="19">
                  <c:v>-0.84</c:v>
                </c:pt>
                <c:pt idx="20">
                  <c:v>-0.84</c:v>
                </c:pt>
                <c:pt idx="21">
                  <c:v>-0.84</c:v>
                </c:pt>
                <c:pt idx="22">
                  <c:v>-0.84</c:v>
                </c:pt>
                <c:pt idx="23">
                  <c:v>-0.84</c:v>
                </c:pt>
                <c:pt idx="24">
                  <c:v>-0.84</c:v>
                </c:pt>
                <c:pt idx="25">
                  <c:v>-0.84</c:v>
                </c:pt>
                <c:pt idx="26">
                  <c:v>-0.84</c:v>
                </c:pt>
                <c:pt idx="27">
                  <c:v>-0.84</c:v>
                </c:pt>
                <c:pt idx="28">
                  <c:v>-0.84</c:v>
                </c:pt>
                <c:pt idx="29">
                  <c:v>-0.84</c:v>
                </c:pt>
                <c:pt idx="30">
                  <c:v>-0.84</c:v>
                </c:pt>
                <c:pt idx="31">
                  <c:v>-0.84</c:v>
                </c:pt>
                <c:pt idx="32">
                  <c:v>-0.84</c:v>
                </c:pt>
                <c:pt idx="33">
                  <c:v>-0.84</c:v>
                </c:pt>
                <c:pt idx="34">
                  <c:v>-0.84</c:v>
                </c:pt>
                <c:pt idx="35">
                  <c:v>-0.84</c:v>
                </c:pt>
                <c:pt idx="36">
                  <c:v>-0.84</c:v>
                </c:pt>
                <c:pt idx="37">
                  <c:v>-0.84</c:v>
                </c:pt>
                <c:pt idx="38">
                  <c:v>-0.84</c:v>
                </c:pt>
                <c:pt idx="39">
                  <c:v>-0.84</c:v>
                </c:pt>
                <c:pt idx="40">
                  <c:v>-0.84</c:v>
                </c:pt>
                <c:pt idx="41">
                  <c:v>-0.84</c:v>
                </c:pt>
                <c:pt idx="42">
                  <c:v>-0.84</c:v>
                </c:pt>
                <c:pt idx="43">
                  <c:v>-0.84</c:v>
                </c:pt>
                <c:pt idx="44">
                  <c:v>-0.84</c:v>
                </c:pt>
                <c:pt idx="45">
                  <c:v>-0.84</c:v>
                </c:pt>
                <c:pt idx="46">
                  <c:v>-0.84</c:v>
                </c:pt>
                <c:pt idx="47">
                  <c:v>-0.84</c:v>
                </c:pt>
                <c:pt idx="48">
                  <c:v>-0.84</c:v>
                </c:pt>
                <c:pt idx="49">
                  <c:v>-0.84</c:v>
                </c:pt>
                <c:pt idx="50">
                  <c:v>-0.84</c:v>
                </c:pt>
                <c:pt idx="51">
                  <c:v>-0.84</c:v>
                </c:pt>
                <c:pt idx="52">
                  <c:v>-0.84</c:v>
                </c:pt>
                <c:pt idx="53">
                  <c:v>-0.84</c:v>
                </c:pt>
                <c:pt idx="54">
                  <c:v>-0.84</c:v>
                </c:pt>
                <c:pt idx="55">
                  <c:v>-0.84</c:v>
                </c:pt>
                <c:pt idx="56">
                  <c:v>-0.84</c:v>
                </c:pt>
                <c:pt idx="57">
                  <c:v>-0.84</c:v>
                </c:pt>
                <c:pt idx="58">
                  <c:v>-0.84</c:v>
                </c:pt>
                <c:pt idx="59">
                  <c:v>-0.84</c:v>
                </c:pt>
                <c:pt idx="60">
                  <c:v>-0.84</c:v>
                </c:pt>
                <c:pt idx="61">
                  <c:v>-0.84</c:v>
                </c:pt>
                <c:pt idx="62">
                  <c:v>-0.84</c:v>
                </c:pt>
                <c:pt idx="63">
                  <c:v>-0.84</c:v>
                </c:pt>
                <c:pt idx="64">
                  <c:v>-0.84</c:v>
                </c:pt>
                <c:pt idx="65">
                  <c:v>-0.84</c:v>
                </c:pt>
                <c:pt idx="66">
                  <c:v>-0.84</c:v>
                </c:pt>
                <c:pt idx="67">
                  <c:v>-0.84</c:v>
                </c:pt>
                <c:pt idx="68">
                  <c:v>-0.84</c:v>
                </c:pt>
                <c:pt idx="69">
                  <c:v>-0.84</c:v>
                </c:pt>
                <c:pt idx="70">
                  <c:v>-0.84</c:v>
                </c:pt>
                <c:pt idx="71">
                  <c:v>-0.84</c:v>
                </c:pt>
                <c:pt idx="72">
                  <c:v>-0.84</c:v>
                </c:pt>
                <c:pt idx="73">
                  <c:v>-0.84</c:v>
                </c:pt>
                <c:pt idx="74">
                  <c:v>-0.84</c:v>
                </c:pt>
                <c:pt idx="75">
                  <c:v>-0.84</c:v>
                </c:pt>
                <c:pt idx="76">
                  <c:v>-0.84</c:v>
                </c:pt>
                <c:pt idx="77">
                  <c:v>-0.84</c:v>
                </c:pt>
                <c:pt idx="78">
                  <c:v>-0.84</c:v>
                </c:pt>
                <c:pt idx="79">
                  <c:v>-0.84</c:v>
                </c:pt>
                <c:pt idx="80">
                  <c:v>-0.84</c:v>
                </c:pt>
                <c:pt idx="81">
                  <c:v>-0.84</c:v>
                </c:pt>
                <c:pt idx="82">
                  <c:v>-0.84</c:v>
                </c:pt>
                <c:pt idx="83">
                  <c:v>-0.84</c:v>
                </c:pt>
                <c:pt idx="84">
                  <c:v>-0.84</c:v>
                </c:pt>
                <c:pt idx="85">
                  <c:v>-0.84</c:v>
                </c:pt>
                <c:pt idx="86">
                  <c:v>-0.84</c:v>
                </c:pt>
                <c:pt idx="87">
                  <c:v>-0.84</c:v>
                </c:pt>
                <c:pt idx="88">
                  <c:v>-0.84</c:v>
                </c:pt>
                <c:pt idx="89">
                  <c:v>-0.84</c:v>
                </c:pt>
                <c:pt idx="90">
                  <c:v>-0.84</c:v>
                </c:pt>
                <c:pt idx="91">
                  <c:v>-0.84</c:v>
                </c:pt>
                <c:pt idx="92">
                  <c:v>-0.84</c:v>
                </c:pt>
                <c:pt idx="93">
                  <c:v>-0.84</c:v>
                </c:pt>
                <c:pt idx="94">
                  <c:v>-0.84</c:v>
                </c:pt>
                <c:pt idx="95">
                  <c:v>-0.84</c:v>
                </c:pt>
                <c:pt idx="96">
                  <c:v>-0.84</c:v>
                </c:pt>
                <c:pt idx="97">
                  <c:v>-0.84</c:v>
                </c:pt>
                <c:pt idx="98">
                  <c:v>-0.84</c:v>
                </c:pt>
                <c:pt idx="99">
                  <c:v>-0.84</c:v>
                </c:pt>
                <c:pt idx="100">
                  <c:v>-0.84</c:v>
                </c:pt>
                <c:pt idx="101">
                  <c:v>-0.84</c:v>
                </c:pt>
                <c:pt idx="102">
                  <c:v>-0.84</c:v>
                </c:pt>
                <c:pt idx="103">
                  <c:v>-0.84</c:v>
                </c:pt>
                <c:pt idx="104">
                  <c:v>-0.84</c:v>
                </c:pt>
                <c:pt idx="105">
                  <c:v>-0.84</c:v>
                </c:pt>
                <c:pt idx="106">
                  <c:v>-0.84</c:v>
                </c:pt>
                <c:pt idx="107">
                  <c:v>-0.84</c:v>
                </c:pt>
                <c:pt idx="108">
                  <c:v>-0.84</c:v>
                </c:pt>
                <c:pt idx="109">
                  <c:v>-0.84</c:v>
                </c:pt>
                <c:pt idx="110">
                  <c:v>-0.84</c:v>
                </c:pt>
                <c:pt idx="111">
                  <c:v>-0.84</c:v>
                </c:pt>
                <c:pt idx="112">
                  <c:v>-0.84</c:v>
                </c:pt>
                <c:pt idx="113">
                  <c:v>-0.84</c:v>
                </c:pt>
                <c:pt idx="114">
                  <c:v>-0.84</c:v>
                </c:pt>
                <c:pt idx="115">
                  <c:v>-0.84</c:v>
                </c:pt>
                <c:pt idx="116">
                  <c:v>-0.84</c:v>
                </c:pt>
                <c:pt idx="117">
                  <c:v>-0.84</c:v>
                </c:pt>
                <c:pt idx="118">
                  <c:v>-0.84</c:v>
                </c:pt>
                <c:pt idx="119">
                  <c:v>-0.84</c:v>
                </c:pt>
                <c:pt idx="120">
                  <c:v>-0.84</c:v>
                </c:pt>
                <c:pt idx="121">
                  <c:v>-0.84</c:v>
                </c:pt>
                <c:pt idx="122">
                  <c:v>-0.84</c:v>
                </c:pt>
                <c:pt idx="123">
                  <c:v>-0.84</c:v>
                </c:pt>
                <c:pt idx="124">
                  <c:v>-0.84</c:v>
                </c:pt>
                <c:pt idx="125">
                  <c:v>-0.84</c:v>
                </c:pt>
                <c:pt idx="126">
                  <c:v>-0.84</c:v>
                </c:pt>
                <c:pt idx="127">
                  <c:v>-0.84</c:v>
                </c:pt>
                <c:pt idx="128">
                  <c:v>-0.84</c:v>
                </c:pt>
                <c:pt idx="129">
                  <c:v>-0.84</c:v>
                </c:pt>
                <c:pt idx="130">
                  <c:v>-0.84</c:v>
                </c:pt>
                <c:pt idx="131">
                  <c:v>-0.84</c:v>
                </c:pt>
                <c:pt idx="132">
                  <c:v>-0.84</c:v>
                </c:pt>
                <c:pt idx="133">
                  <c:v>-0.84</c:v>
                </c:pt>
                <c:pt idx="134">
                  <c:v>-0.84</c:v>
                </c:pt>
                <c:pt idx="135">
                  <c:v>-0.84</c:v>
                </c:pt>
                <c:pt idx="136">
                  <c:v>-0.84</c:v>
                </c:pt>
                <c:pt idx="137">
                  <c:v>-0.84</c:v>
                </c:pt>
                <c:pt idx="138">
                  <c:v>-0.84</c:v>
                </c:pt>
                <c:pt idx="139">
                  <c:v>-0.84</c:v>
                </c:pt>
                <c:pt idx="140">
                  <c:v>-0.84</c:v>
                </c:pt>
                <c:pt idx="141">
                  <c:v>-0.84</c:v>
                </c:pt>
                <c:pt idx="142">
                  <c:v>-0.84</c:v>
                </c:pt>
                <c:pt idx="143">
                  <c:v>-0.84</c:v>
                </c:pt>
                <c:pt idx="144">
                  <c:v>-0.84</c:v>
                </c:pt>
                <c:pt idx="145">
                  <c:v>-0.84</c:v>
                </c:pt>
                <c:pt idx="146">
                  <c:v>-0.84</c:v>
                </c:pt>
                <c:pt idx="147">
                  <c:v>-0.84</c:v>
                </c:pt>
                <c:pt idx="148">
                  <c:v>-0.84</c:v>
                </c:pt>
                <c:pt idx="149">
                  <c:v>-0.84</c:v>
                </c:pt>
                <c:pt idx="150">
                  <c:v>-0.84</c:v>
                </c:pt>
                <c:pt idx="151">
                  <c:v>-0.84</c:v>
                </c:pt>
                <c:pt idx="152">
                  <c:v>-0.84</c:v>
                </c:pt>
                <c:pt idx="153">
                  <c:v>-0.84</c:v>
                </c:pt>
                <c:pt idx="154">
                  <c:v>-0.84</c:v>
                </c:pt>
                <c:pt idx="155">
                  <c:v>-0.84</c:v>
                </c:pt>
                <c:pt idx="156">
                  <c:v>-0.84</c:v>
                </c:pt>
                <c:pt idx="157">
                  <c:v>-0.84</c:v>
                </c:pt>
                <c:pt idx="158">
                  <c:v>-0.84</c:v>
                </c:pt>
                <c:pt idx="159">
                  <c:v>-0.84</c:v>
                </c:pt>
                <c:pt idx="160">
                  <c:v>-0.84</c:v>
                </c:pt>
                <c:pt idx="161">
                  <c:v>-0.84</c:v>
                </c:pt>
                <c:pt idx="162">
                  <c:v>-0.84</c:v>
                </c:pt>
                <c:pt idx="163">
                  <c:v>-0.84</c:v>
                </c:pt>
                <c:pt idx="164">
                  <c:v>-0.84</c:v>
                </c:pt>
                <c:pt idx="165">
                  <c:v>-0.84</c:v>
                </c:pt>
                <c:pt idx="166">
                  <c:v>-0.84</c:v>
                </c:pt>
                <c:pt idx="167">
                  <c:v>-0.84</c:v>
                </c:pt>
                <c:pt idx="168">
                  <c:v>-0.84</c:v>
                </c:pt>
                <c:pt idx="169">
                  <c:v>-0.84</c:v>
                </c:pt>
                <c:pt idx="170">
                  <c:v>-0.84</c:v>
                </c:pt>
                <c:pt idx="171">
                  <c:v>-0.84</c:v>
                </c:pt>
                <c:pt idx="172">
                  <c:v>-0.84</c:v>
                </c:pt>
                <c:pt idx="173">
                  <c:v>-0.84</c:v>
                </c:pt>
                <c:pt idx="174">
                  <c:v>-0.84</c:v>
                </c:pt>
                <c:pt idx="175">
                  <c:v>-0.84</c:v>
                </c:pt>
                <c:pt idx="176">
                  <c:v>-0.84</c:v>
                </c:pt>
                <c:pt idx="177">
                  <c:v>-0.84</c:v>
                </c:pt>
                <c:pt idx="178">
                  <c:v>-0.84</c:v>
                </c:pt>
                <c:pt idx="179">
                  <c:v>-0.84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03CC-420D-A4D9-0C4038398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4133552"/>
        <c:axId val="654135872"/>
      </c:lineChart>
      <c:catAx>
        <c:axId val="65413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654135872"/>
        <c:crosses val="autoZero"/>
        <c:auto val="1"/>
        <c:lblAlgn val="ctr"/>
        <c:lblOffset val="100"/>
        <c:noMultiLvlLbl val="0"/>
      </c:catAx>
      <c:valAx>
        <c:axId val="654135872"/>
        <c:scaling>
          <c:orientation val="minMax"/>
          <c:max val="4.0"/>
          <c:min val="-4.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SPI-12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2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54133552"/>
        <c:crosses val="autoZero"/>
        <c:crossBetween val="between"/>
        <c:majorUnit val="2.0"/>
      </c:valAx>
    </c:plotArea>
    <c:legend>
      <c:legendPos val="b"/>
      <c:legendEntry>
        <c:idx val="5"/>
        <c:delete val="1"/>
      </c:legendEntry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v>SPI-12</c:v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numRef>
              <c:f>'[8]SSI-SPI'!$A$14:$A$374</c:f>
              <c:numCache>
                <c:formatCode>General</c:formatCode>
                <c:ptCount val="361"/>
                <c:pt idx="1">
                  <c:v>1986.0</c:v>
                </c:pt>
                <c:pt idx="13">
                  <c:v>1987.0</c:v>
                </c:pt>
                <c:pt idx="25">
                  <c:v>1988.0</c:v>
                </c:pt>
                <c:pt idx="37">
                  <c:v>1989.0</c:v>
                </c:pt>
                <c:pt idx="49">
                  <c:v>1990.0</c:v>
                </c:pt>
                <c:pt idx="61">
                  <c:v>1991.0</c:v>
                </c:pt>
                <c:pt idx="73">
                  <c:v>1992.0</c:v>
                </c:pt>
                <c:pt idx="85">
                  <c:v>1993.0</c:v>
                </c:pt>
                <c:pt idx="97">
                  <c:v>1994.0</c:v>
                </c:pt>
                <c:pt idx="109">
                  <c:v>1995.0</c:v>
                </c:pt>
                <c:pt idx="121">
                  <c:v>1996.0</c:v>
                </c:pt>
                <c:pt idx="133">
                  <c:v>1997.0</c:v>
                </c:pt>
                <c:pt idx="145">
                  <c:v>1998.0</c:v>
                </c:pt>
                <c:pt idx="157">
                  <c:v>1999.0</c:v>
                </c:pt>
                <c:pt idx="169">
                  <c:v>2000.0</c:v>
                </c:pt>
                <c:pt idx="181">
                  <c:v>2001.0</c:v>
                </c:pt>
                <c:pt idx="193">
                  <c:v>2002.0</c:v>
                </c:pt>
                <c:pt idx="205">
                  <c:v>2003.0</c:v>
                </c:pt>
                <c:pt idx="217">
                  <c:v>2004.0</c:v>
                </c:pt>
                <c:pt idx="229">
                  <c:v>2005.0</c:v>
                </c:pt>
                <c:pt idx="241">
                  <c:v>2006.0</c:v>
                </c:pt>
                <c:pt idx="253">
                  <c:v>2007.0</c:v>
                </c:pt>
                <c:pt idx="265">
                  <c:v>2008.0</c:v>
                </c:pt>
                <c:pt idx="277">
                  <c:v>2009.0</c:v>
                </c:pt>
                <c:pt idx="289">
                  <c:v>2010.0</c:v>
                </c:pt>
                <c:pt idx="301">
                  <c:v>2011.0</c:v>
                </c:pt>
                <c:pt idx="313">
                  <c:v>2012.0</c:v>
                </c:pt>
                <c:pt idx="325">
                  <c:v>2013.0</c:v>
                </c:pt>
                <c:pt idx="337">
                  <c:v>2014.0</c:v>
                </c:pt>
                <c:pt idx="349">
                  <c:v>2015.0</c:v>
                </c:pt>
              </c:numCache>
            </c:numRef>
          </c:cat>
          <c:val>
            <c:numRef>
              <c:f>'[8]SSI-SPI'!$J$14:$J$374</c:f>
              <c:numCache>
                <c:formatCode>General</c:formatCode>
                <c:ptCount val="361"/>
                <c:pt idx="0">
                  <c:v>-0.53</c:v>
                </c:pt>
                <c:pt idx="1">
                  <c:v>-0.56</c:v>
                </c:pt>
                <c:pt idx="2">
                  <c:v>-0.56</c:v>
                </c:pt>
                <c:pt idx="3">
                  <c:v>-0.77</c:v>
                </c:pt>
                <c:pt idx="4">
                  <c:v>-0.63</c:v>
                </c:pt>
                <c:pt idx="5">
                  <c:v>-0.13</c:v>
                </c:pt>
                <c:pt idx="6">
                  <c:v>0.69</c:v>
                </c:pt>
                <c:pt idx="7">
                  <c:v>0.17</c:v>
                </c:pt>
                <c:pt idx="8">
                  <c:v>0.33</c:v>
                </c:pt>
                <c:pt idx="9">
                  <c:v>0.3</c:v>
                </c:pt>
                <c:pt idx="10">
                  <c:v>0.18</c:v>
                </c:pt>
                <c:pt idx="11">
                  <c:v>0.31</c:v>
                </c:pt>
                <c:pt idx="12">
                  <c:v>0.33</c:v>
                </c:pt>
                <c:pt idx="13">
                  <c:v>0.31</c:v>
                </c:pt>
                <c:pt idx="14">
                  <c:v>0.31</c:v>
                </c:pt>
                <c:pt idx="15">
                  <c:v>0.32</c:v>
                </c:pt>
                <c:pt idx="16">
                  <c:v>0.28</c:v>
                </c:pt>
                <c:pt idx="17">
                  <c:v>-0.11</c:v>
                </c:pt>
                <c:pt idx="18">
                  <c:v>-0.93</c:v>
                </c:pt>
                <c:pt idx="19">
                  <c:v>1.53</c:v>
                </c:pt>
                <c:pt idx="20">
                  <c:v>2.13</c:v>
                </c:pt>
                <c:pt idx="21">
                  <c:v>2.17</c:v>
                </c:pt>
                <c:pt idx="22">
                  <c:v>2.24</c:v>
                </c:pt>
                <c:pt idx="23">
                  <c:v>2.17</c:v>
                </c:pt>
                <c:pt idx="24">
                  <c:v>2.14</c:v>
                </c:pt>
                <c:pt idx="25">
                  <c:v>2.09</c:v>
                </c:pt>
                <c:pt idx="26">
                  <c:v>2.09</c:v>
                </c:pt>
                <c:pt idx="27">
                  <c:v>2.14</c:v>
                </c:pt>
                <c:pt idx="28">
                  <c:v>2.08</c:v>
                </c:pt>
                <c:pt idx="29">
                  <c:v>1.86</c:v>
                </c:pt>
                <c:pt idx="30">
                  <c:v>1.74</c:v>
                </c:pt>
                <c:pt idx="31">
                  <c:v>-0.03</c:v>
                </c:pt>
                <c:pt idx="32">
                  <c:v>-0.88</c:v>
                </c:pt>
                <c:pt idx="33">
                  <c:v>-0.89</c:v>
                </c:pt>
                <c:pt idx="34">
                  <c:v>-1.47</c:v>
                </c:pt>
                <c:pt idx="35">
                  <c:v>-1.4</c:v>
                </c:pt>
                <c:pt idx="36">
                  <c:v>-1.29</c:v>
                </c:pt>
                <c:pt idx="37">
                  <c:v>-1.28</c:v>
                </c:pt>
                <c:pt idx="38">
                  <c:v>-1.27</c:v>
                </c:pt>
                <c:pt idx="39">
                  <c:v>-1.37</c:v>
                </c:pt>
                <c:pt idx="40">
                  <c:v>-0.92</c:v>
                </c:pt>
                <c:pt idx="41">
                  <c:v>-0.61</c:v>
                </c:pt>
                <c:pt idx="42">
                  <c:v>-0.47</c:v>
                </c:pt>
                <c:pt idx="43">
                  <c:v>0.53</c:v>
                </c:pt>
                <c:pt idx="44">
                  <c:v>0.89</c:v>
                </c:pt>
                <c:pt idx="45">
                  <c:v>0.9</c:v>
                </c:pt>
                <c:pt idx="46">
                  <c:v>0.85</c:v>
                </c:pt>
                <c:pt idx="47">
                  <c:v>0.82</c:v>
                </c:pt>
                <c:pt idx="48">
                  <c:v>0.81</c:v>
                </c:pt>
                <c:pt idx="49">
                  <c:v>0.78</c:v>
                </c:pt>
                <c:pt idx="50">
                  <c:v>0.78</c:v>
                </c:pt>
                <c:pt idx="51">
                  <c:v>0.85</c:v>
                </c:pt>
                <c:pt idx="52">
                  <c:v>0.6</c:v>
                </c:pt>
                <c:pt idx="53">
                  <c:v>0.46</c:v>
                </c:pt>
                <c:pt idx="54">
                  <c:v>0.33</c:v>
                </c:pt>
                <c:pt idx="55">
                  <c:v>-0.54</c:v>
                </c:pt>
                <c:pt idx="56">
                  <c:v>-1.15</c:v>
                </c:pt>
                <c:pt idx="57">
                  <c:v>-1.1</c:v>
                </c:pt>
                <c:pt idx="58">
                  <c:v>-0.84</c:v>
                </c:pt>
                <c:pt idx="59">
                  <c:v>-0.86</c:v>
                </c:pt>
                <c:pt idx="60">
                  <c:v>-0.81</c:v>
                </c:pt>
                <c:pt idx="61">
                  <c:v>-0.81</c:v>
                </c:pt>
                <c:pt idx="62">
                  <c:v>-0.8</c:v>
                </c:pt>
                <c:pt idx="63">
                  <c:v>-0.92</c:v>
                </c:pt>
                <c:pt idx="64">
                  <c:v>-0.85</c:v>
                </c:pt>
                <c:pt idx="65">
                  <c:v>-0.31</c:v>
                </c:pt>
                <c:pt idx="66">
                  <c:v>0.47</c:v>
                </c:pt>
                <c:pt idx="67">
                  <c:v>0.79</c:v>
                </c:pt>
                <c:pt idx="68">
                  <c:v>0.31</c:v>
                </c:pt>
                <c:pt idx="69">
                  <c:v>0.47</c:v>
                </c:pt>
                <c:pt idx="70">
                  <c:v>0.49</c:v>
                </c:pt>
                <c:pt idx="71">
                  <c:v>0.48</c:v>
                </c:pt>
                <c:pt idx="72">
                  <c:v>0.69</c:v>
                </c:pt>
                <c:pt idx="73">
                  <c:v>0.67</c:v>
                </c:pt>
                <c:pt idx="74">
                  <c:v>0.66</c:v>
                </c:pt>
                <c:pt idx="75">
                  <c:v>0.74</c:v>
                </c:pt>
                <c:pt idx="76">
                  <c:v>0.95</c:v>
                </c:pt>
                <c:pt idx="77">
                  <c:v>1.2</c:v>
                </c:pt>
                <c:pt idx="78">
                  <c:v>1.31</c:v>
                </c:pt>
                <c:pt idx="79">
                  <c:v>0.95</c:v>
                </c:pt>
                <c:pt idx="80">
                  <c:v>1.23</c:v>
                </c:pt>
                <c:pt idx="81">
                  <c:v>1.04</c:v>
                </c:pt>
                <c:pt idx="82">
                  <c:v>0.87</c:v>
                </c:pt>
                <c:pt idx="83">
                  <c:v>0.92</c:v>
                </c:pt>
                <c:pt idx="84">
                  <c:v>0.74</c:v>
                </c:pt>
                <c:pt idx="85">
                  <c:v>0.72</c:v>
                </c:pt>
                <c:pt idx="86">
                  <c:v>0.71</c:v>
                </c:pt>
                <c:pt idx="87">
                  <c:v>0.66</c:v>
                </c:pt>
                <c:pt idx="88">
                  <c:v>0.95</c:v>
                </c:pt>
                <c:pt idx="89">
                  <c:v>0.86</c:v>
                </c:pt>
                <c:pt idx="90">
                  <c:v>0.25</c:v>
                </c:pt>
                <c:pt idx="91">
                  <c:v>0.37</c:v>
                </c:pt>
                <c:pt idx="92">
                  <c:v>0.14</c:v>
                </c:pt>
                <c:pt idx="93">
                  <c:v>0.14</c:v>
                </c:pt>
                <c:pt idx="94">
                  <c:v>0.23</c:v>
                </c:pt>
                <c:pt idx="95">
                  <c:v>0.19</c:v>
                </c:pt>
                <c:pt idx="96">
                  <c:v>0.26</c:v>
                </c:pt>
                <c:pt idx="97">
                  <c:v>0.25</c:v>
                </c:pt>
                <c:pt idx="98">
                  <c:v>0.25</c:v>
                </c:pt>
                <c:pt idx="99">
                  <c:v>0.24</c:v>
                </c:pt>
                <c:pt idx="100">
                  <c:v>-0.33</c:v>
                </c:pt>
                <c:pt idx="101">
                  <c:v>-0.86</c:v>
                </c:pt>
                <c:pt idx="102">
                  <c:v>-0.85</c:v>
                </c:pt>
                <c:pt idx="103">
                  <c:v>-0.47</c:v>
                </c:pt>
                <c:pt idx="104">
                  <c:v>-0.63</c:v>
                </c:pt>
                <c:pt idx="105">
                  <c:v>-0.6</c:v>
                </c:pt>
                <c:pt idx="106">
                  <c:v>-0.55</c:v>
                </c:pt>
                <c:pt idx="107">
                  <c:v>-0.57</c:v>
                </c:pt>
                <c:pt idx="108">
                  <c:v>-0.56</c:v>
                </c:pt>
                <c:pt idx="109">
                  <c:v>-0.56</c:v>
                </c:pt>
                <c:pt idx="110">
                  <c:v>-0.55</c:v>
                </c:pt>
                <c:pt idx="111">
                  <c:v>-0.57</c:v>
                </c:pt>
                <c:pt idx="112">
                  <c:v>-0.58</c:v>
                </c:pt>
                <c:pt idx="113">
                  <c:v>-0.79</c:v>
                </c:pt>
                <c:pt idx="114">
                  <c:v>-0.51</c:v>
                </c:pt>
                <c:pt idx="115">
                  <c:v>-0.98</c:v>
                </c:pt>
                <c:pt idx="116">
                  <c:v>-0.9</c:v>
                </c:pt>
                <c:pt idx="117">
                  <c:v>-0.89</c:v>
                </c:pt>
                <c:pt idx="118">
                  <c:v>-0.9</c:v>
                </c:pt>
                <c:pt idx="119">
                  <c:v>-0.92</c:v>
                </c:pt>
                <c:pt idx="120">
                  <c:v>-0.89</c:v>
                </c:pt>
                <c:pt idx="121">
                  <c:v>-0.88</c:v>
                </c:pt>
                <c:pt idx="122">
                  <c:v>-0.88</c:v>
                </c:pt>
                <c:pt idx="123">
                  <c:v>-0.91</c:v>
                </c:pt>
                <c:pt idx="124">
                  <c:v>-0.71</c:v>
                </c:pt>
                <c:pt idx="125">
                  <c:v>-0.7</c:v>
                </c:pt>
                <c:pt idx="126">
                  <c:v>-0.99</c:v>
                </c:pt>
                <c:pt idx="127">
                  <c:v>-1.51</c:v>
                </c:pt>
                <c:pt idx="128">
                  <c:v>-1.32</c:v>
                </c:pt>
                <c:pt idx="129">
                  <c:v>-1.6</c:v>
                </c:pt>
                <c:pt idx="130">
                  <c:v>-1.4</c:v>
                </c:pt>
                <c:pt idx="131">
                  <c:v>-1.43</c:v>
                </c:pt>
                <c:pt idx="132">
                  <c:v>-1.31</c:v>
                </c:pt>
                <c:pt idx="133">
                  <c:v>-1.3</c:v>
                </c:pt>
                <c:pt idx="134">
                  <c:v>-1.3</c:v>
                </c:pt>
                <c:pt idx="135">
                  <c:v>-1.1</c:v>
                </c:pt>
                <c:pt idx="136">
                  <c:v>-1.48</c:v>
                </c:pt>
                <c:pt idx="137">
                  <c:v>-0.56</c:v>
                </c:pt>
                <c:pt idx="138">
                  <c:v>0.79</c:v>
                </c:pt>
                <c:pt idx="139">
                  <c:v>1.12</c:v>
                </c:pt>
                <c:pt idx="140">
                  <c:v>1.37</c:v>
                </c:pt>
                <c:pt idx="141">
                  <c:v>1.69</c:v>
                </c:pt>
                <c:pt idx="142">
                  <c:v>1.84</c:v>
                </c:pt>
                <c:pt idx="143">
                  <c:v>1.9</c:v>
                </c:pt>
                <c:pt idx="144">
                  <c:v>2.02</c:v>
                </c:pt>
                <c:pt idx="145">
                  <c:v>1.97</c:v>
                </c:pt>
                <c:pt idx="146">
                  <c:v>1.97</c:v>
                </c:pt>
                <c:pt idx="147">
                  <c:v>1.92</c:v>
                </c:pt>
                <c:pt idx="148">
                  <c:v>2.1</c:v>
                </c:pt>
                <c:pt idx="149">
                  <c:v>1.8</c:v>
                </c:pt>
                <c:pt idx="150">
                  <c:v>0.79</c:v>
                </c:pt>
                <c:pt idx="151">
                  <c:v>0.47</c:v>
                </c:pt>
                <c:pt idx="152">
                  <c:v>-0.21</c:v>
                </c:pt>
                <c:pt idx="153">
                  <c:v>-0.68</c:v>
                </c:pt>
                <c:pt idx="154">
                  <c:v>-1.19</c:v>
                </c:pt>
                <c:pt idx="155">
                  <c:v>-1.35</c:v>
                </c:pt>
                <c:pt idx="156">
                  <c:v>-1.75</c:v>
                </c:pt>
                <c:pt idx="157">
                  <c:v>-1.71</c:v>
                </c:pt>
                <c:pt idx="158">
                  <c:v>-1.71</c:v>
                </c:pt>
                <c:pt idx="159">
                  <c:v>-1.61</c:v>
                </c:pt>
                <c:pt idx="160">
                  <c:v>-2.03</c:v>
                </c:pt>
                <c:pt idx="161">
                  <c:v>-2.45</c:v>
                </c:pt>
                <c:pt idx="162">
                  <c:v>-2.28</c:v>
                </c:pt>
                <c:pt idx="163">
                  <c:v>-2.04</c:v>
                </c:pt>
                <c:pt idx="164">
                  <c:v>-0.86</c:v>
                </c:pt>
                <c:pt idx="165">
                  <c:v>-0.11</c:v>
                </c:pt>
                <c:pt idx="166">
                  <c:v>0.1</c:v>
                </c:pt>
                <c:pt idx="167">
                  <c:v>0.09</c:v>
                </c:pt>
                <c:pt idx="168">
                  <c:v>0.12</c:v>
                </c:pt>
                <c:pt idx="169">
                  <c:v>0.1</c:v>
                </c:pt>
                <c:pt idx="170">
                  <c:v>0.25</c:v>
                </c:pt>
                <c:pt idx="171">
                  <c:v>0.17</c:v>
                </c:pt>
                <c:pt idx="172">
                  <c:v>0.23</c:v>
                </c:pt>
                <c:pt idx="173">
                  <c:v>0.37</c:v>
                </c:pt>
                <c:pt idx="174">
                  <c:v>1.67</c:v>
                </c:pt>
                <c:pt idx="175">
                  <c:v>1.89</c:v>
                </c:pt>
                <c:pt idx="176">
                  <c:v>1.35</c:v>
                </c:pt>
                <c:pt idx="177">
                  <c:v>1.34</c:v>
                </c:pt>
                <c:pt idx="178">
                  <c:v>1.2</c:v>
                </c:pt>
                <c:pt idx="179">
                  <c:v>1.21</c:v>
                </c:pt>
                <c:pt idx="180">
                  <c:v>1.2</c:v>
                </c:pt>
                <c:pt idx="181">
                  <c:v>1.17</c:v>
                </c:pt>
                <c:pt idx="182">
                  <c:v>1.05</c:v>
                </c:pt>
                <c:pt idx="183">
                  <c:v>1.15</c:v>
                </c:pt>
                <c:pt idx="184">
                  <c:v>1.14</c:v>
                </c:pt>
                <c:pt idx="185">
                  <c:v>1.24</c:v>
                </c:pt>
                <c:pt idx="186">
                  <c:v>-0.48</c:v>
                </c:pt>
                <c:pt idx="187">
                  <c:v>0.54</c:v>
                </c:pt>
                <c:pt idx="188">
                  <c:v>0.91</c:v>
                </c:pt>
                <c:pt idx="189">
                  <c:v>0.62</c:v>
                </c:pt>
                <c:pt idx="190">
                  <c:v>0.57</c:v>
                </c:pt>
                <c:pt idx="191">
                  <c:v>0.57</c:v>
                </c:pt>
                <c:pt idx="192">
                  <c:v>0.58</c:v>
                </c:pt>
                <c:pt idx="193">
                  <c:v>0.56</c:v>
                </c:pt>
                <c:pt idx="194">
                  <c:v>0.56</c:v>
                </c:pt>
                <c:pt idx="195">
                  <c:v>0.55</c:v>
                </c:pt>
                <c:pt idx="196">
                  <c:v>0.55</c:v>
                </c:pt>
                <c:pt idx="197">
                  <c:v>1.04</c:v>
                </c:pt>
                <c:pt idx="198">
                  <c:v>2.02</c:v>
                </c:pt>
                <c:pt idx="199">
                  <c:v>1.79</c:v>
                </c:pt>
                <c:pt idx="200">
                  <c:v>1.93</c:v>
                </c:pt>
                <c:pt idx="201">
                  <c:v>1.78</c:v>
                </c:pt>
                <c:pt idx="202">
                  <c:v>1.65</c:v>
                </c:pt>
                <c:pt idx="203">
                  <c:v>1.65</c:v>
                </c:pt>
                <c:pt idx="204">
                  <c:v>1.64</c:v>
                </c:pt>
                <c:pt idx="205">
                  <c:v>1.65</c:v>
                </c:pt>
                <c:pt idx="206">
                  <c:v>1.65</c:v>
                </c:pt>
                <c:pt idx="207">
                  <c:v>1.62</c:v>
                </c:pt>
                <c:pt idx="208">
                  <c:v>1.5</c:v>
                </c:pt>
                <c:pt idx="209">
                  <c:v>1.11</c:v>
                </c:pt>
                <c:pt idx="210">
                  <c:v>0.1</c:v>
                </c:pt>
                <c:pt idx="211">
                  <c:v>-0.18</c:v>
                </c:pt>
                <c:pt idx="212">
                  <c:v>-1.01</c:v>
                </c:pt>
                <c:pt idx="213">
                  <c:v>-1.1</c:v>
                </c:pt>
                <c:pt idx="214">
                  <c:v>-1.04</c:v>
                </c:pt>
                <c:pt idx="215">
                  <c:v>-0.95</c:v>
                </c:pt>
                <c:pt idx="216">
                  <c:v>-0.9</c:v>
                </c:pt>
                <c:pt idx="217">
                  <c:v>-0.98</c:v>
                </c:pt>
                <c:pt idx="218">
                  <c:v>-0.97</c:v>
                </c:pt>
                <c:pt idx="219">
                  <c:v>-0.89</c:v>
                </c:pt>
                <c:pt idx="220">
                  <c:v>-0.63</c:v>
                </c:pt>
                <c:pt idx="221">
                  <c:v>-0.96</c:v>
                </c:pt>
                <c:pt idx="222">
                  <c:v>-0.96</c:v>
                </c:pt>
                <c:pt idx="223">
                  <c:v>-0.89</c:v>
                </c:pt>
                <c:pt idx="224">
                  <c:v>-0.47</c:v>
                </c:pt>
                <c:pt idx="225">
                  <c:v>-0.22</c:v>
                </c:pt>
                <c:pt idx="226">
                  <c:v>-0.13</c:v>
                </c:pt>
                <c:pt idx="227">
                  <c:v>0.29</c:v>
                </c:pt>
                <c:pt idx="228">
                  <c:v>0.31</c:v>
                </c:pt>
                <c:pt idx="229">
                  <c:v>0.3</c:v>
                </c:pt>
                <c:pt idx="230">
                  <c:v>0.3</c:v>
                </c:pt>
                <c:pt idx="231">
                  <c:v>0.34</c:v>
                </c:pt>
                <c:pt idx="232">
                  <c:v>0.21</c:v>
                </c:pt>
                <c:pt idx="233">
                  <c:v>0.54</c:v>
                </c:pt>
                <c:pt idx="234">
                  <c:v>1.06</c:v>
                </c:pt>
                <c:pt idx="235">
                  <c:v>0.9</c:v>
                </c:pt>
                <c:pt idx="236">
                  <c:v>1.65</c:v>
                </c:pt>
                <c:pt idx="237">
                  <c:v>1.57</c:v>
                </c:pt>
                <c:pt idx="238">
                  <c:v>1.63</c:v>
                </c:pt>
                <c:pt idx="239">
                  <c:v>1.34</c:v>
                </c:pt>
                <c:pt idx="240">
                  <c:v>1.33</c:v>
                </c:pt>
                <c:pt idx="241">
                  <c:v>1.27</c:v>
                </c:pt>
                <c:pt idx="242">
                  <c:v>1.27</c:v>
                </c:pt>
                <c:pt idx="243">
                  <c:v>1.2</c:v>
                </c:pt>
                <c:pt idx="244">
                  <c:v>1.17</c:v>
                </c:pt>
                <c:pt idx="245">
                  <c:v>0.84</c:v>
                </c:pt>
                <c:pt idx="246">
                  <c:v>0.35</c:v>
                </c:pt>
                <c:pt idx="247">
                  <c:v>1.12</c:v>
                </c:pt>
                <c:pt idx="248">
                  <c:v>0.24</c:v>
                </c:pt>
                <c:pt idx="249">
                  <c:v>0.06</c:v>
                </c:pt>
                <c:pt idx="250">
                  <c:v>0.14</c:v>
                </c:pt>
                <c:pt idx="251">
                  <c:v>0.09</c:v>
                </c:pt>
                <c:pt idx="252">
                  <c:v>0.12</c:v>
                </c:pt>
                <c:pt idx="253">
                  <c:v>0.11</c:v>
                </c:pt>
                <c:pt idx="254">
                  <c:v>0.24</c:v>
                </c:pt>
                <c:pt idx="255">
                  <c:v>0.29</c:v>
                </c:pt>
                <c:pt idx="256">
                  <c:v>0.28</c:v>
                </c:pt>
                <c:pt idx="257">
                  <c:v>0.35</c:v>
                </c:pt>
                <c:pt idx="258">
                  <c:v>0.48</c:v>
                </c:pt>
                <c:pt idx="259">
                  <c:v>-0.22</c:v>
                </c:pt>
                <c:pt idx="260">
                  <c:v>-0.38</c:v>
                </c:pt>
                <c:pt idx="261">
                  <c:v>-0.43</c:v>
                </c:pt>
                <c:pt idx="262">
                  <c:v>-0.83</c:v>
                </c:pt>
                <c:pt idx="263">
                  <c:v>-0.79</c:v>
                </c:pt>
                <c:pt idx="264">
                  <c:v>-0.74</c:v>
                </c:pt>
                <c:pt idx="265">
                  <c:v>-0.74</c:v>
                </c:pt>
                <c:pt idx="266">
                  <c:v>-0.92</c:v>
                </c:pt>
                <c:pt idx="267">
                  <c:v>-0.92</c:v>
                </c:pt>
                <c:pt idx="268">
                  <c:v>-0.87</c:v>
                </c:pt>
                <c:pt idx="269">
                  <c:v>0.02</c:v>
                </c:pt>
                <c:pt idx="270">
                  <c:v>-0.11</c:v>
                </c:pt>
                <c:pt idx="271">
                  <c:v>-0.32</c:v>
                </c:pt>
                <c:pt idx="272">
                  <c:v>0.4</c:v>
                </c:pt>
                <c:pt idx="273">
                  <c:v>0.54</c:v>
                </c:pt>
                <c:pt idx="274">
                  <c:v>0.52</c:v>
                </c:pt>
                <c:pt idx="275">
                  <c:v>0.47</c:v>
                </c:pt>
                <c:pt idx="276">
                  <c:v>0.49</c:v>
                </c:pt>
                <c:pt idx="277">
                  <c:v>0.47</c:v>
                </c:pt>
                <c:pt idx="278">
                  <c:v>0.48</c:v>
                </c:pt>
                <c:pt idx="279">
                  <c:v>0.43</c:v>
                </c:pt>
                <c:pt idx="280">
                  <c:v>0.41</c:v>
                </c:pt>
                <c:pt idx="281">
                  <c:v>-0.32</c:v>
                </c:pt>
                <c:pt idx="282">
                  <c:v>-0.06</c:v>
                </c:pt>
                <c:pt idx="283">
                  <c:v>-0.13</c:v>
                </c:pt>
                <c:pt idx="284">
                  <c:v>-0.52</c:v>
                </c:pt>
                <c:pt idx="285">
                  <c:v>-0.15</c:v>
                </c:pt>
                <c:pt idx="286">
                  <c:v>0.03</c:v>
                </c:pt>
                <c:pt idx="287">
                  <c:v>0.03</c:v>
                </c:pt>
                <c:pt idx="288">
                  <c:v>0.06</c:v>
                </c:pt>
                <c:pt idx="289">
                  <c:v>0.05</c:v>
                </c:pt>
                <c:pt idx="290">
                  <c:v>0.03</c:v>
                </c:pt>
                <c:pt idx="291">
                  <c:v>0.01</c:v>
                </c:pt>
                <c:pt idx="292">
                  <c:v>0.02</c:v>
                </c:pt>
                <c:pt idx="293">
                  <c:v>0.26</c:v>
                </c:pt>
                <c:pt idx="294">
                  <c:v>0.16</c:v>
                </c:pt>
                <c:pt idx="295">
                  <c:v>0.23</c:v>
                </c:pt>
                <c:pt idx="296">
                  <c:v>-0.52</c:v>
                </c:pt>
                <c:pt idx="297">
                  <c:v>-0.75</c:v>
                </c:pt>
                <c:pt idx="298">
                  <c:v>-0.7</c:v>
                </c:pt>
                <c:pt idx="299">
                  <c:v>-0.28</c:v>
                </c:pt>
                <c:pt idx="300">
                  <c:v>-0.23</c:v>
                </c:pt>
                <c:pt idx="301">
                  <c:v>-0.24</c:v>
                </c:pt>
                <c:pt idx="302">
                  <c:v>-0.22</c:v>
                </c:pt>
                <c:pt idx="303">
                  <c:v>-0.23</c:v>
                </c:pt>
                <c:pt idx="304">
                  <c:v>-0.21</c:v>
                </c:pt>
                <c:pt idx="305">
                  <c:v>-0.56</c:v>
                </c:pt>
                <c:pt idx="306">
                  <c:v>-0.76</c:v>
                </c:pt>
                <c:pt idx="307">
                  <c:v>-0.78</c:v>
                </c:pt>
                <c:pt idx="308">
                  <c:v>-0.54</c:v>
                </c:pt>
                <c:pt idx="309">
                  <c:v>-0.85</c:v>
                </c:pt>
                <c:pt idx="310">
                  <c:v>-0.87</c:v>
                </c:pt>
                <c:pt idx="311">
                  <c:v>-1.42</c:v>
                </c:pt>
                <c:pt idx="312">
                  <c:v>-1.38</c:v>
                </c:pt>
                <c:pt idx="313">
                  <c:v>-1.37</c:v>
                </c:pt>
                <c:pt idx="314">
                  <c:v>-1.39</c:v>
                </c:pt>
                <c:pt idx="315">
                  <c:v>-1.43</c:v>
                </c:pt>
                <c:pt idx="316">
                  <c:v>-1.04</c:v>
                </c:pt>
                <c:pt idx="317">
                  <c:v>-0.7</c:v>
                </c:pt>
                <c:pt idx="318">
                  <c:v>-0.61</c:v>
                </c:pt>
                <c:pt idx="319">
                  <c:v>-1.04</c:v>
                </c:pt>
                <c:pt idx="320">
                  <c:v>-1.11</c:v>
                </c:pt>
                <c:pt idx="321">
                  <c:v>-1.15</c:v>
                </c:pt>
                <c:pt idx="322">
                  <c:v>-0.54</c:v>
                </c:pt>
                <c:pt idx="323">
                  <c:v>-0.53</c:v>
                </c:pt>
                <c:pt idx="324">
                  <c:v>-0.24</c:v>
                </c:pt>
                <c:pt idx="325">
                  <c:v>-0.24</c:v>
                </c:pt>
                <c:pt idx="326">
                  <c:v>-0.24</c:v>
                </c:pt>
                <c:pt idx="327">
                  <c:v>-0.25</c:v>
                </c:pt>
                <c:pt idx="328">
                  <c:v>-0.55</c:v>
                </c:pt>
                <c:pt idx="329">
                  <c:v>-0.03</c:v>
                </c:pt>
                <c:pt idx="330">
                  <c:v>-0.27</c:v>
                </c:pt>
                <c:pt idx="331">
                  <c:v>-0.33</c:v>
                </c:pt>
                <c:pt idx="332">
                  <c:v>-0.34</c:v>
                </c:pt>
                <c:pt idx="333">
                  <c:v>-0.37</c:v>
                </c:pt>
                <c:pt idx="334">
                  <c:v>-0.84</c:v>
                </c:pt>
                <c:pt idx="335">
                  <c:v>-0.87</c:v>
                </c:pt>
                <c:pt idx="336">
                  <c:v>-1.13</c:v>
                </c:pt>
                <c:pt idx="337">
                  <c:v>-1.12</c:v>
                </c:pt>
                <c:pt idx="338">
                  <c:v>-1.11</c:v>
                </c:pt>
                <c:pt idx="339">
                  <c:v>-1.15</c:v>
                </c:pt>
                <c:pt idx="340">
                  <c:v>-1.14</c:v>
                </c:pt>
                <c:pt idx="341">
                  <c:v>-2.22</c:v>
                </c:pt>
                <c:pt idx="342">
                  <c:v>-1.54</c:v>
                </c:pt>
                <c:pt idx="343">
                  <c:v>-1.44</c:v>
                </c:pt>
                <c:pt idx="344">
                  <c:v>-1.26</c:v>
                </c:pt>
                <c:pt idx="345">
                  <c:v>-0.97</c:v>
                </c:pt>
                <c:pt idx="346">
                  <c:v>-0.87</c:v>
                </c:pt>
                <c:pt idx="347">
                  <c:v>-0.8</c:v>
                </c:pt>
                <c:pt idx="348">
                  <c:v>-0.75</c:v>
                </c:pt>
                <c:pt idx="349">
                  <c:v>-0.74</c:v>
                </c:pt>
                <c:pt idx="350">
                  <c:v>-0.7</c:v>
                </c:pt>
                <c:pt idx="351">
                  <c:v>-0.57</c:v>
                </c:pt>
                <c:pt idx="352">
                  <c:v>-0.56</c:v>
                </c:pt>
                <c:pt idx="353">
                  <c:v>-0.61</c:v>
                </c:pt>
                <c:pt idx="354">
                  <c:v>-1.39</c:v>
                </c:pt>
                <c:pt idx="355">
                  <c:v>-1.49</c:v>
                </c:pt>
                <c:pt idx="356">
                  <c:v>-0.86</c:v>
                </c:pt>
                <c:pt idx="357">
                  <c:v>-0.84</c:v>
                </c:pt>
                <c:pt idx="358">
                  <c:v>-0.43</c:v>
                </c:pt>
                <c:pt idx="359">
                  <c:v>-0.42</c:v>
                </c:pt>
                <c:pt idx="360">
                  <c:v>-0.39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22-4D8C-981F-99513ECAB6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0660160"/>
        <c:axId val="680662656"/>
      </c:barChart>
      <c:lineChart>
        <c:grouping val="standard"/>
        <c:varyColors val="0"/>
        <c:ser>
          <c:idx val="0"/>
          <c:order val="0"/>
          <c:tx>
            <c:v>SSI-6</c:v>
          </c:tx>
          <c:spPr>
            <a:ln w="19050" cap="rnd">
              <a:solidFill>
                <a:srgbClr val="002060"/>
              </a:solidFill>
              <a:prstDash val="sysDash"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numRef>
              <c:f>'[1]SSI-SPI'!$A$14:$A$374</c:f>
              <c:numCache>
                <c:formatCode>General</c:formatCode>
                <c:ptCount val="361"/>
                <c:pt idx="0">
                  <c:v>1985.0</c:v>
                </c:pt>
                <c:pt idx="12">
                  <c:v>1986.0</c:v>
                </c:pt>
                <c:pt idx="24">
                  <c:v>1987.0</c:v>
                </c:pt>
                <c:pt idx="36">
                  <c:v>1988.0</c:v>
                </c:pt>
                <c:pt idx="48">
                  <c:v>1989.0</c:v>
                </c:pt>
                <c:pt idx="60">
                  <c:v>1990.0</c:v>
                </c:pt>
                <c:pt idx="72">
                  <c:v>1991.0</c:v>
                </c:pt>
                <c:pt idx="84">
                  <c:v>1992.0</c:v>
                </c:pt>
                <c:pt idx="96">
                  <c:v>1993.0</c:v>
                </c:pt>
                <c:pt idx="108">
                  <c:v>1994.0</c:v>
                </c:pt>
                <c:pt idx="120">
                  <c:v>1995.0</c:v>
                </c:pt>
                <c:pt idx="132">
                  <c:v>1996.0</c:v>
                </c:pt>
                <c:pt idx="144">
                  <c:v>1997.0</c:v>
                </c:pt>
                <c:pt idx="156">
                  <c:v>1998.0</c:v>
                </c:pt>
                <c:pt idx="168">
                  <c:v>1999.0</c:v>
                </c:pt>
                <c:pt idx="180">
                  <c:v>2000.0</c:v>
                </c:pt>
                <c:pt idx="192">
                  <c:v>2001.0</c:v>
                </c:pt>
                <c:pt idx="204">
                  <c:v>2002.0</c:v>
                </c:pt>
                <c:pt idx="216">
                  <c:v>2003.0</c:v>
                </c:pt>
                <c:pt idx="228">
                  <c:v>2004.0</c:v>
                </c:pt>
                <c:pt idx="240">
                  <c:v>2005.0</c:v>
                </c:pt>
                <c:pt idx="252">
                  <c:v>2006.0</c:v>
                </c:pt>
                <c:pt idx="264">
                  <c:v>2007.0</c:v>
                </c:pt>
                <c:pt idx="276">
                  <c:v>2008.0</c:v>
                </c:pt>
                <c:pt idx="288">
                  <c:v>2009.0</c:v>
                </c:pt>
                <c:pt idx="300">
                  <c:v>2010.0</c:v>
                </c:pt>
                <c:pt idx="312">
                  <c:v>2011.0</c:v>
                </c:pt>
                <c:pt idx="324">
                  <c:v>2012.0</c:v>
                </c:pt>
                <c:pt idx="336">
                  <c:v>2013.0</c:v>
                </c:pt>
                <c:pt idx="348">
                  <c:v>2014.0</c:v>
                </c:pt>
                <c:pt idx="360">
                  <c:v>2015.0</c:v>
                </c:pt>
              </c:numCache>
            </c:numRef>
          </c:cat>
          <c:val>
            <c:numRef>
              <c:f>'[1]SSI-SPI'!$E$14:$E$374</c:f>
              <c:numCache>
                <c:formatCode>General</c:formatCode>
                <c:ptCount val="361"/>
                <c:pt idx="0">
                  <c:v>-0.53</c:v>
                </c:pt>
                <c:pt idx="1">
                  <c:v>-0.52</c:v>
                </c:pt>
                <c:pt idx="2">
                  <c:v>-0.51</c:v>
                </c:pt>
                <c:pt idx="3">
                  <c:v>-0.45</c:v>
                </c:pt>
                <c:pt idx="4">
                  <c:v>-0.36</c:v>
                </c:pt>
                <c:pt idx="5">
                  <c:v>-0.4</c:v>
                </c:pt>
                <c:pt idx="6">
                  <c:v>1.25</c:v>
                </c:pt>
                <c:pt idx="7">
                  <c:v>1.39</c:v>
                </c:pt>
                <c:pt idx="8">
                  <c:v>1.09</c:v>
                </c:pt>
                <c:pt idx="9">
                  <c:v>0.89</c:v>
                </c:pt>
                <c:pt idx="10">
                  <c:v>0.72</c:v>
                </c:pt>
                <c:pt idx="11">
                  <c:v>0.67</c:v>
                </c:pt>
                <c:pt idx="12">
                  <c:v>0.23</c:v>
                </c:pt>
                <c:pt idx="13">
                  <c:v>0.29</c:v>
                </c:pt>
                <c:pt idx="14">
                  <c:v>0.44</c:v>
                </c:pt>
                <c:pt idx="15">
                  <c:v>0.59</c:v>
                </c:pt>
                <c:pt idx="16">
                  <c:v>0.74</c:v>
                </c:pt>
                <c:pt idx="17">
                  <c:v>0.89</c:v>
                </c:pt>
                <c:pt idx="18">
                  <c:v>0.78</c:v>
                </c:pt>
                <c:pt idx="19">
                  <c:v>1.61</c:v>
                </c:pt>
                <c:pt idx="20">
                  <c:v>1.9</c:v>
                </c:pt>
                <c:pt idx="21">
                  <c:v>1.75</c:v>
                </c:pt>
                <c:pt idx="22">
                  <c:v>1.82</c:v>
                </c:pt>
                <c:pt idx="23">
                  <c:v>2.13</c:v>
                </c:pt>
                <c:pt idx="24">
                  <c:v>2.36</c:v>
                </c:pt>
                <c:pt idx="25">
                  <c:v>2.36</c:v>
                </c:pt>
                <c:pt idx="26">
                  <c:v>2.41</c:v>
                </c:pt>
                <c:pt idx="27">
                  <c:v>2.6</c:v>
                </c:pt>
                <c:pt idx="28">
                  <c:v>2.74</c:v>
                </c:pt>
                <c:pt idx="29">
                  <c:v>2.57</c:v>
                </c:pt>
                <c:pt idx="30">
                  <c:v>1.9</c:v>
                </c:pt>
                <c:pt idx="31">
                  <c:v>0.57</c:v>
                </c:pt>
                <c:pt idx="32">
                  <c:v>-0.13</c:v>
                </c:pt>
                <c:pt idx="33">
                  <c:v>-0.62</c:v>
                </c:pt>
                <c:pt idx="34">
                  <c:v>-0.76</c:v>
                </c:pt>
                <c:pt idx="35">
                  <c:v>-0.79</c:v>
                </c:pt>
                <c:pt idx="36">
                  <c:v>-0.79</c:v>
                </c:pt>
                <c:pt idx="37">
                  <c:v>-0.74</c:v>
                </c:pt>
                <c:pt idx="38">
                  <c:v>-0.71</c:v>
                </c:pt>
                <c:pt idx="39">
                  <c:v>-0.64</c:v>
                </c:pt>
                <c:pt idx="40">
                  <c:v>-0.61</c:v>
                </c:pt>
                <c:pt idx="41">
                  <c:v>-0.54</c:v>
                </c:pt>
                <c:pt idx="42">
                  <c:v>-0.66</c:v>
                </c:pt>
                <c:pt idx="43">
                  <c:v>-0.76</c:v>
                </c:pt>
                <c:pt idx="44">
                  <c:v>-0.27</c:v>
                </c:pt>
                <c:pt idx="45">
                  <c:v>0.26</c:v>
                </c:pt>
                <c:pt idx="46">
                  <c:v>0.65</c:v>
                </c:pt>
                <c:pt idx="47">
                  <c:v>0.82</c:v>
                </c:pt>
                <c:pt idx="48">
                  <c:v>0.91</c:v>
                </c:pt>
                <c:pt idx="49">
                  <c:v>0.98</c:v>
                </c:pt>
                <c:pt idx="50">
                  <c:v>1.03</c:v>
                </c:pt>
                <c:pt idx="51">
                  <c:v>1.02</c:v>
                </c:pt>
                <c:pt idx="52">
                  <c:v>0.94</c:v>
                </c:pt>
                <c:pt idx="53">
                  <c:v>0.83</c:v>
                </c:pt>
                <c:pt idx="54">
                  <c:v>0.71</c:v>
                </c:pt>
                <c:pt idx="55">
                  <c:v>0.53</c:v>
                </c:pt>
                <c:pt idx="56">
                  <c:v>0.19</c:v>
                </c:pt>
                <c:pt idx="57">
                  <c:v>0.02</c:v>
                </c:pt>
                <c:pt idx="58">
                  <c:v>-0.11</c:v>
                </c:pt>
                <c:pt idx="59">
                  <c:v>-0.2</c:v>
                </c:pt>
                <c:pt idx="60">
                  <c:v>-0.22</c:v>
                </c:pt>
                <c:pt idx="61">
                  <c:v>-0.2</c:v>
                </c:pt>
                <c:pt idx="62">
                  <c:v>-0.14</c:v>
                </c:pt>
                <c:pt idx="63">
                  <c:v>-0.09</c:v>
                </c:pt>
                <c:pt idx="64">
                  <c:v>0.03</c:v>
                </c:pt>
                <c:pt idx="65">
                  <c:v>0.45</c:v>
                </c:pt>
                <c:pt idx="66">
                  <c:v>1.0</c:v>
                </c:pt>
                <c:pt idx="67">
                  <c:v>1.81</c:v>
                </c:pt>
                <c:pt idx="68">
                  <c:v>1.59</c:v>
                </c:pt>
                <c:pt idx="69">
                  <c:v>1.58</c:v>
                </c:pt>
                <c:pt idx="70">
                  <c:v>1.39</c:v>
                </c:pt>
                <c:pt idx="71">
                  <c:v>1.26</c:v>
                </c:pt>
                <c:pt idx="72">
                  <c:v>1.21</c:v>
                </c:pt>
                <c:pt idx="73">
                  <c:v>1.06</c:v>
                </c:pt>
                <c:pt idx="74">
                  <c:v>1.12</c:v>
                </c:pt>
                <c:pt idx="75">
                  <c:v>1.08</c:v>
                </c:pt>
                <c:pt idx="76">
                  <c:v>1.11</c:v>
                </c:pt>
                <c:pt idx="77">
                  <c:v>1.08</c:v>
                </c:pt>
                <c:pt idx="78">
                  <c:v>1.0</c:v>
                </c:pt>
                <c:pt idx="79">
                  <c:v>0.63</c:v>
                </c:pt>
                <c:pt idx="80">
                  <c:v>0.48</c:v>
                </c:pt>
                <c:pt idx="81">
                  <c:v>0.51</c:v>
                </c:pt>
                <c:pt idx="82">
                  <c:v>0.61</c:v>
                </c:pt>
                <c:pt idx="83">
                  <c:v>0.58</c:v>
                </c:pt>
                <c:pt idx="84">
                  <c:v>0.57</c:v>
                </c:pt>
                <c:pt idx="85">
                  <c:v>0.6</c:v>
                </c:pt>
                <c:pt idx="86">
                  <c:v>0.66</c:v>
                </c:pt>
                <c:pt idx="87">
                  <c:v>0.65</c:v>
                </c:pt>
                <c:pt idx="88">
                  <c:v>0.61</c:v>
                </c:pt>
                <c:pt idx="89">
                  <c:v>1.45</c:v>
                </c:pt>
                <c:pt idx="90">
                  <c:v>1.86</c:v>
                </c:pt>
                <c:pt idx="91">
                  <c:v>1.76</c:v>
                </c:pt>
                <c:pt idx="92">
                  <c:v>1.4</c:v>
                </c:pt>
                <c:pt idx="93">
                  <c:v>1.1</c:v>
                </c:pt>
                <c:pt idx="94">
                  <c:v>0.73</c:v>
                </c:pt>
                <c:pt idx="95">
                  <c:v>-0.04</c:v>
                </c:pt>
                <c:pt idx="96">
                  <c:v>-0.17</c:v>
                </c:pt>
                <c:pt idx="97">
                  <c:v>-0.19</c:v>
                </c:pt>
                <c:pt idx="98">
                  <c:v>-0.23</c:v>
                </c:pt>
                <c:pt idx="99">
                  <c:v>-0.21</c:v>
                </c:pt>
                <c:pt idx="100">
                  <c:v>-0.17</c:v>
                </c:pt>
                <c:pt idx="101">
                  <c:v>-0.12</c:v>
                </c:pt>
                <c:pt idx="102">
                  <c:v>-0.41</c:v>
                </c:pt>
                <c:pt idx="103">
                  <c:v>-0.52</c:v>
                </c:pt>
                <c:pt idx="104">
                  <c:v>-0.45</c:v>
                </c:pt>
                <c:pt idx="105">
                  <c:v>-0.44</c:v>
                </c:pt>
                <c:pt idx="106">
                  <c:v>-0.43</c:v>
                </c:pt>
                <c:pt idx="107">
                  <c:v>-0.36</c:v>
                </c:pt>
                <c:pt idx="108">
                  <c:v>-0.28</c:v>
                </c:pt>
                <c:pt idx="109">
                  <c:v>-0.27</c:v>
                </c:pt>
                <c:pt idx="110">
                  <c:v>-0.31</c:v>
                </c:pt>
                <c:pt idx="111">
                  <c:v>-0.33</c:v>
                </c:pt>
                <c:pt idx="112">
                  <c:v>-0.3</c:v>
                </c:pt>
                <c:pt idx="113">
                  <c:v>-0.34</c:v>
                </c:pt>
                <c:pt idx="114">
                  <c:v>-0.55</c:v>
                </c:pt>
                <c:pt idx="115">
                  <c:v>-0.72</c:v>
                </c:pt>
                <c:pt idx="116">
                  <c:v>-0.75</c:v>
                </c:pt>
                <c:pt idx="117">
                  <c:v>-0.69</c:v>
                </c:pt>
                <c:pt idx="118">
                  <c:v>-0.69</c:v>
                </c:pt>
                <c:pt idx="119">
                  <c:v>-0.64</c:v>
                </c:pt>
                <c:pt idx="120">
                  <c:v>-0.65</c:v>
                </c:pt>
                <c:pt idx="121">
                  <c:v>-0.69</c:v>
                </c:pt>
                <c:pt idx="122">
                  <c:v>-0.73</c:v>
                </c:pt>
                <c:pt idx="123">
                  <c:v>-0.8</c:v>
                </c:pt>
                <c:pt idx="124">
                  <c:v>-0.84</c:v>
                </c:pt>
                <c:pt idx="125">
                  <c:v>-1.06</c:v>
                </c:pt>
                <c:pt idx="126">
                  <c:v>-1.57</c:v>
                </c:pt>
                <c:pt idx="127">
                  <c:v>-1.72</c:v>
                </c:pt>
                <c:pt idx="128">
                  <c:v>-1.8</c:v>
                </c:pt>
                <c:pt idx="129">
                  <c:v>-2.1</c:v>
                </c:pt>
                <c:pt idx="130">
                  <c:v>-2.11</c:v>
                </c:pt>
                <c:pt idx="131">
                  <c:v>-2.03</c:v>
                </c:pt>
                <c:pt idx="132">
                  <c:v>-1.97</c:v>
                </c:pt>
                <c:pt idx="133">
                  <c:v>-1.85</c:v>
                </c:pt>
                <c:pt idx="134">
                  <c:v>-1.84</c:v>
                </c:pt>
                <c:pt idx="135">
                  <c:v>-1.72</c:v>
                </c:pt>
                <c:pt idx="136">
                  <c:v>-1.63</c:v>
                </c:pt>
                <c:pt idx="137">
                  <c:v>-1.51</c:v>
                </c:pt>
                <c:pt idx="138">
                  <c:v>-0.1</c:v>
                </c:pt>
                <c:pt idx="139">
                  <c:v>0.46</c:v>
                </c:pt>
                <c:pt idx="140">
                  <c:v>0.89</c:v>
                </c:pt>
                <c:pt idx="141">
                  <c:v>1.28</c:v>
                </c:pt>
                <c:pt idx="142">
                  <c:v>1.34</c:v>
                </c:pt>
                <c:pt idx="143">
                  <c:v>1.42</c:v>
                </c:pt>
                <c:pt idx="144">
                  <c:v>1.38</c:v>
                </c:pt>
                <c:pt idx="145">
                  <c:v>1.45</c:v>
                </c:pt>
                <c:pt idx="146">
                  <c:v>1.49</c:v>
                </c:pt>
                <c:pt idx="147">
                  <c:v>1.43</c:v>
                </c:pt>
                <c:pt idx="148">
                  <c:v>1.45</c:v>
                </c:pt>
                <c:pt idx="149">
                  <c:v>1.35</c:v>
                </c:pt>
                <c:pt idx="150">
                  <c:v>0.75</c:v>
                </c:pt>
                <c:pt idx="151">
                  <c:v>-0.16</c:v>
                </c:pt>
                <c:pt idx="152">
                  <c:v>-0.77</c:v>
                </c:pt>
                <c:pt idx="153">
                  <c:v>-1.31</c:v>
                </c:pt>
                <c:pt idx="154">
                  <c:v>-1.65</c:v>
                </c:pt>
                <c:pt idx="155">
                  <c:v>-1.81</c:v>
                </c:pt>
                <c:pt idx="156">
                  <c:v>-1.77</c:v>
                </c:pt>
                <c:pt idx="157">
                  <c:v>-1.7</c:v>
                </c:pt>
                <c:pt idx="158">
                  <c:v>-1.62</c:v>
                </c:pt>
                <c:pt idx="159">
                  <c:v>-1.49</c:v>
                </c:pt>
                <c:pt idx="160">
                  <c:v>-1.35</c:v>
                </c:pt>
                <c:pt idx="161">
                  <c:v>-1.25</c:v>
                </c:pt>
                <c:pt idx="162">
                  <c:v>-1.53</c:v>
                </c:pt>
                <c:pt idx="163">
                  <c:v>-1.57</c:v>
                </c:pt>
                <c:pt idx="164">
                  <c:v>-1.61</c:v>
                </c:pt>
                <c:pt idx="165">
                  <c:v>-0.84</c:v>
                </c:pt>
                <c:pt idx="166">
                  <c:v>-0.61</c:v>
                </c:pt>
                <c:pt idx="167">
                  <c:v>-0.44</c:v>
                </c:pt>
                <c:pt idx="168">
                  <c:v>-0.35</c:v>
                </c:pt>
                <c:pt idx="169">
                  <c:v>-0.29</c:v>
                </c:pt>
                <c:pt idx="170">
                  <c:v>-0.23</c:v>
                </c:pt>
                <c:pt idx="171">
                  <c:v>-0.42</c:v>
                </c:pt>
                <c:pt idx="172">
                  <c:v>-0.52</c:v>
                </c:pt>
                <c:pt idx="173">
                  <c:v>-0.75</c:v>
                </c:pt>
                <c:pt idx="174">
                  <c:v>-0.66</c:v>
                </c:pt>
                <c:pt idx="175">
                  <c:v>0.1</c:v>
                </c:pt>
                <c:pt idx="176">
                  <c:v>0.44</c:v>
                </c:pt>
                <c:pt idx="177">
                  <c:v>0.65</c:v>
                </c:pt>
                <c:pt idx="178">
                  <c:v>0.94</c:v>
                </c:pt>
                <c:pt idx="179">
                  <c:v>0.94</c:v>
                </c:pt>
                <c:pt idx="180">
                  <c:v>1.01</c:v>
                </c:pt>
                <c:pt idx="181">
                  <c:v>0.89</c:v>
                </c:pt>
                <c:pt idx="182">
                  <c:v>0.87</c:v>
                </c:pt>
                <c:pt idx="183">
                  <c:v>0.81</c:v>
                </c:pt>
                <c:pt idx="184">
                  <c:v>0.53</c:v>
                </c:pt>
                <c:pt idx="185">
                  <c:v>0.4</c:v>
                </c:pt>
                <c:pt idx="186">
                  <c:v>-0.39</c:v>
                </c:pt>
                <c:pt idx="187">
                  <c:v>-0.01</c:v>
                </c:pt>
                <c:pt idx="188">
                  <c:v>0.75</c:v>
                </c:pt>
                <c:pt idx="189">
                  <c:v>0.87</c:v>
                </c:pt>
                <c:pt idx="190">
                  <c:v>0.89</c:v>
                </c:pt>
                <c:pt idx="191">
                  <c:v>0.79</c:v>
                </c:pt>
                <c:pt idx="192">
                  <c:v>0.86</c:v>
                </c:pt>
                <c:pt idx="193">
                  <c:v>0.7</c:v>
                </c:pt>
                <c:pt idx="194">
                  <c:v>0.44</c:v>
                </c:pt>
                <c:pt idx="195">
                  <c:v>0.35</c:v>
                </c:pt>
                <c:pt idx="196">
                  <c:v>0.17</c:v>
                </c:pt>
                <c:pt idx="197">
                  <c:v>0.25</c:v>
                </c:pt>
                <c:pt idx="198">
                  <c:v>0.67</c:v>
                </c:pt>
                <c:pt idx="199">
                  <c:v>1.1</c:v>
                </c:pt>
                <c:pt idx="200">
                  <c:v>1.6</c:v>
                </c:pt>
                <c:pt idx="201">
                  <c:v>1.71</c:v>
                </c:pt>
                <c:pt idx="202">
                  <c:v>1.69</c:v>
                </c:pt>
                <c:pt idx="203">
                  <c:v>1.67</c:v>
                </c:pt>
                <c:pt idx="204">
                  <c:v>1.62</c:v>
                </c:pt>
                <c:pt idx="205">
                  <c:v>1.67</c:v>
                </c:pt>
                <c:pt idx="206">
                  <c:v>1.66</c:v>
                </c:pt>
                <c:pt idx="207">
                  <c:v>1.72</c:v>
                </c:pt>
                <c:pt idx="208">
                  <c:v>1.78</c:v>
                </c:pt>
                <c:pt idx="209">
                  <c:v>1.77</c:v>
                </c:pt>
                <c:pt idx="210">
                  <c:v>1.5</c:v>
                </c:pt>
                <c:pt idx="211">
                  <c:v>0.86</c:v>
                </c:pt>
                <c:pt idx="212">
                  <c:v>0.23</c:v>
                </c:pt>
                <c:pt idx="213">
                  <c:v>-0.2</c:v>
                </c:pt>
                <c:pt idx="214">
                  <c:v>-0.37</c:v>
                </c:pt>
                <c:pt idx="215">
                  <c:v>-0.46</c:v>
                </c:pt>
                <c:pt idx="216">
                  <c:v>-0.53</c:v>
                </c:pt>
                <c:pt idx="217">
                  <c:v>-0.58</c:v>
                </c:pt>
                <c:pt idx="218">
                  <c:v>-0.61</c:v>
                </c:pt>
                <c:pt idx="219">
                  <c:v>-0.6</c:v>
                </c:pt>
                <c:pt idx="220">
                  <c:v>-0.62</c:v>
                </c:pt>
                <c:pt idx="221">
                  <c:v>-0.69</c:v>
                </c:pt>
                <c:pt idx="222">
                  <c:v>-0.92</c:v>
                </c:pt>
                <c:pt idx="223">
                  <c:v>-1.03</c:v>
                </c:pt>
                <c:pt idx="224">
                  <c:v>-0.94</c:v>
                </c:pt>
                <c:pt idx="225">
                  <c:v>-0.72</c:v>
                </c:pt>
                <c:pt idx="226">
                  <c:v>-0.75</c:v>
                </c:pt>
                <c:pt idx="227">
                  <c:v>-0.53</c:v>
                </c:pt>
                <c:pt idx="228">
                  <c:v>-0.47</c:v>
                </c:pt>
                <c:pt idx="229">
                  <c:v>-0.45</c:v>
                </c:pt>
                <c:pt idx="230">
                  <c:v>-0.46</c:v>
                </c:pt>
                <c:pt idx="231">
                  <c:v>-0.5</c:v>
                </c:pt>
                <c:pt idx="232">
                  <c:v>-0.41</c:v>
                </c:pt>
                <c:pt idx="233">
                  <c:v>-0.56</c:v>
                </c:pt>
                <c:pt idx="234">
                  <c:v>0.2</c:v>
                </c:pt>
                <c:pt idx="235">
                  <c:v>0.56</c:v>
                </c:pt>
                <c:pt idx="236">
                  <c:v>1.11</c:v>
                </c:pt>
                <c:pt idx="237">
                  <c:v>1.19</c:v>
                </c:pt>
                <c:pt idx="238">
                  <c:v>1.21</c:v>
                </c:pt>
                <c:pt idx="239">
                  <c:v>1.33</c:v>
                </c:pt>
                <c:pt idx="240">
                  <c:v>1.3</c:v>
                </c:pt>
                <c:pt idx="241">
                  <c:v>1.33</c:v>
                </c:pt>
                <c:pt idx="242">
                  <c:v>1.26</c:v>
                </c:pt>
                <c:pt idx="243">
                  <c:v>1.28</c:v>
                </c:pt>
                <c:pt idx="244">
                  <c:v>1.3</c:v>
                </c:pt>
                <c:pt idx="245">
                  <c:v>1.07</c:v>
                </c:pt>
                <c:pt idx="246">
                  <c:v>0.45</c:v>
                </c:pt>
                <c:pt idx="247">
                  <c:v>0.68</c:v>
                </c:pt>
                <c:pt idx="248">
                  <c:v>0.52</c:v>
                </c:pt>
                <c:pt idx="249">
                  <c:v>0.39</c:v>
                </c:pt>
                <c:pt idx="250">
                  <c:v>0.34</c:v>
                </c:pt>
                <c:pt idx="251">
                  <c:v>0.4</c:v>
                </c:pt>
                <c:pt idx="252">
                  <c:v>0.44</c:v>
                </c:pt>
                <c:pt idx="253">
                  <c:v>0.21</c:v>
                </c:pt>
                <c:pt idx="254">
                  <c:v>0.16</c:v>
                </c:pt>
                <c:pt idx="255">
                  <c:v>0.17</c:v>
                </c:pt>
                <c:pt idx="256">
                  <c:v>0.15</c:v>
                </c:pt>
                <c:pt idx="257">
                  <c:v>-0.05</c:v>
                </c:pt>
                <c:pt idx="258">
                  <c:v>-0.43</c:v>
                </c:pt>
                <c:pt idx="259">
                  <c:v>-0.5</c:v>
                </c:pt>
                <c:pt idx="260">
                  <c:v>-0.58</c:v>
                </c:pt>
                <c:pt idx="261">
                  <c:v>-0.61</c:v>
                </c:pt>
                <c:pt idx="262">
                  <c:v>-0.53</c:v>
                </c:pt>
                <c:pt idx="263">
                  <c:v>-0.55</c:v>
                </c:pt>
                <c:pt idx="264">
                  <c:v>-0.59</c:v>
                </c:pt>
                <c:pt idx="265">
                  <c:v>-0.63</c:v>
                </c:pt>
                <c:pt idx="266">
                  <c:v>-0.64</c:v>
                </c:pt>
                <c:pt idx="267">
                  <c:v>-0.63</c:v>
                </c:pt>
                <c:pt idx="268">
                  <c:v>-0.69</c:v>
                </c:pt>
                <c:pt idx="269">
                  <c:v>-0.09</c:v>
                </c:pt>
                <c:pt idx="270">
                  <c:v>0.78</c:v>
                </c:pt>
                <c:pt idx="271">
                  <c:v>0.97</c:v>
                </c:pt>
                <c:pt idx="272">
                  <c:v>1.11</c:v>
                </c:pt>
                <c:pt idx="273">
                  <c:v>1.09</c:v>
                </c:pt>
                <c:pt idx="274">
                  <c:v>1.05</c:v>
                </c:pt>
                <c:pt idx="275">
                  <c:v>0.89</c:v>
                </c:pt>
                <c:pt idx="276">
                  <c:v>0.7</c:v>
                </c:pt>
                <c:pt idx="277">
                  <c:v>0.69</c:v>
                </c:pt>
                <c:pt idx="278">
                  <c:v>0.61</c:v>
                </c:pt>
                <c:pt idx="279">
                  <c:v>0.56</c:v>
                </c:pt>
                <c:pt idx="280">
                  <c:v>0.43</c:v>
                </c:pt>
                <c:pt idx="281">
                  <c:v>0.05</c:v>
                </c:pt>
                <c:pt idx="282">
                  <c:v>-0.45</c:v>
                </c:pt>
                <c:pt idx="283">
                  <c:v>-0.65</c:v>
                </c:pt>
                <c:pt idx="284">
                  <c:v>-0.51</c:v>
                </c:pt>
                <c:pt idx="285">
                  <c:v>0.17</c:v>
                </c:pt>
                <c:pt idx="286">
                  <c:v>0.31</c:v>
                </c:pt>
                <c:pt idx="287">
                  <c:v>0.32</c:v>
                </c:pt>
                <c:pt idx="288">
                  <c:v>0.39</c:v>
                </c:pt>
                <c:pt idx="289">
                  <c:v>0.37</c:v>
                </c:pt>
                <c:pt idx="290">
                  <c:v>0.43</c:v>
                </c:pt>
                <c:pt idx="291">
                  <c:v>0.22</c:v>
                </c:pt>
                <c:pt idx="292">
                  <c:v>0.13</c:v>
                </c:pt>
                <c:pt idx="293">
                  <c:v>0.06</c:v>
                </c:pt>
                <c:pt idx="294">
                  <c:v>-0.23</c:v>
                </c:pt>
                <c:pt idx="295">
                  <c:v>-0.17</c:v>
                </c:pt>
                <c:pt idx="296">
                  <c:v>-0.31</c:v>
                </c:pt>
                <c:pt idx="297">
                  <c:v>-0.47</c:v>
                </c:pt>
                <c:pt idx="298">
                  <c:v>-0.56</c:v>
                </c:pt>
                <c:pt idx="299">
                  <c:v>-0.56</c:v>
                </c:pt>
                <c:pt idx="300">
                  <c:v>-0.63</c:v>
                </c:pt>
                <c:pt idx="301">
                  <c:v>-0.71</c:v>
                </c:pt>
                <c:pt idx="302">
                  <c:v>-0.78</c:v>
                </c:pt>
                <c:pt idx="303">
                  <c:v>-0.85</c:v>
                </c:pt>
                <c:pt idx="304">
                  <c:v>-0.88</c:v>
                </c:pt>
                <c:pt idx="305">
                  <c:v>-1.12</c:v>
                </c:pt>
                <c:pt idx="306">
                  <c:v>-1.4</c:v>
                </c:pt>
                <c:pt idx="307">
                  <c:v>-1.37</c:v>
                </c:pt>
                <c:pt idx="308">
                  <c:v>-1.32</c:v>
                </c:pt>
                <c:pt idx="309">
                  <c:v>-1.12</c:v>
                </c:pt>
                <c:pt idx="310">
                  <c:v>-1.02</c:v>
                </c:pt>
                <c:pt idx="311">
                  <c:v>-0.99</c:v>
                </c:pt>
                <c:pt idx="312">
                  <c:v>-0.93</c:v>
                </c:pt>
                <c:pt idx="313">
                  <c:v>-0.88</c:v>
                </c:pt>
                <c:pt idx="314">
                  <c:v>-0.83</c:v>
                </c:pt>
                <c:pt idx="315">
                  <c:v>-0.84</c:v>
                </c:pt>
                <c:pt idx="316">
                  <c:v>-0.84</c:v>
                </c:pt>
                <c:pt idx="317">
                  <c:v>-0.75</c:v>
                </c:pt>
                <c:pt idx="318">
                  <c:v>-0.75</c:v>
                </c:pt>
                <c:pt idx="319">
                  <c:v>-0.58</c:v>
                </c:pt>
                <c:pt idx="320">
                  <c:v>-0.67</c:v>
                </c:pt>
                <c:pt idx="321">
                  <c:v>-0.76</c:v>
                </c:pt>
                <c:pt idx="322">
                  <c:v>-0.84</c:v>
                </c:pt>
                <c:pt idx="323">
                  <c:v>-0.81</c:v>
                </c:pt>
                <c:pt idx="324">
                  <c:v>-0.88</c:v>
                </c:pt>
                <c:pt idx="325">
                  <c:v>-0.93</c:v>
                </c:pt>
                <c:pt idx="326">
                  <c:v>-0.91</c:v>
                </c:pt>
                <c:pt idx="327">
                  <c:v>-0.91</c:v>
                </c:pt>
                <c:pt idx="328">
                  <c:v>-0.84</c:v>
                </c:pt>
                <c:pt idx="329">
                  <c:v>-0.88</c:v>
                </c:pt>
                <c:pt idx="330">
                  <c:v>-0.96</c:v>
                </c:pt>
                <c:pt idx="331">
                  <c:v>-0.99</c:v>
                </c:pt>
                <c:pt idx="332">
                  <c:v>-0.97</c:v>
                </c:pt>
                <c:pt idx="333">
                  <c:v>-0.96</c:v>
                </c:pt>
                <c:pt idx="334">
                  <c:v>-0.88</c:v>
                </c:pt>
                <c:pt idx="335">
                  <c:v>-0.86</c:v>
                </c:pt>
                <c:pt idx="336">
                  <c:v>-0.88</c:v>
                </c:pt>
                <c:pt idx="337">
                  <c:v>-0.89</c:v>
                </c:pt>
                <c:pt idx="338">
                  <c:v>-0.94</c:v>
                </c:pt>
                <c:pt idx="339">
                  <c:v>-0.96</c:v>
                </c:pt>
                <c:pt idx="340">
                  <c:v>-1.01</c:v>
                </c:pt>
                <c:pt idx="341">
                  <c:v>-1.12</c:v>
                </c:pt>
                <c:pt idx="342">
                  <c:v>-1.33</c:v>
                </c:pt>
                <c:pt idx="343">
                  <c:v>-1.32</c:v>
                </c:pt>
                <c:pt idx="344">
                  <c:v>-1.29</c:v>
                </c:pt>
                <c:pt idx="345">
                  <c:v>-1.34</c:v>
                </c:pt>
                <c:pt idx="346">
                  <c:v>-1.2</c:v>
                </c:pt>
                <c:pt idx="347">
                  <c:v>-1.22</c:v>
                </c:pt>
                <c:pt idx="348">
                  <c:v>-1.24</c:v>
                </c:pt>
                <c:pt idx="349">
                  <c:v>-1.24</c:v>
                </c:pt>
                <c:pt idx="350">
                  <c:v>-1.25</c:v>
                </c:pt>
                <c:pt idx="351">
                  <c:v>-1.2</c:v>
                </c:pt>
                <c:pt idx="352">
                  <c:v>-1.25</c:v>
                </c:pt>
                <c:pt idx="353">
                  <c:v>-1.16</c:v>
                </c:pt>
                <c:pt idx="354">
                  <c:v>-1.32</c:v>
                </c:pt>
                <c:pt idx="355">
                  <c:v>-1.27</c:v>
                </c:pt>
                <c:pt idx="356">
                  <c:v>-0.93</c:v>
                </c:pt>
                <c:pt idx="357">
                  <c:v>-0.84</c:v>
                </c:pt>
                <c:pt idx="358">
                  <c:v>-0.59</c:v>
                </c:pt>
                <c:pt idx="359">
                  <c:v>-0.4</c:v>
                </c:pt>
                <c:pt idx="360">
                  <c:v>-0.24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C22-4D8C-981F-99513ECAB610}"/>
            </c:ext>
          </c:extLst>
        </c:ser>
        <c:ser>
          <c:idx val="2"/>
          <c:order val="2"/>
          <c:tx>
            <c:v>-0.84</c:v>
          </c:tx>
          <c:spPr>
            <a:ln w="28575" cap="rnd">
              <a:solidFill>
                <a:schemeClr val="accent2">
                  <a:lumMod val="60000"/>
                  <a:lumOff val="40000"/>
                  <a:alpha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'[1]SSI-SPI'!$A$14:$A$374</c:f>
              <c:numCache>
                <c:formatCode>General</c:formatCode>
                <c:ptCount val="361"/>
                <c:pt idx="0">
                  <c:v>1985.0</c:v>
                </c:pt>
                <c:pt idx="12">
                  <c:v>1986.0</c:v>
                </c:pt>
                <c:pt idx="24">
                  <c:v>1987.0</c:v>
                </c:pt>
                <c:pt idx="36">
                  <c:v>1988.0</c:v>
                </c:pt>
                <c:pt idx="48">
                  <c:v>1989.0</c:v>
                </c:pt>
                <c:pt idx="60">
                  <c:v>1990.0</c:v>
                </c:pt>
                <c:pt idx="72">
                  <c:v>1991.0</c:v>
                </c:pt>
                <c:pt idx="84">
                  <c:v>1992.0</c:v>
                </c:pt>
                <c:pt idx="96">
                  <c:v>1993.0</c:v>
                </c:pt>
                <c:pt idx="108">
                  <c:v>1994.0</c:v>
                </c:pt>
                <c:pt idx="120">
                  <c:v>1995.0</c:v>
                </c:pt>
                <c:pt idx="132">
                  <c:v>1996.0</c:v>
                </c:pt>
                <c:pt idx="144">
                  <c:v>1997.0</c:v>
                </c:pt>
                <c:pt idx="156">
                  <c:v>1998.0</c:v>
                </c:pt>
                <c:pt idx="168">
                  <c:v>1999.0</c:v>
                </c:pt>
                <c:pt idx="180">
                  <c:v>2000.0</c:v>
                </c:pt>
                <c:pt idx="192">
                  <c:v>2001.0</c:v>
                </c:pt>
                <c:pt idx="204">
                  <c:v>2002.0</c:v>
                </c:pt>
                <c:pt idx="216">
                  <c:v>2003.0</c:v>
                </c:pt>
                <c:pt idx="228">
                  <c:v>2004.0</c:v>
                </c:pt>
                <c:pt idx="240">
                  <c:v>2005.0</c:v>
                </c:pt>
                <c:pt idx="252">
                  <c:v>2006.0</c:v>
                </c:pt>
                <c:pt idx="264">
                  <c:v>2007.0</c:v>
                </c:pt>
                <c:pt idx="276">
                  <c:v>2008.0</c:v>
                </c:pt>
                <c:pt idx="288">
                  <c:v>2009.0</c:v>
                </c:pt>
                <c:pt idx="300">
                  <c:v>2010.0</c:v>
                </c:pt>
                <c:pt idx="312">
                  <c:v>2011.0</c:v>
                </c:pt>
                <c:pt idx="324">
                  <c:v>2012.0</c:v>
                </c:pt>
                <c:pt idx="336">
                  <c:v>2013.0</c:v>
                </c:pt>
                <c:pt idx="348">
                  <c:v>2014.0</c:v>
                </c:pt>
                <c:pt idx="360">
                  <c:v>2015.0</c:v>
                </c:pt>
              </c:numCache>
            </c:numRef>
          </c:cat>
          <c:val>
            <c:numRef>
              <c:f>'[1]SSI-SPI'!$K$14:$K$374</c:f>
              <c:numCache>
                <c:formatCode>General</c:formatCode>
                <c:ptCount val="361"/>
                <c:pt idx="0">
                  <c:v>-0.84</c:v>
                </c:pt>
                <c:pt idx="1">
                  <c:v>-0.84</c:v>
                </c:pt>
                <c:pt idx="2">
                  <c:v>-0.84</c:v>
                </c:pt>
                <c:pt idx="3">
                  <c:v>-0.84</c:v>
                </c:pt>
                <c:pt idx="4">
                  <c:v>-0.84</c:v>
                </c:pt>
                <c:pt idx="5">
                  <c:v>-0.84</c:v>
                </c:pt>
                <c:pt idx="6">
                  <c:v>-0.84</c:v>
                </c:pt>
                <c:pt idx="7">
                  <c:v>-0.84</c:v>
                </c:pt>
                <c:pt idx="8">
                  <c:v>-0.84</c:v>
                </c:pt>
                <c:pt idx="9">
                  <c:v>-0.84</c:v>
                </c:pt>
                <c:pt idx="10">
                  <c:v>-0.84</c:v>
                </c:pt>
                <c:pt idx="11">
                  <c:v>-0.84</c:v>
                </c:pt>
                <c:pt idx="12">
                  <c:v>-0.84</c:v>
                </c:pt>
                <c:pt idx="13">
                  <c:v>-0.84</c:v>
                </c:pt>
                <c:pt idx="14">
                  <c:v>-0.84</c:v>
                </c:pt>
                <c:pt idx="15">
                  <c:v>-0.84</c:v>
                </c:pt>
                <c:pt idx="16">
                  <c:v>-0.84</c:v>
                </c:pt>
                <c:pt idx="17">
                  <c:v>-0.84</c:v>
                </c:pt>
                <c:pt idx="18">
                  <c:v>-0.84</c:v>
                </c:pt>
                <c:pt idx="19">
                  <c:v>-0.84</c:v>
                </c:pt>
                <c:pt idx="20">
                  <c:v>-0.84</c:v>
                </c:pt>
                <c:pt idx="21">
                  <c:v>-0.84</c:v>
                </c:pt>
                <c:pt idx="22">
                  <c:v>-0.84</c:v>
                </c:pt>
                <c:pt idx="23">
                  <c:v>-0.84</c:v>
                </c:pt>
                <c:pt idx="24">
                  <c:v>-0.84</c:v>
                </c:pt>
                <c:pt idx="25">
                  <c:v>-0.84</c:v>
                </c:pt>
                <c:pt idx="26">
                  <c:v>-0.84</c:v>
                </c:pt>
                <c:pt idx="27">
                  <c:v>-0.84</c:v>
                </c:pt>
                <c:pt idx="28">
                  <c:v>-0.84</c:v>
                </c:pt>
                <c:pt idx="29">
                  <c:v>-0.84</c:v>
                </c:pt>
                <c:pt idx="30">
                  <c:v>-0.84</c:v>
                </c:pt>
                <c:pt idx="31">
                  <c:v>-0.84</c:v>
                </c:pt>
                <c:pt idx="32">
                  <c:v>-0.84</c:v>
                </c:pt>
                <c:pt idx="33">
                  <c:v>-0.84</c:v>
                </c:pt>
                <c:pt idx="34">
                  <c:v>-0.84</c:v>
                </c:pt>
                <c:pt idx="35">
                  <c:v>-0.84</c:v>
                </c:pt>
                <c:pt idx="36">
                  <c:v>-0.84</c:v>
                </c:pt>
                <c:pt idx="37">
                  <c:v>-0.84</c:v>
                </c:pt>
                <c:pt idx="38">
                  <c:v>-0.84</c:v>
                </c:pt>
                <c:pt idx="39">
                  <c:v>-0.84</c:v>
                </c:pt>
                <c:pt idx="40">
                  <c:v>-0.84</c:v>
                </c:pt>
                <c:pt idx="41">
                  <c:v>-0.84</c:v>
                </c:pt>
                <c:pt idx="42">
                  <c:v>-0.84</c:v>
                </c:pt>
                <c:pt idx="43">
                  <c:v>-0.84</c:v>
                </c:pt>
                <c:pt idx="44">
                  <c:v>-0.84</c:v>
                </c:pt>
                <c:pt idx="45">
                  <c:v>-0.84</c:v>
                </c:pt>
                <c:pt idx="46">
                  <c:v>-0.84</c:v>
                </c:pt>
                <c:pt idx="47">
                  <c:v>-0.84</c:v>
                </c:pt>
                <c:pt idx="48">
                  <c:v>-0.84</c:v>
                </c:pt>
                <c:pt idx="49">
                  <c:v>-0.84</c:v>
                </c:pt>
                <c:pt idx="50">
                  <c:v>-0.84</c:v>
                </c:pt>
                <c:pt idx="51">
                  <c:v>-0.84</c:v>
                </c:pt>
                <c:pt idx="52">
                  <c:v>-0.84</c:v>
                </c:pt>
                <c:pt idx="53">
                  <c:v>-0.84</c:v>
                </c:pt>
                <c:pt idx="54">
                  <c:v>-0.84</c:v>
                </c:pt>
                <c:pt idx="55">
                  <c:v>-0.84</c:v>
                </c:pt>
                <c:pt idx="56">
                  <c:v>-0.84</c:v>
                </c:pt>
                <c:pt idx="57">
                  <c:v>-0.84</c:v>
                </c:pt>
                <c:pt idx="58">
                  <c:v>-0.84</c:v>
                </c:pt>
                <c:pt idx="59">
                  <c:v>-0.84</c:v>
                </c:pt>
                <c:pt idx="60">
                  <c:v>-0.84</c:v>
                </c:pt>
                <c:pt idx="61">
                  <c:v>-0.84</c:v>
                </c:pt>
                <c:pt idx="62">
                  <c:v>-0.84</c:v>
                </c:pt>
                <c:pt idx="63">
                  <c:v>-0.84</c:v>
                </c:pt>
                <c:pt idx="64">
                  <c:v>-0.84</c:v>
                </c:pt>
                <c:pt idx="65">
                  <c:v>-0.84</c:v>
                </c:pt>
                <c:pt idx="66">
                  <c:v>-0.84</c:v>
                </c:pt>
                <c:pt idx="67">
                  <c:v>-0.84</c:v>
                </c:pt>
                <c:pt idx="68">
                  <c:v>-0.84</c:v>
                </c:pt>
                <c:pt idx="69">
                  <c:v>-0.84</c:v>
                </c:pt>
                <c:pt idx="70">
                  <c:v>-0.84</c:v>
                </c:pt>
                <c:pt idx="71">
                  <c:v>-0.84</c:v>
                </c:pt>
                <c:pt idx="72">
                  <c:v>-0.84</c:v>
                </c:pt>
                <c:pt idx="73">
                  <c:v>-0.84</c:v>
                </c:pt>
                <c:pt idx="74">
                  <c:v>-0.84</c:v>
                </c:pt>
                <c:pt idx="75">
                  <c:v>-0.84</c:v>
                </c:pt>
                <c:pt idx="76">
                  <c:v>-0.84</c:v>
                </c:pt>
                <c:pt idx="77">
                  <c:v>-0.84</c:v>
                </c:pt>
                <c:pt idx="78">
                  <c:v>-0.84</c:v>
                </c:pt>
                <c:pt idx="79">
                  <c:v>-0.84</c:v>
                </c:pt>
                <c:pt idx="80">
                  <c:v>-0.84</c:v>
                </c:pt>
                <c:pt idx="81">
                  <c:v>-0.84</c:v>
                </c:pt>
                <c:pt idx="82">
                  <c:v>-0.84</c:v>
                </c:pt>
                <c:pt idx="83">
                  <c:v>-0.84</c:v>
                </c:pt>
                <c:pt idx="84">
                  <c:v>-0.84</c:v>
                </c:pt>
                <c:pt idx="85">
                  <c:v>-0.84</c:v>
                </c:pt>
                <c:pt idx="86">
                  <c:v>-0.84</c:v>
                </c:pt>
                <c:pt idx="87">
                  <c:v>-0.84</c:v>
                </c:pt>
                <c:pt idx="88">
                  <c:v>-0.84</c:v>
                </c:pt>
                <c:pt idx="89">
                  <c:v>-0.84</c:v>
                </c:pt>
                <c:pt idx="90">
                  <c:v>-0.84</c:v>
                </c:pt>
                <c:pt idx="91">
                  <c:v>-0.84</c:v>
                </c:pt>
                <c:pt idx="92">
                  <c:v>-0.84</c:v>
                </c:pt>
                <c:pt idx="93">
                  <c:v>-0.84</c:v>
                </c:pt>
                <c:pt idx="94">
                  <c:v>-0.84</c:v>
                </c:pt>
                <c:pt idx="95">
                  <c:v>-0.84</c:v>
                </c:pt>
                <c:pt idx="96">
                  <c:v>-0.84</c:v>
                </c:pt>
                <c:pt idx="97">
                  <c:v>-0.84</c:v>
                </c:pt>
                <c:pt idx="98">
                  <c:v>-0.84</c:v>
                </c:pt>
                <c:pt idx="99">
                  <c:v>-0.84</c:v>
                </c:pt>
                <c:pt idx="100">
                  <c:v>-0.84</c:v>
                </c:pt>
                <c:pt idx="101">
                  <c:v>-0.84</c:v>
                </c:pt>
                <c:pt idx="102">
                  <c:v>-0.84</c:v>
                </c:pt>
                <c:pt idx="103">
                  <c:v>-0.84</c:v>
                </c:pt>
                <c:pt idx="104">
                  <c:v>-0.84</c:v>
                </c:pt>
                <c:pt idx="105">
                  <c:v>-0.84</c:v>
                </c:pt>
                <c:pt idx="106">
                  <c:v>-0.84</c:v>
                </c:pt>
                <c:pt idx="107">
                  <c:v>-0.84</c:v>
                </c:pt>
                <c:pt idx="108">
                  <c:v>-0.84</c:v>
                </c:pt>
                <c:pt idx="109">
                  <c:v>-0.84</c:v>
                </c:pt>
                <c:pt idx="110">
                  <c:v>-0.84</c:v>
                </c:pt>
                <c:pt idx="111">
                  <c:v>-0.84</c:v>
                </c:pt>
                <c:pt idx="112">
                  <c:v>-0.84</c:v>
                </c:pt>
                <c:pt idx="113">
                  <c:v>-0.84</c:v>
                </c:pt>
                <c:pt idx="114">
                  <c:v>-0.84</c:v>
                </c:pt>
                <c:pt idx="115">
                  <c:v>-0.84</c:v>
                </c:pt>
                <c:pt idx="116">
                  <c:v>-0.84</c:v>
                </c:pt>
                <c:pt idx="117">
                  <c:v>-0.84</c:v>
                </c:pt>
                <c:pt idx="118">
                  <c:v>-0.84</c:v>
                </c:pt>
                <c:pt idx="119">
                  <c:v>-0.84</c:v>
                </c:pt>
                <c:pt idx="120">
                  <c:v>-0.84</c:v>
                </c:pt>
                <c:pt idx="121">
                  <c:v>-0.84</c:v>
                </c:pt>
                <c:pt idx="122">
                  <c:v>-0.84</c:v>
                </c:pt>
                <c:pt idx="123">
                  <c:v>-0.84</c:v>
                </c:pt>
                <c:pt idx="124">
                  <c:v>-0.84</c:v>
                </c:pt>
                <c:pt idx="125">
                  <c:v>-0.84</c:v>
                </c:pt>
                <c:pt idx="126">
                  <c:v>-0.84</c:v>
                </c:pt>
                <c:pt idx="127">
                  <c:v>-0.84</c:v>
                </c:pt>
                <c:pt idx="128">
                  <c:v>-0.84</c:v>
                </c:pt>
                <c:pt idx="129">
                  <c:v>-0.84</c:v>
                </c:pt>
                <c:pt idx="130">
                  <c:v>-0.84</c:v>
                </c:pt>
                <c:pt idx="131">
                  <c:v>-0.84</c:v>
                </c:pt>
                <c:pt idx="132">
                  <c:v>-0.84</c:v>
                </c:pt>
                <c:pt idx="133">
                  <c:v>-0.84</c:v>
                </c:pt>
                <c:pt idx="134">
                  <c:v>-0.84</c:v>
                </c:pt>
                <c:pt idx="135">
                  <c:v>-0.84</c:v>
                </c:pt>
                <c:pt idx="136">
                  <c:v>-0.84</c:v>
                </c:pt>
                <c:pt idx="137">
                  <c:v>-0.84</c:v>
                </c:pt>
                <c:pt idx="138">
                  <c:v>-0.84</c:v>
                </c:pt>
                <c:pt idx="139">
                  <c:v>-0.84</c:v>
                </c:pt>
                <c:pt idx="140">
                  <c:v>-0.84</c:v>
                </c:pt>
                <c:pt idx="141">
                  <c:v>-0.84</c:v>
                </c:pt>
                <c:pt idx="142">
                  <c:v>-0.84</c:v>
                </c:pt>
                <c:pt idx="143">
                  <c:v>-0.84</c:v>
                </c:pt>
                <c:pt idx="144">
                  <c:v>-0.84</c:v>
                </c:pt>
                <c:pt idx="145">
                  <c:v>-0.84</c:v>
                </c:pt>
                <c:pt idx="146">
                  <c:v>-0.84</c:v>
                </c:pt>
                <c:pt idx="147">
                  <c:v>-0.84</c:v>
                </c:pt>
                <c:pt idx="148">
                  <c:v>-0.84</c:v>
                </c:pt>
                <c:pt idx="149">
                  <c:v>-0.84</c:v>
                </c:pt>
                <c:pt idx="150">
                  <c:v>-0.84</c:v>
                </c:pt>
                <c:pt idx="151">
                  <c:v>-0.84</c:v>
                </c:pt>
                <c:pt idx="152">
                  <c:v>-0.84</c:v>
                </c:pt>
                <c:pt idx="153">
                  <c:v>-0.84</c:v>
                </c:pt>
                <c:pt idx="154">
                  <c:v>-0.84</c:v>
                </c:pt>
                <c:pt idx="155">
                  <c:v>-0.84</c:v>
                </c:pt>
                <c:pt idx="156">
                  <c:v>-0.84</c:v>
                </c:pt>
                <c:pt idx="157">
                  <c:v>-0.84</c:v>
                </c:pt>
                <c:pt idx="158">
                  <c:v>-0.84</c:v>
                </c:pt>
                <c:pt idx="159">
                  <c:v>-0.84</c:v>
                </c:pt>
                <c:pt idx="160">
                  <c:v>-0.84</c:v>
                </c:pt>
                <c:pt idx="161">
                  <c:v>-0.84</c:v>
                </c:pt>
                <c:pt idx="162">
                  <c:v>-0.84</c:v>
                </c:pt>
                <c:pt idx="163">
                  <c:v>-0.84</c:v>
                </c:pt>
                <c:pt idx="164">
                  <c:v>-0.84</c:v>
                </c:pt>
                <c:pt idx="165">
                  <c:v>-0.84</c:v>
                </c:pt>
                <c:pt idx="166">
                  <c:v>-0.84</c:v>
                </c:pt>
                <c:pt idx="167">
                  <c:v>-0.84</c:v>
                </c:pt>
                <c:pt idx="168">
                  <c:v>-0.84</c:v>
                </c:pt>
                <c:pt idx="169">
                  <c:v>-0.84</c:v>
                </c:pt>
                <c:pt idx="170">
                  <c:v>-0.84</c:v>
                </c:pt>
                <c:pt idx="171">
                  <c:v>-0.84</c:v>
                </c:pt>
                <c:pt idx="172">
                  <c:v>-0.84</c:v>
                </c:pt>
                <c:pt idx="173">
                  <c:v>-0.84</c:v>
                </c:pt>
                <c:pt idx="174">
                  <c:v>-0.84</c:v>
                </c:pt>
                <c:pt idx="175">
                  <c:v>-0.84</c:v>
                </c:pt>
                <c:pt idx="176">
                  <c:v>-0.84</c:v>
                </c:pt>
                <c:pt idx="177">
                  <c:v>-0.84</c:v>
                </c:pt>
                <c:pt idx="178">
                  <c:v>-0.84</c:v>
                </c:pt>
                <c:pt idx="179">
                  <c:v>-0.84</c:v>
                </c:pt>
                <c:pt idx="180">
                  <c:v>-0.84</c:v>
                </c:pt>
                <c:pt idx="181">
                  <c:v>-0.84</c:v>
                </c:pt>
                <c:pt idx="182">
                  <c:v>-0.84</c:v>
                </c:pt>
                <c:pt idx="183">
                  <c:v>-0.84</c:v>
                </c:pt>
                <c:pt idx="184">
                  <c:v>-0.84</c:v>
                </c:pt>
                <c:pt idx="185">
                  <c:v>-0.84</c:v>
                </c:pt>
                <c:pt idx="186">
                  <c:v>-0.84</c:v>
                </c:pt>
                <c:pt idx="187">
                  <c:v>-0.84</c:v>
                </c:pt>
                <c:pt idx="188">
                  <c:v>-0.84</c:v>
                </c:pt>
                <c:pt idx="189">
                  <c:v>-0.84</c:v>
                </c:pt>
                <c:pt idx="190">
                  <c:v>-0.84</c:v>
                </c:pt>
                <c:pt idx="191">
                  <c:v>-0.84</c:v>
                </c:pt>
                <c:pt idx="192">
                  <c:v>-0.84</c:v>
                </c:pt>
                <c:pt idx="193">
                  <c:v>-0.84</c:v>
                </c:pt>
                <c:pt idx="194">
                  <c:v>-0.84</c:v>
                </c:pt>
                <c:pt idx="195">
                  <c:v>-0.84</c:v>
                </c:pt>
                <c:pt idx="196">
                  <c:v>-0.84</c:v>
                </c:pt>
                <c:pt idx="197">
                  <c:v>-0.84</c:v>
                </c:pt>
                <c:pt idx="198">
                  <c:v>-0.84</c:v>
                </c:pt>
                <c:pt idx="199">
                  <c:v>-0.84</c:v>
                </c:pt>
                <c:pt idx="200">
                  <c:v>-0.84</c:v>
                </c:pt>
                <c:pt idx="201">
                  <c:v>-0.84</c:v>
                </c:pt>
                <c:pt idx="202">
                  <c:v>-0.84</c:v>
                </c:pt>
                <c:pt idx="203">
                  <c:v>-0.84</c:v>
                </c:pt>
                <c:pt idx="204">
                  <c:v>-0.84</c:v>
                </c:pt>
                <c:pt idx="205">
                  <c:v>-0.84</c:v>
                </c:pt>
                <c:pt idx="206">
                  <c:v>-0.84</c:v>
                </c:pt>
                <c:pt idx="207">
                  <c:v>-0.84</c:v>
                </c:pt>
                <c:pt idx="208">
                  <c:v>-0.84</c:v>
                </c:pt>
                <c:pt idx="209">
                  <c:v>-0.84</c:v>
                </c:pt>
                <c:pt idx="210">
                  <c:v>-0.84</c:v>
                </c:pt>
                <c:pt idx="211">
                  <c:v>-0.84</c:v>
                </c:pt>
                <c:pt idx="212">
                  <c:v>-0.84</c:v>
                </c:pt>
                <c:pt idx="213">
                  <c:v>-0.84</c:v>
                </c:pt>
                <c:pt idx="214">
                  <c:v>-0.84</c:v>
                </c:pt>
                <c:pt idx="215">
                  <c:v>-0.84</c:v>
                </c:pt>
                <c:pt idx="216">
                  <c:v>-0.84</c:v>
                </c:pt>
                <c:pt idx="217">
                  <c:v>-0.84</c:v>
                </c:pt>
                <c:pt idx="218">
                  <c:v>-0.84</c:v>
                </c:pt>
                <c:pt idx="219">
                  <c:v>-0.84</c:v>
                </c:pt>
                <c:pt idx="220">
                  <c:v>-0.84</c:v>
                </c:pt>
                <c:pt idx="221">
                  <c:v>-0.84</c:v>
                </c:pt>
                <c:pt idx="222">
                  <c:v>-0.84</c:v>
                </c:pt>
                <c:pt idx="223">
                  <c:v>-0.84</c:v>
                </c:pt>
                <c:pt idx="224">
                  <c:v>-0.84</c:v>
                </c:pt>
                <c:pt idx="225">
                  <c:v>-0.84</c:v>
                </c:pt>
                <c:pt idx="226">
                  <c:v>-0.84</c:v>
                </c:pt>
                <c:pt idx="227">
                  <c:v>-0.84</c:v>
                </c:pt>
                <c:pt idx="228">
                  <c:v>-0.84</c:v>
                </c:pt>
                <c:pt idx="229">
                  <c:v>-0.84</c:v>
                </c:pt>
                <c:pt idx="230">
                  <c:v>-0.84</c:v>
                </c:pt>
                <c:pt idx="231">
                  <c:v>-0.84</c:v>
                </c:pt>
                <c:pt idx="232">
                  <c:v>-0.84</c:v>
                </c:pt>
                <c:pt idx="233">
                  <c:v>-0.84</c:v>
                </c:pt>
                <c:pt idx="234">
                  <c:v>-0.84</c:v>
                </c:pt>
                <c:pt idx="235">
                  <c:v>-0.84</c:v>
                </c:pt>
                <c:pt idx="236">
                  <c:v>-0.84</c:v>
                </c:pt>
                <c:pt idx="237">
                  <c:v>-0.84</c:v>
                </c:pt>
                <c:pt idx="238">
                  <c:v>-0.84</c:v>
                </c:pt>
                <c:pt idx="239">
                  <c:v>-0.84</c:v>
                </c:pt>
                <c:pt idx="240">
                  <c:v>-0.84</c:v>
                </c:pt>
                <c:pt idx="241">
                  <c:v>-0.84</c:v>
                </c:pt>
                <c:pt idx="242">
                  <c:v>-0.84</c:v>
                </c:pt>
                <c:pt idx="243">
                  <c:v>-0.84</c:v>
                </c:pt>
                <c:pt idx="244">
                  <c:v>-0.84</c:v>
                </c:pt>
                <c:pt idx="245">
                  <c:v>-0.84</c:v>
                </c:pt>
                <c:pt idx="246">
                  <c:v>-0.84</c:v>
                </c:pt>
                <c:pt idx="247">
                  <c:v>-0.84</c:v>
                </c:pt>
                <c:pt idx="248">
                  <c:v>-0.84</c:v>
                </c:pt>
                <c:pt idx="249">
                  <c:v>-0.84</c:v>
                </c:pt>
                <c:pt idx="250">
                  <c:v>-0.84</c:v>
                </c:pt>
                <c:pt idx="251">
                  <c:v>-0.84</c:v>
                </c:pt>
                <c:pt idx="252">
                  <c:v>-0.84</c:v>
                </c:pt>
                <c:pt idx="253">
                  <c:v>-0.84</c:v>
                </c:pt>
                <c:pt idx="254">
                  <c:v>-0.84</c:v>
                </c:pt>
                <c:pt idx="255">
                  <c:v>-0.84</c:v>
                </c:pt>
                <c:pt idx="256">
                  <c:v>-0.84</c:v>
                </c:pt>
                <c:pt idx="257">
                  <c:v>-0.84</c:v>
                </c:pt>
                <c:pt idx="258">
                  <c:v>-0.84</c:v>
                </c:pt>
                <c:pt idx="259">
                  <c:v>-0.84</c:v>
                </c:pt>
                <c:pt idx="260">
                  <c:v>-0.84</c:v>
                </c:pt>
                <c:pt idx="261">
                  <c:v>-0.84</c:v>
                </c:pt>
                <c:pt idx="262">
                  <c:v>-0.84</c:v>
                </c:pt>
                <c:pt idx="263">
                  <c:v>-0.84</c:v>
                </c:pt>
                <c:pt idx="264">
                  <c:v>-0.84</c:v>
                </c:pt>
                <c:pt idx="265">
                  <c:v>-0.84</c:v>
                </c:pt>
                <c:pt idx="266">
                  <c:v>-0.84</c:v>
                </c:pt>
                <c:pt idx="267">
                  <c:v>-0.84</c:v>
                </c:pt>
                <c:pt idx="268">
                  <c:v>-0.84</c:v>
                </c:pt>
                <c:pt idx="269">
                  <c:v>-0.84</c:v>
                </c:pt>
                <c:pt idx="270">
                  <c:v>-0.84</c:v>
                </c:pt>
                <c:pt idx="271">
                  <c:v>-0.84</c:v>
                </c:pt>
                <c:pt idx="272">
                  <c:v>-0.84</c:v>
                </c:pt>
                <c:pt idx="273">
                  <c:v>-0.84</c:v>
                </c:pt>
                <c:pt idx="274">
                  <c:v>-0.84</c:v>
                </c:pt>
                <c:pt idx="275">
                  <c:v>-0.84</c:v>
                </c:pt>
                <c:pt idx="276">
                  <c:v>-0.84</c:v>
                </c:pt>
                <c:pt idx="277">
                  <c:v>-0.84</c:v>
                </c:pt>
                <c:pt idx="278">
                  <c:v>-0.84</c:v>
                </c:pt>
                <c:pt idx="279">
                  <c:v>-0.84</c:v>
                </c:pt>
                <c:pt idx="280">
                  <c:v>-0.84</c:v>
                </c:pt>
                <c:pt idx="281">
                  <c:v>-0.84</c:v>
                </c:pt>
                <c:pt idx="282">
                  <c:v>-0.84</c:v>
                </c:pt>
                <c:pt idx="283">
                  <c:v>-0.84</c:v>
                </c:pt>
                <c:pt idx="284">
                  <c:v>-0.84</c:v>
                </c:pt>
                <c:pt idx="285">
                  <c:v>-0.84</c:v>
                </c:pt>
                <c:pt idx="286">
                  <c:v>-0.84</c:v>
                </c:pt>
                <c:pt idx="287">
                  <c:v>-0.84</c:v>
                </c:pt>
                <c:pt idx="288">
                  <c:v>-0.84</c:v>
                </c:pt>
                <c:pt idx="289">
                  <c:v>-0.84</c:v>
                </c:pt>
                <c:pt idx="290">
                  <c:v>-0.84</c:v>
                </c:pt>
                <c:pt idx="291">
                  <c:v>-0.84</c:v>
                </c:pt>
                <c:pt idx="292">
                  <c:v>-0.84</c:v>
                </c:pt>
                <c:pt idx="293">
                  <c:v>-0.84</c:v>
                </c:pt>
                <c:pt idx="294">
                  <c:v>-0.84</c:v>
                </c:pt>
                <c:pt idx="295">
                  <c:v>-0.84</c:v>
                </c:pt>
                <c:pt idx="296">
                  <c:v>-0.84</c:v>
                </c:pt>
                <c:pt idx="297">
                  <c:v>-0.84</c:v>
                </c:pt>
                <c:pt idx="298">
                  <c:v>-0.84</c:v>
                </c:pt>
                <c:pt idx="299">
                  <c:v>-0.84</c:v>
                </c:pt>
                <c:pt idx="300">
                  <c:v>-0.84</c:v>
                </c:pt>
                <c:pt idx="301">
                  <c:v>-0.84</c:v>
                </c:pt>
                <c:pt idx="302">
                  <c:v>-0.84</c:v>
                </c:pt>
                <c:pt idx="303">
                  <c:v>-0.84</c:v>
                </c:pt>
                <c:pt idx="304">
                  <c:v>-0.84</c:v>
                </c:pt>
                <c:pt idx="305">
                  <c:v>-0.84</c:v>
                </c:pt>
                <c:pt idx="306">
                  <c:v>-0.84</c:v>
                </c:pt>
                <c:pt idx="307">
                  <c:v>-0.84</c:v>
                </c:pt>
                <c:pt idx="308">
                  <c:v>-0.84</c:v>
                </c:pt>
                <c:pt idx="309">
                  <c:v>-0.84</c:v>
                </c:pt>
                <c:pt idx="310">
                  <c:v>-0.84</c:v>
                </c:pt>
                <c:pt idx="311">
                  <c:v>-0.84</c:v>
                </c:pt>
                <c:pt idx="312">
                  <c:v>-0.84</c:v>
                </c:pt>
                <c:pt idx="313">
                  <c:v>-0.84</c:v>
                </c:pt>
                <c:pt idx="314">
                  <c:v>-0.84</c:v>
                </c:pt>
                <c:pt idx="315">
                  <c:v>-0.84</c:v>
                </c:pt>
                <c:pt idx="316">
                  <c:v>-0.84</c:v>
                </c:pt>
                <c:pt idx="317">
                  <c:v>-0.84</c:v>
                </c:pt>
                <c:pt idx="318">
                  <c:v>-0.84</c:v>
                </c:pt>
                <c:pt idx="319">
                  <c:v>-0.84</c:v>
                </c:pt>
                <c:pt idx="320">
                  <c:v>-0.84</c:v>
                </c:pt>
                <c:pt idx="321">
                  <c:v>-0.84</c:v>
                </c:pt>
                <c:pt idx="322">
                  <c:v>-0.84</c:v>
                </c:pt>
                <c:pt idx="323">
                  <c:v>-0.84</c:v>
                </c:pt>
                <c:pt idx="324">
                  <c:v>-0.84</c:v>
                </c:pt>
                <c:pt idx="325">
                  <c:v>-0.84</c:v>
                </c:pt>
                <c:pt idx="326">
                  <c:v>-0.84</c:v>
                </c:pt>
                <c:pt idx="327">
                  <c:v>-0.84</c:v>
                </c:pt>
                <c:pt idx="328">
                  <c:v>-0.84</c:v>
                </c:pt>
                <c:pt idx="329">
                  <c:v>-0.84</c:v>
                </c:pt>
                <c:pt idx="330">
                  <c:v>-0.84</c:v>
                </c:pt>
                <c:pt idx="331">
                  <c:v>-0.84</c:v>
                </c:pt>
                <c:pt idx="332">
                  <c:v>-0.84</c:v>
                </c:pt>
                <c:pt idx="333">
                  <c:v>-0.84</c:v>
                </c:pt>
                <c:pt idx="334">
                  <c:v>-0.84</c:v>
                </c:pt>
                <c:pt idx="335">
                  <c:v>-0.84</c:v>
                </c:pt>
                <c:pt idx="336">
                  <c:v>-0.84</c:v>
                </c:pt>
                <c:pt idx="337">
                  <c:v>-0.84</c:v>
                </c:pt>
                <c:pt idx="338">
                  <c:v>-0.84</c:v>
                </c:pt>
                <c:pt idx="339">
                  <c:v>-0.84</c:v>
                </c:pt>
                <c:pt idx="340">
                  <c:v>-0.84</c:v>
                </c:pt>
                <c:pt idx="341">
                  <c:v>-0.84</c:v>
                </c:pt>
                <c:pt idx="342">
                  <c:v>-0.84</c:v>
                </c:pt>
                <c:pt idx="343">
                  <c:v>-0.84</c:v>
                </c:pt>
                <c:pt idx="344">
                  <c:v>-0.84</c:v>
                </c:pt>
                <c:pt idx="345">
                  <c:v>-0.84</c:v>
                </c:pt>
                <c:pt idx="346">
                  <c:v>-0.84</c:v>
                </c:pt>
                <c:pt idx="347">
                  <c:v>-0.84</c:v>
                </c:pt>
                <c:pt idx="348">
                  <c:v>-0.84</c:v>
                </c:pt>
                <c:pt idx="349">
                  <c:v>-0.84</c:v>
                </c:pt>
                <c:pt idx="350">
                  <c:v>-0.84</c:v>
                </c:pt>
                <c:pt idx="351">
                  <c:v>-0.84</c:v>
                </c:pt>
                <c:pt idx="352">
                  <c:v>-0.84</c:v>
                </c:pt>
                <c:pt idx="353">
                  <c:v>-0.84</c:v>
                </c:pt>
                <c:pt idx="354">
                  <c:v>-0.84</c:v>
                </c:pt>
                <c:pt idx="355">
                  <c:v>-0.84</c:v>
                </c:pt>
                <c:pt idx="356">
                  <c:v>-0.84</c:v>
                </c:pt>
                <c:pt idx="357">
                  <c:v>-0.84</c:v>
                </c:pt>
                <c:pt idx="358">
                  <c:v>-0.84</c:v>
                </c:pt>
                <c:pt idx="359">
                  <c:v>-0.84</c:v>
                </c:pt>
                <c:pt idx="360">
                  <c:v>-0.84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C22-4D8C-981F-99513ECAB6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0660160"/>
        <c:axId val="680662656"/>
      </c:lineChart>
      <c:catAx>
        <c:axId val="68066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80662656"/>
        <c:crosses val="autoZero"/>
        <c:auto val="1"/>
        <c:lblAlgn val="ctr"/>
        <c:lblOffset val="100"/>
        <c:noMultiLvlLbl val="0"/>
      </c:catAx>
      <c:valAx>
        <c:axId val="6806626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S"/>
                  <a:t>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8066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v>SPI-12</c:v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numRef>
              <c:f>'[1]SPI-SSI'!$A$3:$A$327</c:f>
              <c:numCache>
                <c:formatCode>General</c:formatCode>
                <c:ptCount val="325"/>
                <c:pt idx="0">
                  <c:v>1988.0</c:v>
                </c:pt>
                <c:pt idx="12">
                  <c:v>1989.0</c:v>
                </c:pt>
                <c:pt idx="24">
                  <c:v>1990.0</c:v>
                </c:pt>
                <c:pt idx="36">
                  <c:v>1991.0</c:v>
                </c:pt>
                <c:pt idx="48">
                  <c:v>1992.0</c:v>
                </c:pt>
                <c:pt idx="60">
                  <c:v>1993.0</c:v>
                </c:pt>
                <c:pt idx="72">
                  <c:v>1994.0</c:v>
                </c:pt>
                <c:pt idx="84">
                  <c:v>1995.0</c:v>
                </c:pt>
                <c:pt idx="96">
                  <c:v>1996.0</c:v>
                </c:pt>
                <c:pt idx="108">
                  <c:v>1997.0</c:v>
                </c:pt>
                <c:pt idx="120">
                  <c:v>1998.0</c:v>
                </c:pt>
                <c:pt idx="132">
                  <c:v>1999.0</c:v>
                </c:pt>
                <c:pt idx="144">
                  <c:v>2000.0</c:v>
                </c:pt>
                <c:pt idx="156">
                  <c:v>2001.0</c:v>
                </c:pt>
                <c:pt idx="168">
                  <c:v>2002.0</c:v>
                </c:pt>
                <c:pt idx="180">
                  <c:v>2003.0</c:v>
                </c:pt>
                <c:pt idx="192">
                  <c:v>2004.0</c:v>
                </c:pt>
                <c:pt idx="204">
                  <c:v>2005.0</c:v>
                </c:pt>
                <c:pt idx="216">
                  <c:v>2006.0</c:v>
                </c:pt>
                <c:pt idx="228">
                  <c:v>2007.0</c:v>
                </c:pt>
                <c:pt idx="240">
                  <c:v>2008.0</c:v>
                </c:pt>
                <c:pt idx="252">
                  <c:v>2009.0</c:v>
                </c:pt>
                <c:pt idx="264">
                  <c:v>2010.0</c:v>
                </c:pt>
                <c:pt idx="276">
                  <c:v>2011.0</c:v>
                </c:pt>
                <c:pt idx="288">
                  <c:v>2012.0</c:v>
                </c:pt>
                <c:pt idx="300">
                  <c:v>2013.0</c:v>
                </c:pt>
                <c:pt idx="312">
                  <c:v>2014.0</c:v>
                </c:pt>
                <c:pt idx="324">
                  <c:v>2015.0</c:v>
                </c:pt>
              </c:numCache>
            </c:numRef>
          </c:cat>
          <c:val>
            <c:numRef>
              <c:f>'[1]SPI-SSI'!$J$3:$J$327</c:f>
              <c:numCache>
                <c:formatCode>General</c:formatCode>
                <c:ptCount val="325"/>
                <c:pt idx="0">
                  <c:v>-1.0</c:v>
                </c:pt>
                <c:pt idx="1">
                  <c:v>-1.0</c:v>
                </c:pt>
                <c:pt idx="2">
                  <c:v>-0.97</c:v>
                </c:pt>
                <c:pt idx="3">
                  <c:v>-1.01</c:v>
                </c:pt>
                <c:pt idx="4">
                  <c:v>-0.68</c:v>
                </c:pt>
                <c:pt idx="5">
                  <c:v>-0.79</c:v>
                </c:pt>
                <c:pt idx="6">
                  <c:v>-0.72</c:v>
                </c:pt>
                <c:pt idx="7">
                  <c:v>-0.46</c:v>
                </c:pt>
                <c:pt idx="8">
                  <c:v>0.38</c:v>
                </c:pt>
                <c:pt idx="9">
                  <c:v>0.41</c:v>
                </c:pt>
                <c:pt idx="10">
                  <c:v>0.42</c:v>
                </c:pt>
                <c:pt idx="11">
                  <c:v>0.4</c:v>
                </c:pt>
                <c:pt idx="12">
                  <c:v>0.43</c:v>
                </c:pt>
                <c:pt idx="13">
                  <c:v>0.4</c:v>
                </c:pt>
                <c:pt idx="14">
                  <c:v>0.4</c:v>
                </c:pt>
                <c:pt idx="15">
                  <c:v>0.53</c:v>
                </c:pt>
                <c:pt idx="16">
                  <c:v>0.48</c:v>
                </c:pt>
                <c:pt idx="17">
                  <c:v>0.41</c:v>
                </c:pt>
                <c:pt idx="18">
                  <c:v>0.39</c:v>
                </c:pt>
                <c:pt idx="19">
                  <c:v>-0.1</c:v>
                </c:pt>
                <c:pt idx="20">
                  <c:v>-1.22</c:v>
                </c:pt>
                <c:pt idx="21">
                  <c:v>-0.92</c:v>
                </c:pt>
                <c:pt idx="22">
                  <c:v>-0.88</c:v>
                </c:pt>
                <c:pt idx="23">
                  <c:v>-0.88</c:v>
                </c:pt>
                <c:pt idx="24">
                  <c:v>-0.81</c:v>
                </c:pt>
                <c:pt idx="25">
                  <c:v>-0.81</c:v>
                </c:pt>
                <c:pt idx="26">
                  <c:v>-0.79</c:v>
                </c:pt>
                <c:pt idx="27">
                  <c:v>-1.03</c:v>
                </c:pt>
                <c:pt idx="28">
                  <c:v>-1.18</c:v>
                </c:pt>
                <c:pt idx="29">
                  <c:v>-0.5</c:v>
                </c:pt>
                <c:pt idx="30">
                  <c:v>0.09</c:v>
                </c:pt>
                <c:pt idx="31">
                  <c:v>0.81</c:v>
                </c:pt>
                <c:pt idx="32">
                  <c:v>0.53</c:v>
                </c:pt>
                <c:pt idx="33">
                  <c:v>0.54</c:v>
                </c:pt>
                <c:pt idx="34">
                  <c:v>0.66</c:v>
                </c:pt>
                <c:pt idx="35">
                  <c:v>0.66</c:v>
                </c:pt>
                <c:pt idx="36">
                  <c:v>0.92</c:v>
                </c:pt>
                <c:pt idx="37">
                  <c:v>0.88</c:v>
                </c:pt>
                <c:pt idx="38">
                  <c:v>0.87</c:v>
                </c:pt>
                <c:pt idx="39">
                  <c:v>0.92</c:v>
                </c:pt>
                <c:pt idx="40">
                  <c:v>1.12</c:v>
                </c:pt>
                <c:pt idx="41">
                  <c:v>1.23</c:v>
                </c:pt>
                <c:pt idx="42">
                  <c:v>1.35</c:v>
                </c:pt>
                <c:pt idx="43">
                  <c:v>0.85</c:v>
                </c:pt>
                <c:pt idx="44">
                  <c:v>0.97</c:v>
                </c:pt>
                <c:pt idx="45">
                  <c:v>0.76</c:v>
                </c:pt>
                <c:pt idx="46">
                  <c:v>0.56</c:v>
                </c:pt>
                <c:pt idx="47">
                  <c:v>0.62</c:v>
                </c:pt>
                <c:pt idx="48">
                  <c:v>0.39</c:v>
                </c:pt>
                <c:pt idx="49">
                  <c:v>0.37</c:v>
                </c:pt>
                <c:pt idx="50">
                  <c:v>0.37</c:v>
                </c:pt>
                <c:pt idx="51">
                  <c:v>0.31</c:v>
                </c:pt>
                <c:pt idx="52">
                  <c:v>0.6</c:v>
                </c:pt>
                <c:pt idx="53">
                  <c:v>0.77</c:v>
                </c:pt>
                <c:pt idx="54">
                  <c:v>0.38</c:v>
                </c:pt>
                <c:pt idx="55">
                  <c:v>0.42</c:v>
                </c:pt>
                <c:pt idx="56">
                  <c:v>0.3</c:v>
                </c:pt>
                <c:pt idx="57">
                  <c:v>0.25</c:v>
                </c:pt>
                <c:pt idx="58">
                  <c:v>0.26</c:v>
                </c:pt>
                <c:pt idx="59">
                  <c:v>0.21</c:v>
                </c:pt>
                <c:pt idx="60">
                  <c:v>0.25</c:v>
                </c:pt>
                <c:pt idx="61">
                  <c:v>0.21</c:v>
                </c:pt>
                <c:pt idx="62">
                  <c:v>0.22</c:v>
                </c:pt>
                <c:pt idx="63">
                  <c:v>0.21</c:v>
                </c:pt>
                <c:pt idx="64">
                  <c:v>-0.3</c:v>
                </c:pt>
                <c:pt idx="65">
                  <c:v>-0.99</c:v>
                </c:pt>
                <c:pt idx="66">
                  <c:v>-1.11</c:v>
                </c:pt>
                <c:pt idx="67">
                  <c:v>-0.26</c:v>
                </c:pt>
                <c:pt idx="68">
                  <c:v>-0.28</c:v>
                </c:pt>
                <c:pt idx="69">
                  <c:v>-0.2</c:v>
                </c:pt>
                <c:pt idx="70">
                  <c:v>-0.17</c:v>
                </c:pt>
                <c:pt idx="71">
                  <c:v>-0.18</c:v>
                </c:pt>
                <c:pt idx="72">
                  <c:v>-0.13</c:v>
                </c:pt>
                <c:pt idx="73">
                  <c:v>-0.12</c:v>
                </c:pt>
                <c:pt idx="74">
                  <c:v>-0.09</c:v>
                </c:pt>
                <c:pt idx="75">
                  <c:v>-0.11</c:v>
                </c:pt>
                <c:pt idx="76">
                  <c:v>-0.11</c:v>
                </c:pt>
                <c:pt idx="77">
                  <c:v>-0.43</c:v>
                </c:pt>
                <c:pt idx="78">
                  <c:v>-0.28</c:v>
                </c:pt>
                <c:pt idx="79">
                  <c:v>-1.18</c:v>
                </c:pt>
                <c:pt idx="80">
                  <c:v>-0.87</c:v>
                </c:pt>
                <c:pt idx="81">
                  <c:v>-0.74</c:v>
                </c:pt>
                <c:pt idx="82">
                  <c:v>-0.77</c:v>
                </c:pt>
                <c:pt idx="83">
                  <c:v>-0.75</c:v>
                </c:pt>
                <c:pt idx="84">
                  <c:v>-0.67</c:v>
                </c:pt>
                <c:pt idx="85">
                  <c:v>-0.69</c:v>
                </c:pt>
                <c:pt idx="86">
                  <c:v>-0.71</c:v>
                </c:pt>
                <c:pt idx="87">
                  <c:v>-0.74</c:v>
                </c:pt>
                <c:pt idx="88">
                  <c:v>-0.59</c:v>
                </c:pt>
                <c:pt idx="89">
                  <c:v>-0.76</c:v>
                </c:pt>
                <c:pt idx="90">
                  <c:v>-1.03</c:v>
                </c:pt>
                <c:pt idx="91">
                  <c:v>-1.49</c:v>
                </c:pt>
                <c:pt idx="92">
                  <c:v>-1.62</c:v>
                </c:pt>
                <c:pt idx="93">
                  <c:v>-1.82</c:v>
                </c:pt>
                <c:pt idx="94">
                  <c:v>-1.73</c:v>
                </c:pt>
                <c:pt idx="95">
                  <c:v>-1.76</c:v>
                </c:pt>
                <c:pt idx="96">
                  <c:v>-1.61</c:v>
                </c:pt>
                <c:pt idx="97">
                  <c:v>-1.59</c:v>
                </c:pt>
                <c:pt idx="98">
                  <c:v>-1.56</c:v>
                </c:pt>
                <c:pt idx="99">
                  <c:v>-1.36</c:v>
                </c:pt>
                <c:pt idx="100">
                  <c:v>-1.75</c:v>
                </c:pt>
                <c:pt idx="101">
                  <c:v>-0.8</c:v>
                </c:pt>
                <c:pt idx="102">
                  <c:v>1.29</c:v>
                </c:pt>
                <c:pt idx="103">
                  <c:v>1.45</c:v>
                </c:pt>
                <c:pt idx="104">
                  <c:v>1.98</c:v>
                </c:pt>
                <c:pt idx="105">
                  <c:v>2.29</c:v>
                </c:pt>
                <c:pt idx="106">
                  <c:v>2.34</c:v>
                </c:pt>
                <c:pt idx="107">
                  <c:v>2.37</c:v>
                </c:pt>
                <c:pt idx="108">
                  <c:v>2.41</c:v>
                </c:pt>
                <c:pt idx="109">
                  <c:v>2.34</c:v>
                </c:pt>
                <c:pt idx="110">
                  <c:v>2.319999999999998</c:v>
                </c:pt>
                <c:pt idx="111">
                  <c:v>2.319999999999998</c:v>
                </c:pt>
                <c:pt idx="112">
                  <c:v>2.35</c:v>
                </c:pt>
                <c:pt idx="113">
                  <c:v>2.21</c:v>
                </c:pt>
                <c:pt idx="114">
                  <c:v>0.66</c:v>
                </c:pt>
                <c:pt idx="115">
                  <c:v>0.52</c:v>
                </c:pt>
                <c:pt idx="116">
                  <c:v>-0.5</c:v>
                </c:pt>
                <c:pt idx="117">
                  <c:v>-1.3</c:v>
                </c:pt>
                <c:pt idx="118">
                  <c:v>-1.68</c:v>
                </c:pt>
                <c:pt idx="119">
                  <c:v>-1.84</c:v>
                </c:pt>
                <c:pt idx="120">
                  <c:v>-2.08</c:v>
                </c:pt>
                <c:pt idx="121">
                  <c:v>-2.05</c:v>
                </c:pt>
                <c:pt idx="122">
                  <c:v>-2.09</c:v>
                </c:pt>
                <c:pt idx="123">
                  <c:v>-2.14</c:v>
                </c:pt>
                <c:pt idx="124">
                  <c:v>-2.2</c:v>
                </c:pt>
                <c:pt idx="125">
                  <c:v>-2.35</c:v>
                </c:pt>
                <c:pt idx="126">
                  <c:v>-1.88</c:v>
                </c:pt>
                <c:pt idx="127">
                  <c:v>-1.74</c:v>
                </c:pt>
                <c:pt idx="128">
                  <c:v>-0.88</c:v>
                </c:pt>
                <c:pt idx="129">
                  <c:v>-0.53</c:v>
                </c:pt>
                <c:pt idx="130">
                  <c:v>-0.37</c:v>
                </c:pt>
                <c:pt idx="131">
                  <c:v>-0.37</c:v>
                </c:pt>
                <c:pt idx="132">
                  <c:v>-0.28</c:v>
                </c:pt>
                <c:pt idx="133">
                  <c:v>-0.29</c:v>
                </c:pt>
                <c:pt idx="134">
                  <c:v>-0.22</c:v>
                </c:pt>
                <c:pt idx="135">
                  <c:v>-0.31</c:v>
                </c:pt>
                <c:pt idx="136">
                  <c:v>-0.28</c:v>
                </c:pt>
                <c:pt idx="137">
                  <c:v>-0.35</c:v>
                </c:pt>
                <c:pt idx="138">
                  <c:v>1.38</c:v>
                </c:pt>
                <c:pt idx="139">
                  <c:v>1.55</c:v>
                </c:pt>
                <c:pt idx="140">
                  <c:v>1.16</c:v>
                </c:pt>
                <c:pt idx="141">
                  <c:v>1.26</c:v>
                </c:pt>
                <c:pt idx="142">
                  <c:v>1.13</c:v>
                </c:pt>
                <c:pt idx="143">
                  <c:v>1.19</c:v>
                </c:pt>
                <c:pt idx="144">
                  <c:v>1.17</c:v>
                </c:pt>
                <c:pt idx="145">
                  <c:v>1.12</c:v>
                </c:pt>
                <c:pt idx="146">
                  <c:v>1.07</c:v>
                </c:pt>
                <c:pt idx="147">
                  <c:v>1.13</c:v>
                </c:pt>
                <c:pt idx="148">
                  <c:v>1.14</c:v>
                </c:pt>
                <c:pt idx="149">
                  <c:v>1.38</c:v>
                </c:pt>
                <c:pt idx="150">
                  <c:v>-0.73</c:v>
                </c:pt>
                <c:pt idx="151">
                  <c:v>0.69</c:v>
                </c:pt>
                <c:pt idx="152">
                  <c:v>1.13</c:v>
                </c:pt>
                <c:pt idx="153">
                  <c:v>0.77</c:v>
                </c:pt>
                <c:pt idx="154">
                  <c:v>0.85</c:v>
                </c:pt>
                <c:pt idx="155">
                  <c:v>0.78</c:v>
                </c:pt>
                <c:pt idx="156">
                  <c:v>0.81</c:v>
                </c:pt>
                <c:pt idx="157">
                  <c:v>0.77</c:v>
                </c:pt>
                <c:pt idx="158">
                  <c:v>0.77</c:v>
                </c:pt>
                <c:pt idx="159">
                  <c:v>0.78</c:v>
                </c:pt>
                <c:pt idx="160">
                  <c:v>0.75</c:v>
                </c:pt>
                <c:pt idx="161">
                  <c:v>1.42</c:v>
                </c:pt>
                <c:pt idx="162">
                  <c:v>2.05</c:v>
                </c:pt>
                <c:pt idx="163">
                  <c:v>1.54</c:v>
                </c:pt>
                <c:pt idx="164">
                  <c:v>1.71</c:v>
                </c:pt>
                <c:pt idx="165">
                  <c:v>1.7</c:v>
                </c:pt>
                <c:pt idx="166">
                  <c:v>1.62</c:v>
                </c:pt>
                <c:pt idx="167">
                  <c:v>1.61</c:v>
                </c:pt>
                <c:pt idx="168">
                  <c:v>1.59</c:v>
                </c:pt>
                <c:pt idx="169">
                  <c:v>1.65</c:v>
                </c:pt>
                <c:pt idx="170">
                  <c:v>1.63</c:v>
                </c:pt>
                <c:pt idx="171">
                  <c:v>1.61</c:v>
                </c:pt>
                <c:pt idx="172">
                  <c:v>1.47</c:v>
                </c:pt>
                <c:pt idx="173">
                  <c:v>1.08</c:v>
                </c:pt>
                <c:pt idx="174">
                  <c:v>0.67</c:v>
                </c:pt>
                <c:pt idx="175">
                  <c:v>0.57</c:v>
                </c:pt>
                <c:pt idx="176">
                  <c:v>-0.29</c:v>
                </c:pt>
                <c:pt idx="177">
                  <c:v>-0.36</c:v>
                </c:pt>
                <c:pt idx="178">
                  <c:v>-0.47</c:v>
                </c:pt>
                <c:pt idx="179">
                  <c:v>-0.35</c:v>
                </c:pt>
                <c:pt idx="180">
                  <c:v>-0.29</c:v>
                </c:pt>
                <c:pt idx="181">
                  <c:v>-0.5</c:v>
                </c:pt>
                <c:pt idx="182">
                  <c:v>-0.43</c:v>
                </c:pt>
                <c:pt idx="183">
                  <c:v>-0.41</c:v>
                </c:pt>
                <c:pt idx="184">
                  <c:v>-0.19</c:v>
                </c:pt>
                <c:pt idx="185">
                  <c:v>-0.69</c:v>
                </c:pt>
                <c:pt idx="186">
                  <c:v>-0.88</c:v>
                </c:pt>
                <c:pt idx="187">
                  <c:v>-1.21</c:v>
                </c:pt>
                <c:pt idx="188">
                  <c:v>-0.75</c:v>
                </c:pt>
                <c:pt idx="189">
                  <c:v>-0.47</c:v>
                </c:pt>
                <c:pt idx="190">
                  <c:v>-0.36</c:v>
                </c:pt>
                <c:pt idx="191">
                  <c:v>-0.03</c:v>
                </c:pt>
                <c:pt idx="192">
                  <c:v>0.02</c:v>
                </c:pt>
                <c:pt idx="193">
                  <c:v>0.0</c:v>
                </c:pt>
                <c:pt idx="194">
                  <c:v>-0.05</c:v>
                </c:pt>
                <c:pt idx="195">
                  <c:v>0.05</c:v>
                </c:pt>
                <c:pt idx="196">
                  <c:v>-0.07</c:v>
                </c:pt>
                <c:pt idx="197">
                  <c:v>0.45</c:v>
                </c:pt>
                <c:pt idx="198">
                  <c:v>1.69</c:v>
                </c:pt>
                <c:pt idx="199">
                  <c:v>1.64</c:v>
                </c:pt>
                <c:pt idx="200">
                  <c:v>2.09</c:v>
                </c:pt>
                <c:pt idx="201">
                  <c:v>1.97</c:v>
                </c:pt>
                <c:pt idx="202">
                  <c:v>1.97</c:v>
                </c:pt>
                <c:pt idx="203">
                  <c:v>1.75</c:v>
                </c:pt>
                <c:pt idx="204">
                  <c:v>1.72</c:v>
                </c:pt>
                <c:pt idx="205">
                  <c:v>1.67</c:v>
                </c:pt>
                <c:pt idx="206">
                  <c:v>1.64</c:v>
                </c:pt>
                <c:pt idx="207">
                  <c:v>1.57</c:v>
                </c:pt>
                <c:pt idx="208">
                  <c:v>1.52</c:v>
                </c:pt>
                <c:pt idx="209">
                  <c:v>1.25</c:v>
                </c:pt>
                <c:pt idx="210">
                  <c:v>0.16</c:v>
                </c:pt>
                <c:pt idx="211">
                  <c:v>1.06</c:v>
                </c:pt>
                <c:pt idx="212">
                  <c:v>0.28</c:v>
                </c:pt>
                <c:pt idx="213">
                  <c:v>-0.02</c:v>
                </c:pt>
                <c:pt idx="214">
                  <c:v>0.12</c:v>
                </c:pt>
                <c:pt idx="215">
                  <c:v>0.04</c:v>
                </c:pt>
                <c:pt idx="216">
                  <c:v>0.09</c:v>
                </c:pt>
                <c:pt idx="217">
                  <c:v>0.07</c:v>
                </c:pt>
                <c:pt idx="218">
                  <c:v>0.22</c:v>
                </c:pt>
                <c:pt idx="219">
                  <c:v>0.25</c:v>
                </c:pt>
                <c:pt idx="220">
                  <c:v>0.23</c:v>
                </c:pt>
                <c:pt idx="221">
                  <c:v>0.26</c:v>
                </c:pt>
                <c:pt idx="222">
                  <c:v>0.34</c:v>
                </c:pt>
                <c:pt idx="223">
                  <c:v>-0.43</c:v>
                </c:pt>
                <c:pt idx="224">
                  <c:v>-0.48</c:v>
                </c:pt>
                <c:pt idx="225">
                  <c:v>-0.5</c:v>
                </c:pt>
                <c:pt idx="226">
                  <c:v>-0.9</c:v>
                </c:pt>
                <c:pt idx="227">
                  <c:v>-0.9</c:v>
                </c:pt>
                <c:pt idx="228">
                  <c:v>-0.81</c:v>
                </c:pt>
                <c:pt idx="229">
                  <c:v>-0.81</c:v>
                </c:pt>
                <c:pt idx="230">
                  <c:v>-0.96</c:v>
                </c:pt>
                <c:pt idx="231">
                  <c:v>-0.96</c:v>
                </c:pt>
                <c:pt idx="232">
                  <c:v>-0.86</c:v>
                </c:pt>
                <c:pt idx="233">
                  <c:v>0.32</c:v>
                </c:pt>
                <c:pt idx="234">
                  <c:v>0.36</c:v>
                </c:pt>
                <c:pt idx="235">
                  <c:v>0.28</c:v>
                </c:pt>
                <c:pt idx="236">
                  <c:v>0.89</c:v>
                </c:pt>
                <c:pt idx="237">
                  <c:v>0.88</c:v>
                </c:pt>
                <c:pt idx="238">
                  <c:v>0.85</c:v>
                </c:pt>
                <c:pt idx="239">
                  <c:v>0.85</c:v>
                </c:pt>
                <c:pt idx="240">
                  <c:v>0.86</c:v>
                </c:pt>
                <c:pt idx="241">
                  <c:v>0.82</c:v>
                </c:pt>
                <c:pt idx="242">
                  <c:v>0.79</c:v>
                </c:pt>
                <c:pt idx="243">
                  <c:v>0.74</c:v>
                </c:pt>
                <c:pt idx="244">
                  <c:v>0.69</c:v>
                </c:pt>
                <c:pt idx="245">
                  <c:v>-0.35</c:v>
                </c:pt>
                <c:pt idx="246">
                  <c:v>0.13</c:v>
                </c:pt>
                <c:pt idx="247">
                  <c:v>-0.07</c:v>
                </c:pt>
                <c:pt idx="248">
                  <c:v>-0.34</c:v>
                </c:pt>
                <c:pt idx="249">
                  <c:v>0.19</c:v>
                </c:pt>
                <c:pt idx="250">
                  <c:v>0.26</c:v>
                </c:pt>
                <c:pt idx="251">
                  <c:v>0.26</c:v>
                </c:pt>
                <c:pt idx="252">
                  <c:v>0.3</c:v>
                </c:pt>
                <c:pt idx="253">
                  <c:v>0.27</c:v>
                </c:pt>
                <c:pt idx="254">
                  <c:v>0.27</c:v>
                </c:pt>
                <c:pt idx="255">
                  <c:v>0.26</c:v>
                </c:pt>
                <c:pt idx="256">
                  <c:v>0.27</c:v>
                </c:pt>
                <c:pt idx="257">
                  <c:v>0.51</c:v>
                </c:pt>
                <c:pt idx="258">
                  <c:v>-0.02</c:v>
                </c:pt>
                <c:pt idx="259">
                  <c:v>0.08</c:v>
                </c:pt>
                <c:pt idx="260">
                  <c:v>-0.35</c:v>
                </c:pt>
                <c:pt idx="261">
                  <c:v>-0.82</c:v>
                </c:pt>
                <c:pt idx="262">
                  <c:v>-0.79</c:v>
                </c:pt>
                <c:pt idx="263">
                  <c:v>-0.31</c:v>
                </c:pt>
                <c:pt idx="264">
                  <c:v>-0.19</c:v>
                </c:pt>
                <c:pt idx="265">
                  <c:v>-0.2</c:v>
                </c:pt>
                <c:pt idx="266">
                  <c:v>-0.11</c:v>
                </c:pt>
                <c:pt idx="267">
                  <c:v>-0.13</c:v>
                </c:pt>
                <c:pt idx="268">
                  <c:v>-0.09</c:v>
                </c:pt>
                <c:pt idx="269">
                  <c:v>-0.53</c:v>
                </c:pt>
                <c:pt idx="270">
                  <c:v>-0.82</c:v>
                </c:pt>
                <c:pt idx="271">
                  <c:v>-0.86</c:v>
                </c:pt>
                <c:pt idx="272">
                  <c:v>-0.71</c:v>
                </c:pt>
                <c:pt idx="273">
                  <c:v>-0.71</c:v>
                </c:pt>
                <c:pt idx="274">
                  <c:v>-0.67</c:v>
                </c:pt>
                <c:pt idx="275">
                  <c:v>-1.21</c:v>
                </c:pt>
                <c:pt idx="276">
                  <c:v>-1.2</c:v>
                </c:pt>
                <c:pt idx="277">
                  <c:v>-1.19</c:v>
                </c:pt>
                <c:pt idx="278">
                  <c:v>-1.3</c:v>
                </c:pt>
                <c:pt idx="279">
                  <c:v>-1.35</c:v>
                </c:pt>
                <c:pt idx="280">
                  <c:v>-0.99</c:v>
                </c:pt>
                <c:pt idx="281">
                  <c:v>-0.59</c:v>
                </c:pt>
                <c:pt idx="282">
                  <c:v>-0.29</c:v>
                </c:pt>
                <c:pt idx="283">
                  <c:v>-0.71</c:v>
                </c:pt>
                <c:pt idx="284">
                  <c:v>-0.45</c:v>
                </c:pt>
                <c:pt idx="285">
                  <c:v>-0.48</c:v>
                </c:pt>
                <c:pt idx="286">
                  <c:v>-0.28</c:v>
                </c:pt>
                <c:pt idx="287">
                  <c:v>-0.27</c:v>
                </c:pt>
                <c:pt idx="288">
                  <c:v>-0.04</c:v>
                </c:pt>
                <c:pt idx="289">
                  <c:v>-0.05</c:v>
                </c:pt>
                <c:pt idx="290">
                  <c:v>-0.01</c:v>
                </c:pt>
                <c:pt idx="291">
                  <c:v>-0.02</c:v>
                </c:pt>
                <c:pt idx="292">
                  <c:v>-0.26</c:v>
                </c:pt>
                <c:pt idx="293">
                  <c:v>0.01</c:v>
                </c:pt>
                <c:pt idx="294">
                  <c:v>-0.31</c:v>
                </c:pt>
                <c:pt idx="295">
                  <c:v>-0.3</c:v>
                </c:pt>
                <c:pt idx="296">
                  <c:v>-0.37</c:v>
                </c:pt>
                <c:pt idx="297">
                  <c:v>-0.19</c:v>
                </c:pt>
                <c:pt idx="298">
                  <c:v>-0.46</c:v>
                </c:pt>
                <c:pt idx="299">
                  <c:v>-0.46</c:v>
                </c:pt>
                <c:pt idx="300">
                  <c:v>-0.59</c:v>
                </c:pt>
                <c:pt idx="301">
                  <c:v>-0.47</c:v>
                </c:pt>
                <c:pt idx="302">
                  <c:v>-0.5</c:v>
                </c:pt>
                <c:pt idx="303">
                  <c:v>-0.53</c:v>
                </c:pt>
                <c:pt idx="304">
                  <c:v>-0.5</c:v>
                </c:pt>
                <c:pt idx="305">
                  <c:v>-1.22</c:v>
                </c:pt>
                <c:pt idx="306">
                  <c:v>-1.01</c:v>
                </c:pt>
                <c:pt idx="307">
                  <c:v>-1.02</c:v>
                </c:pt>
                <c:pt idx="308">
                  <c:v>-1.09</c:v>
                </c:pt>
                <c:pt idx="309">
                  <c:v>-0.91</c:v>
                </c:pt>
                <c:pt idx="310">
                  <c:v>-0.88</c:v>
                </c:pt>
                <c:pt idx="311">
                  <c:v>-0.79</c:v>
                </c:pt>
                <c:pt idx="312">
                  <c:v>-0.7</c:v>
                </c:pt>
                <c:pt idx="313">
                  <c:v>-0.84</c:v>
                </c:pt>
                <c:pt idx="314">
                  <c:v>-0.82</c:v>
                </c:pt>
                <c:pt idx="315">
                  <c:v>-0.6</c:v>
                </c:pt>
                <c:pt idx="316">
                  <c:v>-0.6</c:v>
                </c:pt>
                <c:pt idx="317">
                  <c:v>-0.97</c:v>
                </c:pt>
                <c:pt idx="318">
                  <c:v>-1.86</c:v>
                </c:pt>
                <c:pt idx="319">
                  <c:v>-1.62</c:v>
                </c:pt>
                <c:pt idx="320">
                  <c:v>-1.31</c:v>
                </c:pt>
                <c:pt idx="321">
                  <c:v>-1.14</c:v>
                </c:pt>
                <c:pt idx="322">
                  <c:v>-0.72</c:v>
                </c:pt>
                <c:pt idx="323">
                  <c:v>-0.44</c:v>
                </c:pt>
                <c:pt idx="324">
                  <c:v>-0.5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92-4116-B982-86F036B0A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4179648"/>
        <c:axId val="654182400"/>
      </c:barChart>
      <c:lineChart>
        <c:grouping val="standard"/>
        <c:varyColors val="0"/>
        <c:ser>
          <c:idx val="0"/>
          <c:order val="0"/>
          <c:tx>
            <c:v>SSI-1</c:v>
          </c:tx>
          <c:spPr>
            <a:ln w="19050" cap="rnd">
              <a:solidFill>
                <a:srgbClr val="002060"/>
              </a:solidFill>
              <a:prstDash val="sysDash"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numRef>
              <c:f>'[1]SPI-SSI'!$A$3:$A$327</c:f>
              <c:numCache>
                <c:formatCode>General</c:formatCode>
                <c:ptCount val="325"/>
                <c:pt idx="0">
                  <c:v>1988.0</c:v>
                </c:pt>
                <c:pt idx="12">
                  <c:v>1989.0</c:v>
                </c:pt>
                <c:pt idx="24">
                  <c:v>1990.0</c:v>
                </c:pt>
                <c:pt idx="36">
                  <c:v>1991.0</c:v>
                </c:pt>
                <c:pt idx="48">
                  <c:v>1992.0</c:v>
                </c:pt>
                <c:pt idx="60">
                  <c:v>1993.0</c:v>
                </c:pt>
                <c:pt idx="72">
                  <c:v>1994.0</c:v>
                </c:pt>
                <c:pt idx="84">
                  <c:v>1995.0</c:v>
                </c:pt>
                <c:pt idx="96">
                  <c:v>1996.0</c:v>
                </c:pt>
                <c:pt idx="108">
                  <c:v>1997.0</c:v>
                </c:pt>
                <c:pt idx="120">
                  <c:v>1998.0</c:v>
                </c:pt>
                <c:pt idx="132">
                  <c:v>1999.0</c:v>
                </c:pt>
                <c:pt idx="144">
                  <c:v>2000.0</c:v>
                </c:pt>
                <c:pt idx="156">
                  <c:v>2001.0</c:v>
                </c:pt>
                <c:pt idx="168">
                  <c:v>2002.0</c:v>
                </c:pt>
                <c:pt idx="180">
                  <c:v>2003.0</c:v>
                </c:pt>
                <c:pt idx="192">
                  <c:v>2004.0</c:v>
                </c:pt>
                <c:pt idx="204">
                  <c:v>2005.0</c:v>
                </c:pt>
                <c:pt idx="216">
                  <c:v>2006.0</c:v>
                </c:pt>
                <c:pt idx="228">
                  <c:v>2007.0</c:v>
                </c:pt>
                <c:pt idx="240">
                  <c:v>2008.0</c:v>
                </c:pt>
                <c:pt idx="252">
                  <c:v>2009.0</c:v>
                </c:pt>
                <c:pt idx="264">
                  <c:v>2010.0</c:v>
                </c:pt>
                <c:pt idx="276">
                  <c:v>2011.0</c:v>
                </c:pt>
                <c:pt idx="288">
                  <c:v>2012.0</c:v>
                </c:pt>
                <c:pt idx="300">
                  <c:v>2013.0</c:v>
                </c:pt>
                <c:pt idx="312">
                  <c:v>2014.0</c:v>
                </c:pt>
                <c:pt idx="324">
                  <c:v>2015.0</c:v>
                </c:pt>
              </c:numCache>
            </c:numRef>
          </c:cat>
          <c:val>
            <c:numRef>
              <c:f>'[1]SPI-SSI'!$C$3:$C$327</c:f>
              <c:numCache>
                <c:formatCode>General</c:formatCode>
                <c:ptCount val="325"/>
                <c:pt idx="0">
                  <c:v>1.6</c:v>
                </c:pt>
                <c:pt idx="1">
                  <c:v>1.43</c:v>
                </c:pt>
                <c:pt idx="2">
                  <c:v>2.56</c:v>
                </c:pt>
                <c:pt idx="3">
                  <c:v>1.96</c:v>
                </c:pt>
                <c:pt idx="4">
                  <c:v>1.73</c:v>
                </c:pt>
                <c:pt idx="5">
                  <c:v>1.19</c:v>
                </c:pt>
                <c:pt idx="6">
                  <c:v>1.2</c:v>
                </c:pt>
                <c:pt idx="7">
                  <c:v>1.91</c:v>
                </c:pt>
                <c:pt idx="8">
                  <c:v>2.04</c:v>
                </c:pt>
                <c:pt idx="9">
                  <c:v>2.31</c:v>
                </c:pt>
                <c:pt idx="10">
                  <c:v>2.1</c:v>
                </c:pt>
                <c:pt idx="11">
                  <c:v>2.41</c:v>
                </c:pt>
                <c:pt idx="12">
                  <c:v>1.72</c:v>
                </c:pt>
                <c:pt idx="13">
                  <c:v>1.34</c:v>
                </c:pt>
                <c:pt idx="14">
                  <c:v>1.64</c:v>
                </c:pt>
                <c:pt idx="15">
                  <c:v>1.36</c:v>
                </c:pt>
                <c:pt idx="16">
                  <c:v>1.13</c:v>
                </c:pt>
                <c:pt idx="17">
                  <c:v>1.01</c:v>
                </c:pt>
                <c:pt idx="18">
                  <c:v>1.2</c:v>
                </c:pt>
                <c:pt idx="19">
                  <c:v>1.41</c:v>
                </c:pt>
                <c:pt idx="20">
                  <c:v>1.65</c:v>
                </c:pt>
                <c:pt idx="21">
                  <c:v>1.75</c:v>
                </c:pt>
                <c:pt idx="22">
                  <c:v>1.47</c:v>
                </c:pt>
                <c:pt idx="23">
                  <c:v>1.28</c:v>
                </c:pt>
                <c:pt idx="24">
                  <c:v>1.11</c:v>
                </c:pt>
                <c:pt idx="25">
                  <c:v>1.01</c:v>
                </c:pt>
                <c:pt idx="26">
                  <c:v>1.47</c:v>
                </c:pt>
                <c:pt idx="27">
                  <c:v>1.81</c:v>
                </c:pt>
                <c:pt idx="28">
                  <c:v>1.34</c:v>
                </c:pt>
                <c:pt idx="29">
                  <c:v>2.2</c:v>
                </c:pt>
                <c:pt idx="30">
                  <c:v>1.14</c:v>
                </c:pt>
                <c:pt idx="31">
                  <c:v>0.81</c:v>
                </c:pt>
                <c:pt idx="32">
                  <c:v>0.81</c:v>
                </c:pt>
                <c:pt idx="33">
                  <c:v>0.66</c:v>
                </c:pt>
                <c:pt idx="34">
                  <c:v>0.44</c:v>
                </c:pt>
                <c:pt idx="35">
                  <c:v>0.64</c:v>
                </c:pt>
                <c:pt idx="36">
                  <c:v>1.6</c:v>
                </c:pt>
                <c:pt idx="37">
                  <c:v>2.73</c:v>
                </c:pt>
                <c:pt idx="38">
                  <c:v>0.33</c:v>
                </c:pt>
                <c:pt idx="39">
                  <c:v>1.16</c:v>
                </c:pt>
                <c:pt idx="40">
                  <c:v>0.64</c:v>
                </c:pt>
                <c:pt idx="41">
                  <c:v>0.25</c:v>
                </c:pt>
                <c:pt idx="42">
                  <c:v>0.12</c:v>
                </c:pt>
                <c:pt idx="43">
                  <c:v>-0.11</c:v>
                </c:pt>
                <c:pt idx="44">
                  <c:v>-0.21</c:v>
                </c:pt>
                <c:pt idx="45">
                  <c:v>0.01</c:v>
                </c:pt>
                <c:pt idx="46">
                  <c:v>0.25</c:v>
                </c:pt>
                <c:pt idx="47">
                  <c:v>-0.04</c:v>
                </c:pt>
                <c:pt idx="48">
                  <c:v>-0.14</c:v>
                </c:pt>
                <c:pt idx="49">
                  <c:v>0.52</c:v>
                </c:pt>
                <c:pt idx="50">
                  <c:v>-0.23</c:v>
                </c:pt>
                <c:pt idx="51">
                  <c:v>-0.34</c:v>
                </c:pt>
                <c:pt idx="52">
                  <c:v>1.34</c:v>
                </c:pt>
                <c:pt idx="53">
                  <c:v>2.2</c:v>
                </c:pt>
                <c:pt idx="54">
                  <c:v>0.68</c:v>
                </c:pt>
                <c:pt idx="55">
                  <c:v>0.59</c:v>
                </c:pt>
                <c:pt idx="56">
                  <c:v>0.44</c:v>
                </c:pt>
                <c:pt idx="57">
                  <c:v>0.17</c:v>
                </c:pt>
                <c:pt idx="58">
                  <c:v>-0.07</c:v>
                </c:pt>
                <c:pt idx="59">
                  <c:v>-0.07</c:v>
                </c:pt>
                <c:pt idx="60">
                  <c:v>0.95</c:v>
                </c:pt>
                <c:pt idx="61">
                  <c:v>0.27</c:v>
                </c:pt>
                <c:pt idx="62">
                  <c:v>-0.4</c:v>
                </c:pt>
                <c:pt idx="63">
                  <c:v>0.4</c:v>
                </c:pt>
                <c:pt idx="64">
                  <c:v>-0.38</c:v>
                </c:pt>
                <c:pt idx="65">
                  <c:v>-0.4</c:v>
                </c:pt>
                <c:pt idx="66">
                  <c:v>-0.43</c:v>
                </c:pt>
                <c:pt idx="67">
                  <c:v>0.74</c:v>
                </c:pt>
                <c:pt idx="68">
                  <c:v>-0.21</c:v>
                </c:pt>
                <c:pt idx="69">
                  <c:v>-0.17</c:v>
                </c:pt>
                <c:pt idx="70">
                  <c:v>-0.32</c:v>
                </c:pt>
                <c:pt idx="71">
                  <c:v>-0.3</c:v>
                </c:pt>
                <c:pt idx="72">
                  <c:v>0.24</c:v>
                </c:pt>
                <c:pt idx="73">
                  <c:v>-0.78</c:v>
                </c:pt>
                <c:pt idx="74">
                  <c:v>-0.59</c:v>
                </c:pt>
                <c:pt idx="75">
                  <c:v>-0.69</c:v>
                </c:pt>
                <c:pt idx="76">
                  <c:v>-0.3</c:v>
                </c:pt>
                <c:pt idx="77">
                  <c:v>-0.51</c:v>
                </c:pt>
                <c:pt idx="78">
                  <c:v>-0.43</c:v>
                </c:pt>
                <c:pt idx="79">
                  <c:v>-0.59</c:v>
                </c:pt>
                <c:pt idx="80">
                  <c:v>-0.56</c:v>
                </c:pt>
                <c:pt idx="81">
                  <c:v>-0.36</c:v>
                </c:pt>
                <c:pt idx="82">
                  <c:v>-0.54</c:v>
                </c:pt>
                <c:pt idx="83">
                  <c:v>-0.58</c:v>
                </c:pt>
                <c:pt idx="84">
                  <c:v>-0.27</c:v>
                </c:pt>
                <c:pt idx="85">
                  <c:v>-1.28</c:v>
                </c:pt>
                <c:pt idx="86">
                  <c:v>-0.92</c:v>
                </c:pt>
                <c:pt idx="87">
                  <c:v>-0.58</c:v>
                </c:pt>
                <c:pt idx="88">
                  <c:v>-0.65</c:v>
                </c:pt>
                <c:pt idx="89">
                  <c:v>-0.62</c:v>
                </c:pt>
                <c:pt idx="90">
                  <c:v>-0.86</c:v>
                </c:pt>
                <c:pt idx="91">
                  <c:v>-0.9</c:v>
                </c:pt>
                <c:pt idx="92">
                  <c:v>0.35</c:v>
                </c:pt>
                <c:pt idx="93">
                  <c:v>-0.81</c:v>
                </c:pt>
                <c:pt idx="94">
                  <c:v>-0.89</c:v>
                </c:pt>
                <c:pt idx="95">
                  <c:v>-1.16</c:v>
                </c:pt>
                <c:pt idx="96">
                  <c:v>-0.71</c:v>
                </c:pt>
                <c:pt idx="97">
                  <c:v>-0.88</c:v>
                </c:pt>
                <c:pt idx="98">
                  <c:v>-0.65</c:v>
                </c:pt>
                <c:pt idx="99">
                  <c:v>-0.8</c:v>
                </c:pt>
                <c:pt idx="100">
                  <c:v>-0.75</c:v>
                </c:pt>
                <c:pt idx="101">
                  <c:v>-0.62</c:v>
                </c:pt>
                <c:pt idx="102">
                  <c:v>1.31</c:v>
                </c:pt>
                <c:pt idx="103">
                  <c:v>0.36</c:v>
                </c:pt>
                <c:pt idx="104">
                  <c:v>0.09</c:v>
                </c:pt>
                <c:pt idx="105">
                  <c:v>0.53</c:v>
                </c:pt>
                <c:pt idx="106">
                  <c:v>0.7</c:v>
                </c:pt>
                <c:pt idx="107">
                  <c:v>0.4</c:v>
                </c:pt>
                <c:pt idx="108">
                  <c:v>0.64</c:v>
                </c:pt>
                <c:pt idx="109">
                  <c:v>1.08</c:v>
                </c:pt>
                <c:pt idx="110">
                  <c:v>-0.2</c:v>
                </c:pt>
                <c:pt idx="111">
                  <c:v>-0.41</c:v>
                </c:pt>
                <c:pt idx="112">
                  <c:v>-0.03</c:v>
                </c:pt>
                <c:pt idx="113">
                  <c:v>-0.4</c:v>
                </c:pt>
                <c:pt idx="114">
                  <c:v>-0.56</c:v>
                </c:pt>
                <c:pt idx="115">
                  <c:v>-0.74</c:v>
                </c:pt>
                <c:pt idx="116">
                  <c:v>-0.82</c:v>
                </c:pt>
                <c:pt idx="117">
                  <c:v>-1.07</c:v>
                </c:pt>
                <c:pt idx="118">
                  <c:v>-0.99</c:v>
                </c:pt>
                <c:pt idx="119">
                  <c:v>-0.89</c:v>
                </c:pt>
                <c:pt idx="120">
                  <c:v>-0.11</c:v>
                </c:pt>
                <c:pt idx="121">
                  <c:v>-0.89</c:v>
                </c:pt>
                <c:pt idx="122">
                  <c:v>-0.04</c:v>
                </c:pt>
                <c:pt idx="123">
                  <c:v>-0.41</c:v>
                </c:pt>
                <c:pt idx="124">
                  <c:v>-0.75</c:v>
                </c:pt>
                <c:pt idx="125">
                  <c:v>-0.88</c:v>
                </c:pt>
                <c:pt idx="126">
                  <c:v>-1.04</c:v>
                </c:pt>
                <c:pt idx="127">
                  <c:v>-1.07</c:v>
                </c:pt>
                <c:pt idx="128">
                  <c:v>-0.96</c:v>
                </c:pt>
                <c:pt idx="129">
                  <c:v>-0.81</c:v>
                </c:pt>
                <c:pt idx="130">
                  <c:v>-0.54</c:v>
                </c:pt>
                <c:pt idx="131">
                  <c:v>-0.73</c:v>
                </c:pt>
                <c:pt idx="132">
                  <c:v>-0.74</c:v>
                </c:pt>
                <c:pt idx="133">
                  <c:v>-0.77</c:v>
                </c:pt>
                <c:pt idx="134">
                  <c:v>-1.24</c:v>
                </c:pt>
                <c:pt idx="135">
                  <c:v>-1.02</c:v>
                </c:pt>
                <c:pt idx="136">
                  <c:v>-0.55</c:v>
                </c:pt>
                <c:pt idx="137">
                  <c:v>-0.62</c:v>
                </c:pt>
                <c:pt idx="138">
                  <c:v>-0.56</c:v>
                </c:pt>
                <c:pt idx="139">
                  <c:v>-0.33</c:v>
                </c:pt>
                <c:pt idx="140">
                  <c:v>-1.52</c:v>
                </c:pt>
                <c:pt idx="141">
                  <c:v>0.01</c:v>
                </c:pt>
                <c:pt idx="142">
                  <c:v>0.1</c:v>
                </c:pt>
                <c:pt idx="143">
                  <c:v>-0.23</c:v>
                </c:pt>
                <c:pt idx="144">
                  <c:v>0.51</c:v>
                </c:pt>
                <c:pt idx="145">
                  <c:v>0.29</c:v>
                </c:pt>
                <c:pt idx="146">
                  <c:v>1.0</c:v>
                </c:pt>
                <c:pt idx="147">
                  <c:v>1.11</c:v>
                </c:pt>
                <c:pt idx="148">
                  <c:v>-0.65</c:v>
                </c:pt>
                <c:pt idx="149">
                  <c:v>-0.74</c:v>
                </c:pt>
                <c:pt idx="150">
                  <c:v>-1.04</c:v>
                </c:pt>
                <c:pt idx="151">
                  <c:v>-0.59</c:v>
                </c:pt>
                <c:pt idx="152">
                  <c:v>-0.32</c:v>
                </c:pt>
                <c:pt idx="153">
                  <c:v>-0.17</c:v>
                </c:pt>
                <c:pt idx="154">
                  <c:v>-0.07</c:v>
                </c:pt>
                <c:pt idx="155">
                  <c:v>-0.38</c:v>
                </c:pt>
                <c:pt idx="156">
                  <c:v>0.68</c:v>
                </c:pt>
                <c:pt idx="157">
                  <c:v>-0.64</c:v>
                </c:pt>
                <c:pt idx="158">
                  <c:v>-0.03</c:v>
                </c:pt>
                <c:pt idx="159">
                  <c:v>-0.41</c:v>
                </c:pt>
                <c:pt idx="160">
                  <c:v>-0.38</c:v>
                </c:pt>
                <c:pt idx="161">
                  <c:v>-0.12</c:v>
                </c:pt>
                <c:pt idx="162">
                  <c:v>-0.08</c:v>
                </c:pt>
                <c:pt idx="163">
                  <c:v>-0.33</c:v>
                </c:pt>
                <c:pt idx="164">
                  <c:v>0.27</c:v>
                </c:pt>
                <c:pt idx="165">
                  <c:v>0.25</c:v>
                </c:pt>
                <c:pt idx="166">
                  <c:v>0.35</c:v>
                </c:pt>
                <c:pt idx="167">
                  <c:v>0.33</c:v>
                </c:pt>
                <c:pt idx="168">
                  <c:v>0.32</c:v>
                </c:pt>
                <c:pt idx="169">
                  <c:v>0.64</c:v>
                </c:pt>
                <c:pt idx="170">
                  <c:v>0.69</c:v>
                </c:pt>
                <c:pt idx="171">
                  <c:v>-0.23</c:v>
                </c:pt>
                <c:pt idx="172">
                  <c:v>1.82</c:v>
                </c:pt>
                <c:pt idx="173">
                  <c:v>0.25</c:v>
                </c:pt>
                <c:pt idx="174">
                  <c:v>-0.43</c:v>
                </c:pt>
                <c:pt idx="175">
                  <c:v>-0.46</c:v>
                </c:pt>
                <c:pt idx="176">
                  <c:v>-0.01</c:v>
                </c:pt>
                <c:pt idx="177">
                  <c:v>-0.68</c:v>
                </c:pt>
                <c:pt idx="178">
                  <c:v>-0.54</c:v>
                </c:pt>
                <c:pt idx="179">
                  <c:v>-0.58</c:v>
                </c:pt>
                <c:pt idx="180">
                  <c:v>-0.84</c:v>
                </c:pt>
                <c:pt idx="181">
                  <c:v>-0.16</c:v>
                </c:pt>
                <c:pt idx="182">
                  <c:v>-0.17</c:v>
                </c:pt>
                <c:pt idx="183">
                  <c:v>-0.8</c:v>
                </c:pt>
                <c:pt idx="184">
                  <c:v>-0.46</c:v>
                </c:pt>
                <c:pt idx="185">
                  <c:v>-0.62</c:v>
                </c:pt>
                <c:pt idx="186">
                  <c:v>-0.7</c:v>
                </c:pt>
                <c:pt idx="187">
                  <c:v>-1.07</c:v>
                </c:pt>
                <c:pt idx="188">
                  <c:v>-1.11</c:v>
                </c:pt>
                <c:pt idx="189">
                  <c:v>-1.07</c:v>
                </c:pt>
                <c:pt idx="190">
                  <c:v>-1.1</c:v>
                </c:pt>
                <c:pt idx="191">
                  <c:v>-0.83</c:v>
                </c:pt>
                <c:pt idx="192">
                  <c:v>-0.86</c:v>
                </c:pt>
                <c:pt idx="193">
                  <c:v>-0.4</c:v>
                </c:pt>
                <c:pt idx="194">
                  <c:v>-0.11</c:v>
                </c:pt>
                <c:pt idx="195">
                  <c:v>-0.45</c:v>
                </c:pt>
                <c:pt idx="196">
                  <c:v>-0.65</c:v>
                </c:pt>
                <c:pt idx="197">
                  <c:v>-0.62</c:v>
                </c:pt>
                <c:pt idx="198">
                  <c:v>0.38</c:v>
                </c:pt>
                <c:pt idx="199">
                  <c:v>0.36</c:v>
                </c:pt>
                <c:pt idx="200">
                  <c:v>0.88</c:v>
                </c:pt>
                <c:pt idx="201">
                  <c:v>0.79</c:v>
                </c:pt>
                <c:pt idx="202">
                  <c:v>0.53</c:v>
                </c:pt>
                <c:pt idx="203">
                  <c:v>0.69</c:v>
                </c:pt>
                <c:pt idx="204">
                  <c:v>1.0</c:v>
                </c:pt>
                <c:pt idx="205">
                  <c:v>0.98</c:v>
                </c:pt>
                <c:pt idx="206">
                  <c:v>0.79</c:v>
                </c:pt>
                <c:pt idx="207">
                  <c:v>-0.63</c:v>
                </c:pt>
                <c:pt idx="208">
                  <c:v>-0.3</c:v>
                </c:pt>
                <c:pt idx="209">
                  <c:v>-0.4</c:v>
                </c:pt>
                <c:pt idx="210">
                  <c:v>-0.43</c:v>
                </c:pt>
                <c:pt idx="211">
                  <c:v>0.52</c:v>
                </c:pt>
                <c:pt idx="212">
                  <c:v>0.09</c:v>
                </c:pt>
                <c:pt idx="213">
                  <c:v>-0.08</c:v>
                </c:pt>
                <c:pt idx="214">
                  <c:v>0.15</c:v>
                </c:pt>
                <c:pt idx="215">
                  <c:v>-0.07</c:v>
                </c:pt>
                <c:pt idx="216">
                  <c:v>-0.38</c:v>
                </c:pt>
                <c:pt idx="217">
                  <c:v>-0.27</c:v>
                </c:pt>
                <c:pt idx="218">
                  <c:v>-1.1</c:v>
                </c:pt>
                <c:pt idx="219">
                  <c:v>-0.8</c:v>
                </c:pt>
                <c:pt idx="220">
                  <c:v>-0.55</c:v>
                </c:pt>
                <c:pt idx="221">
                  <c:v>-0.62</c:v>
                </c:pt>
                <c:pt idx="222">
                  <c:v>-0.7</c:v>
                </c:pt>
                <c:pt idx="223">
                  <c:v>-0.74</c:v>
                </c:pt>
                <c:pt idx="224">
                  <c:v>-0.82</c:v>
                </c:pt>
                <c:pt idx="225">
                  <c:v>-0.81</c:v>
                </c:pt>
                <c:pt idx="226">
                  <c:v>-0.62</c:v>
                </c:pt>
                <c:pt idx="227">
                  <c:v>-0.78</c:v>
                </c:pt>
                <c:pt idx="228">
                  <c:v>-1.3</c:v>
                </c:pt>
                <c:pt idx="229">
                  <c:v>-0.38</c:v>
                </c:pt>
                <c:pt idx="230">
                  <c:v>-0.97</c:v>
                </c:pt>
                <c:pt idx="231">
                  <c:v>-1.02</c:v>
                </c:pt>
                <c:pt idx="232">
                  <c:v>-1.3</c:v>
                </c:pt>
                <c:pt idx="233">
                  <c:v>0.5</c:v>
                </c:pt>
                <c:pt idx="234">
                  <c:v>0.12</c:v>
                </c:pt>
                <c:pt idx="235">
                  <c:v>-0.33</c:v>
                </c:pt>
                <c:pt idx="236">
                  <c:v>-0.11</c:v>
                </c:pt>
                <c:pt idx="237">
                  <c:v>-0.08</c:v>
                </c:pt>
                <c:pt idx="238">
                  <c:v>-0.07</c:v>
                </c:pt>
                <c:pt idx="239">
                  <c:v>0.4</c:v>
                </c:pt>
                <c:pt idx="240">
                  <c:v>0.05</c:v>
                </c:pt>
                <c:pt idx="241">
                  <c:v>-0.65</c:v>
                </c:pt>
                <c:pt idx="242">
                  <c:v>-0.47</c:v>
                </c:pt>
                <c:pt idx="243">
                  <c:v>-0.34</c:v>
                </c:pt>
                <c:pt idx="244">
                  <c:v>-0.38</c:v>
                </c:pt>
                <c:pt idx="245">
                  <c:v>-0.51</c:v>
                </c:pt>
                <c:pt idx="246">
                  <c:v>-0.56</c:v>
                </c:pt>
                <c:pt idx="247">
                  <c:v>-0.59</c:v>
                </c:pt>
                <c:pt idx="248">
                  <c:v>-0.56</c:v>
                </c:pt>
                <c:pt idx="249">
                  <c:v>-0.17</c:v>
                </c:pt>
                <c:pt idx="250">
                  <c:v>-0.19</c:v>
                </c:pt>
                <c:pt idx="251">
                  <c:v>-0.5</c:v>
                </c:pt>
                <c:pt idx="252">
                  <c:v>-0.62</c:v>
                </c:pt>
                <c:pt idx="253">
                  <c:v>-0.72</c:v>
                </c:pt>
                <c:pt idx="254">
                  <c:v>-0.69</c:v>
                </c:pt>
                <c:pt idx="255">
                  <c:v>-0.49</c:v>
                </c:pt>
                <c:pt idx="256">
                  <c:v>-0.23</c:v>
                </c:pt>
                <c:pt idx="257">
                  <c:v>-0.3</c:v>
                </c:pt>
                <c:pt idx="258">
                  <c:v>-0.3</c:v>
                </c:pt>
                <c:pt idx="259">
                  <c:v>-0.46</c:v>
                </c:pt>
                <c:pt idx="260">
                  <c:v>-0.56</c:v>
                </c:pt>
                <c:pt idx="261">
                  <c:v>-0.94</c:v>
                </c:pt>
                <c:pt idx="262">
                  <c:v>-0.89</c:v>
                </c:pt>
                <c:pt idx="263">
                  <c:v>-1.08</c:v>
                </c:pt>
                <c:pt idx="264">
                  <c:v>-1.02</c:v>
                </c:pt>
                <c:pt idx="265">
                  <c:v>-1.37</c:v>
                </c:pt>
                <c:pt idx="266">
                  <c:v>-0.81</c:v>
                </c:pt>
                <c:pt idx="267">
                  <c:v>-0.37</c:v>
                </c:pt>
                <c:pt idx="268">
                  <c:v>-0.46</c:v>
                </c:pt>
                <c:pt idx="269">
                  <c:v>-0.51</c:v>
                </c:pt>
                <c:pt idx="270">
                  <c:v>-0.56</c:v>
                </c:pt>
                <c:pt idx="271">
                  <c:v>-0.59</c:v>
                </c:pt>
                <c:pt idx="272">
                  <c:v>-0.56</c:v>
                </c:pt>
                <c:pt idx="273">
                  <c:v>-0.81</c:v>
                </c:pt>
                <c:pt idx="274">
                  <c:v>-0.79</c:v>
                </c:pt>
                <c:pt idx="275">
                  <c:v>-1.85</c:v>
                </c:pt>
                <c:pt idx="276">
                  <c:v>-1.3</c:v>
                </c:pt>
                <c:pt idx="277">
                  <c:v>-0.52</c:v>
                </c:pt>
                <c:pt idx="278">
                  <c:v>-0.36</c:v>
                </c:pt>
                <c:pt idx="279">
                  <c:v>-0.17</c:v>
                </c:pt>
                <c:pt idx="280">
                  <c:v>-0.03</c:v>
                </c:pt>
                <c:pt idx="281">
                  <c:v>-0.04</c:v>
                </c:pt>
                <c:pt idx="282">
                  <c:v>-0.08</c:v>
                </c:pt>
                <c:pt idx="283">
                  <c:v>-0.11</c:v>
                </c:pt>
                <c:pt idx="284">
                  <c:v>-0.32</c:v>
                </c:pt>
                <c:pt idx="285">
                  <c:v>-0.17</c:v>
                </c:pt>
                <c:pt idx="286">
                  <c:v>-0.89</c:v>
                </c:pt>
                <c:pt idx="287">
                  <c:v>-0.73</c:v>
                </c:pt>
                <c:pt idx="288">
                  <c:v>-0.89</c:v>
                </c:pt>
                <c:pt idx="289">
                  <c:v>-0.5</c:v>
                </c:pt>
                <c:pt idx="290">
                  <c:v>-0.74</c:v>
                </c:pt>
                <c:pt idx="291">
                  <c:v>-0.87</c:v>
                </c:pt>
                <c:pt idx="292">
                  <c:v>-0.55</c:v>
                </c:pt>
                <c:pt idx="293">
                  <c:v>-0.62</c:v>
                </c:pt>
                <c:pt idx="294">
                  <c:v>-0.7</c:v>
                </c:pt>
                <c:pt idx="295">
                  <c:v>-0.74</c:v>
                </c:pt>
                <c:pt idx="296">
                  <c:v>-0.69</c:v>
                </c:pt>
                <c:pt idx="297">
                  <c:v>-0.68</c:v>
                </c:pt>
                <c:pt idx="298">
                  <c:v>-0.7</c:v>
                </c:pt>
                <c:pt idx="299">
                  <c:v>-0.78</c:v>
                </c:pt>
                <c:pt idx="300">
                  <c:v>-0.33</c:v>
                </c:pt>
                <c:pt idx="301">
                  <c:v>-0.68</c:v>
                </c:pt>
                <c:pt idx="302">
                  <c:v>-0.95</c:v>
                </c:pt>
                <c:pt idx="303">
                  <c:v>-0.87</c:v>
                </c:pt>
                <c:pt idx="304">
                  <c:v>-0.55</c:v>
                </c:pt>
                <c:pt idx="305">
                  <c:v>-0.62</c:v>
                </c:pt>
                <c:pt idx="306">
                  <c:v>-0.7</c:v>
                </c:pt>
                <c:pt idx="307">
                  <c:v>-0.74</c:v>
                </c:pt>
                <c:pt idx="308">
                  <c:v>-0.69</c:v>
                </c:pt>
                <c:pt idx="309">
                  <c:v>-0.94</c:v>
                </c:pt>
                <c:pt idx="310">
                  <c:v>-0.89</c:v>
                </c:pt>
                <c:pt idx="311">
                  <c:v>-1.02</c:v>
                </c:pt>
                <c:pt idx="312">
                  <c:v>-0.97</c:v>
                </c:pt>
                <c:pt idx="313">
                  <c:v>-0.74</c:v>
                </c:pt>
                <c:pt idx="314">
                  <c:v>-0.51</c:v>
                </c:pt>
                <c:pt idx="315">
                  <c:v>-0.17</c:v>
                </c:pt>
                <c:pt idx="316">
                  <c:v>-1.3</c:v>
                </c:pt>
                <c:pt idx="317">
                  <c:v>-1.52</c:v>
                </c:pt>
                <c:pt idx="318">
                  <c:v>-1.04</c:v>
                </c:pt>
                <c:pt idx="319">
                  <c:v>-0.9</c:v>
                </c:pt>
                <c:pt idx="320">
                  <c:v>-0.56</c:v>
                </c:pt>
                <c:pt idx="321">
                  <c:v>-0.57</c:v>
                </c:pt>
                <c:pt idx="322">
                  <c:v>-0.54</c:v>
                </c:pt>
                <c:pt idx="323">
                  <c:v>-0.46</c:v>
                </c:pt>
                <c:pt idx="324">
                  <c:v>-0.4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C92-4116-B982-86F036B0AD19}"/>
            </c:ext>
          </c:extLst>
        </c:ser>
        <c:ser>
          <c:idx val="2"/>
          <c:order val="2"/>
          <c:tx>
            <c:v>-0.84</c:v>
          </c:tx>
          <c:spPr>
            <a:ln w="28575" cap="rnd">
              <a:solidFill>
                <a:schemeClr val="accent2">
                  <a:lumMod val="60000"/>
                  <a:lumOff val="40000"/>
                  <a:alpha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'[1]SPI-SSI'!$A$3:$A$327</c:f>
              <c:numCache>
                <c:formatCode>General</c:formatCode>
                <c:ptCount val="325"/>
                <c:pt idx="0">
                  <c:v>1988.0</c:v>
                </c:pt>
                <c:pt idx="12">
                  <c:v>1989.0</c:v>
                </c:pt>
                <c:pt idx="24">
                  <c:v>1990.0</c:v>
                </c:pt>
                <c:pt idx="36">
                  <c:v>1991.0</c:v>
                </c:pt>
                <c:pt idx="48">
                  <c:v>1992.0</c:v>
                </c:pt>
                <c:pt idx="60">
                  <c:v>1993.0</c:v>
                </c:pt>
                <c:pt idx="72">
                  <c:v>1994.0</c:v>
                </c:pt>
                <c:pt idx="84">
                  <c:v>1995.0</c:v>
                </c:pt>
                <c:pt idx="96">
                  <c:v>1996.0</c:v>
                </c:pt>
                <c:pt idx="108">
                  <c:v>1997.0</c:v>
                </c:pt>
                <c:pt idx="120">
                  <c:v>1998.0</c:v>
                </c:pt>
                <c:pt idx="132">
                  <c:v>1999.0</c:v>
                </c:pt>
                <c:pt idx="144">
                  <c:v>2000.0</c:v>
                </c:pt>
                <c:pt idx="156">
                  <c:v>2001.0</c:v>
                </c:pt>
                <c:pt idx="168">
                  <c:v>2002.0</c:v>
                </c:pt>
                <c:pt idx="180">
                  <c:v>2003.0</c:v>
                </c:pt>
                <c:pt idx="192">
                  <c:v>2004.0</c:v>
                </c:pt>
                <c:pt idx="204">
                  <c:v>2005.0</c:v>
                </c:pt>
                <c:pt idx="216">
                  <c:v>2006.0</c:v>
                </c:pt>
                <c:pt idx="228">
                  <c:v>2007.0</c:v>
                </c:pt>
                <c:pt idx="240">
                  <c:v>2008.0</c:v>
                </c:pt>
                <c:pt idx="252">
                  <c:v>2009.0</c:v>
                </c:pt>
                <c:pt idx="264">
                  <c:v>2010.0</c:v>
                </c:pt>
                <c:pt idx="276">
                  <c:v>2011.0</c:v>
                </c:pt>
                <c:pt idx="288">
                  <c:v>2012.0</c:v>
                </c:pt>
                <c:pt idx="300">
                  <c:v>2013.0</c:v>
                </c:pt>
                <c:pt idx="312">
                  <c:v>2014.0</c:v>
                </c:pt>
                <c:pt idx="324">
                  <c:v>2015.0</c:v>
                </c:pt>
              </c:numCache>
            </c:numRef>
          </c:cat>
          <c:val>
            <c:numRef>
              <c:f>'[1]SPI-SSI'!$K$3:$K$327</c:f>
              <c:numCache>
                <c:formatCode>General</c:formatCode>
                <c:ptCount val="325"/>
                <c:pt idx="0">
                  <c:v>-0.84</c:v>
                </c:pt>
                <c:pt idx="1">
                  <c:v>-0.84</c:v>
                </c:pt>
                <c:pt idx="2">
                  <c:v>-0.84</c:v>
                </c:pt>
                <c:pt idx="3">
                  <c:v>-0.84</c:v>
                </c:pt>
                <c:pt idx="4">
                  <c:v>-0.84</c:v>
                </c:pt>
                <c:pt idx="5">
                  <c:v>-0.84</c:v>
                </c:pt>
                <c:pt idx="6">
                  <c:v>-0.84</c:v>
                </c:pt>
                <c:pt idx="7">
                  <c:v>-0.84</c:v>
                </c:pt>
                <c:pt idx="8">
                  <c:v>-0.84</c:v>
                </c:pt>
                <c:pt idx="9">
                  <c:v>-0.84</c:v>
                </c:pt>
                <c:pt idx="10">
                  <c:v>-0.84</c:v>
                </c:pt>
                <c:pt idx="11">
                  <c:v>-0.84</c:v>
                </c:pt>
                <c:pt idx="12">
                  <c:v>-0.84</c:v>
                </c:pt>
                <c:pt idx="13">
                  <c:v>-0.84</c:v>
                </c:pt>
                <c:pt idx="14">
                  <c:v>-0.84</c:v>
                </c:pt>
                <c:pt idx="15">
                  <c:v>-0.84</c:v>
                </c:pt>
                <c:pt idx="16">
                  <c:v>-0.84</c:v>
                </c:pt>
                <c:pt idx="17">
                  <c:v>-0.84</c:v>
                </c:pt>
                <c:pt idx="18">
                  <c:v>-0.84</c:v>
                </c:pt>
                <c:pt idx="19">
                  <c:v>-0.84</c:v>
                </c:pt>
                <c:pt idx="20">
                  <c:v>-0.84</c:v>
                </c:pt>
                <c:pt idx="21">
                  <c:v>-0.84</c:v>
                </c:pt>
                <c:pt idx="22">
                  <c:v>-0.84</c:v>
                </c:pt>
                <c:pt idx="23">
                  <c:v>-0.84</c:v>
                </c:pt>
                <c:pt idx="24">
                  <c:v>-0.84</c:v>
                </c:pt>
                <c:pt idx="25">
                  <c:v>-0.84</c:v>
                </c:pt>
                <c:pt idx="26">
                  <c:v>-0.84</c:v>
                </c:pt>
                <c:pt idx="27">
                  <c:v>-0.84</c:v>
                </c:pt>
                <c:pt idx="28">
                  <c:v>-0.84</c:v>
                </c:pt>
                <c:pt idx="29">
                  <c:v>-0.84</c:v>
                </c:pt>
                <c:pt idx="30">
                  <c:v>-0.84</c:v>
                </c:pt>
                <c:pt idx="31">
                  <c:v>-0.84</c:v>
                </c:pt>
                <c:pt idx="32">
                  <c:v>-0.84</c:v>
                </c:pt>
                <c:pt idx="33">
                  <c:v>-0.84</c:v>
                </c:pt>
                <c:pt idx="34">
                  <c:v>-0.84</c:v>
                </c:pt>
                <c:pt idx="35">
                  <c:v>-0.84</c:v>
                </c:pt>
                <c:pt idx="36">
                  <c:v>-0.84</c:v>
                </c:pt>
                <c:pt idx="37">
                  <c:v>-0.84</c:v>
                </c:pt>
                <c:pt idx="38">
                  <c:v>-0.84</c:v>
                </c:pt>
                <c:pt idx="39">
                  <c:v>-0.84</c:v>
                </c:pt>
                <c:pt idx="40">
                  <c:v>-0.84</c:v>
                </c:pt>
                <c:pt idx="41">
                  <c:v>-0.84</c:v>
                </c:pt>
                <c:pt idx="42">
                  <c:v>-0.84</c:v>
                </c:pt>
                <c:pt idx="43">
                  <c:v>-0.84</c:v>
                </c:pt>
                <c:pt idx="44">
                  <c:v>-0.84</c:v>
                </c:pt>
                <c:pt idx="45">
                  <c:v>-0.84</c:v>
                </c:pt>
                <c:pt idx="46">
                  <c:v>-0.84</c:v>
                </c:pt>
                <c:pt idx="47">
                  <c:v>-0.84</c:v>
                </c:pt>
                <c:pt idx="48">
                  <c:v>-0.84</c:v>
                </c:pt>
                <c:pt idx="49">
                  <c:v>-0.84</c:v>
                </c:pt>
                <c:pt idx="50">
                  <c:v>-0.84</c:v>
                </c:pt>
                <c:pt idx="51">
                  <c:v>-0.84</c:v>
                </c:pt>
                <c:pt idx="52">
                  <c:v>-0.84</c:v>
                </c:pt>
                <c:pt idx="53">
                  <c:v>-0.84</c:v>
                </c:pt>
                <c:pt idx="54">
                  <c:v>-0.84</c:v>
                </c:pt>
                <c:pt idx="55">
                  <c:v>-0.84</c:v>
                </c:pt>
                <c:pt idx="56">
                  <c:v>-0.84</c:v>
                </c:pt>
                <c:pt idx="57">
                  <c:v>-0.84</c:v>
                </c:pt>
                <c:pt idx="58">
                  <c:v>-0.84</c:v>
                </c:pt>
                <c:pt idx="59">
                  <c:v>-0.84</c:v>
                </c:pt>
                <c:pt idx="60">
                  <c:v>-0.84</c:v>
                </c:pt>
                <c:pt idx="61">
                  <c:v>-0.84</c:v>
                </c:pt>
                <c:pt idx="62">
                  <c:v>-0.84</c:v>
                </c:pt>
                <c:pt idx="63">
                  <c:v>-0.84</c:v>
                </c:pt>
                <c:pt idx="64">
                  <c:v>-0.84</c:v>
                </c:pt>
                <c:pt idx="65">
                  <c:v>-0.84</c:v>
                </c:pt>
                <c:pt idx="66">
                  <c:v>-0.84</c:v>
                </c:pt>
                <c:pt idx="67">
                  <c:v>-0.84</c:v>
                </c:pt>
                <c:pt idx="68">
                  <c:v>-0.84</c:v>
                </c:pt>
                <c:pt idx="69">
                  <c:v>-0.84</c:v>
                </c:pt>
                <c:pt idx="70">
                  <c:v>-0.84</c:v>
                </c:pt>
                <c:pt idx="71">
                  <c:v>-0.84</c:v>
                </c:pt>
                <c:pt idx="72">
                  <c:v>-0.84</c:v>
                </c:pt>
                <c:pt idx="73">
                  <c:v>-0.84</c:v>
                </c:pt>
                <c:pt idx="74">
                  <c:v>-0.84</c:v>
                </c:pt>
                <c:pt idx="75">
                  <c:v>-0.84</c:v>
                </c:pt>
                <c:pt idx="76">
                  <c:v>-0.84</c:v>
                </c:pt>
                <c:pt idx="77">
                  <c:v>-0.84</c:v>
                </c:pt>
                <c:pt idx="78">
                  <c:v>-0.84</c:v>
                </c:pt>
                <c:pt idx="79">
                  <c:v>-0.84</c:v>
                </c:pt>
                <c:pt idx="80">
                  <c:v>-0.84</c:v>
                </c:pt>
                <c:pt idx="81">
                  <c:v>-0.84</c:v>
                </c:pt>
                <c:pt idx="82">
                  <c:v>-0.84</c:v>
                </c:pt>
                <c:pt idx="83">
                  <c:v>-0.84</c:v>
                </c:pt>
                <c:pt idx="84">
                  <c:v>-0.84</c:v>
                </c:pt>
                <c:pt idx="85">
                  <c:v>-0.84</c:v>
                </c:pt>
                <c:pt idx="86">
                  <c:v>-0.84</c:v>
                </c:pt>
                <c:pt idx="87">
                  <c:v>-0.84</c:v>
                </c:pt>
                <c:pt idx="88">
                  <c:v>-0.84</c:v>
                </c:pt>
                <c:pt idx="89">
                  <c:v>-0.84</c:v>
                </c:pt>
                <c:pt idx="90">
                  <c:v>-0.84</c:v>
                </c:pt>
                <c:pt idx="91">
                  <c:v>-0.84</c:v>
                </c:pt>
                <c:pt idx="92">
                  <c:v>-0.84</c:v>
                </c:pt>
                <c:pt idx="93">
                  <c:v>-0.84</c:v>
                </c:pt>
                <c:pt idx="94">
                  <c:v>-0.84</c:v>
                </c:pt>
                <c:pt idx="95">
                  <c:v>-0.84</c:v>
                </c:pt>
                <c:pt idx="96">
                  <c:v>-0.84</c:v>
                </c:pt>
                <c:pt idx="97">
                  <c:v>-0.84</c:v>
                </c:pt>
                <c:pt idx="98">
                  <c:v>-0.84</c:v>
                </c:pt>
                <c:pt idx="99">
                  <c:v>-0.84</c:v>
                </c:pt>
                <c:pt idx="100">
                  <c:v>-0.84</c:v>
                </c:pt>
                <c:pt idx="101">
                  <c:v>-0.84</c:v>
                </c:pt>
                <c:pt idx="102">
                  <c:v>-0.84</c:v>
                </c:pt>
                <c:pt idx="103">
                  <c:v>-0.84</c:v>
                </c:pt>
                <c:pt idx="104">
                  <c:v>-0.84</c:v>
                </c:pt>
                <c:pt idx="105">
                  <c:v>-0.84</c:v>
                </c:pt>
                <c:pt idx="106">
                  <c:v>-0.84</c:v>
                </c:pt>
                <c:pt idx="107">
                  <c:v>-0.84</c:v>
                </c:pt>
                <c:pt idx="108">
                  <c:v>-0.84</c:v>
                </c:pt>
                <c:pt idx="109">
                  <c:v>-0.84</c:v>
                </c:pt>
                <c:pt idx="110">
                  <c:v>-0.84</c:v>
                </c:pt>
                <c:pt idx="111">
                  <c:v>-0.84</c:v>
                </c:pt>
                <c:pt idx="112">
                  <c:v>-0.84</c:v>
                </c:pt>
                <c:pt idx="113">
                  <c:v>-0.84</c:v>
                </c:pt>
                <c:pt idx="114">
                  <c:v>-0.84</c:v>
                </c:pt>
                <c:pt idx="115">
                  <c:v>-0.84</c:v>
                </c:pt>
                <c:pt idx="116">
                  <c:v>-0.84</c:v>
                </c:pt>
                <c:pt idx="117">
                  <c:v>-0.84</c:v>
                </c:pt>
                <c:pt idx="118">
                  <c:v>-0.84</c:v>
                </c:pt>
                <c:pt idx="119">
                  <c:v>-0.84</c:v>
                </c:pt>
                <c:pt idx="120">
                  <c:v>-0.84</c:v>
                </c:pt>
                <c:pt idx="121">
                  <c:v>-0.84</c:v>
                </c:pt>
                <c:pt idx="122">
                  <c:v>-0.84</c:v>
                </c:pt>
                <c:pt idx="123">
                  <c:v>-0.84</c:v>
                </c:pt>
                <c:pt idx="124">
                  <c:v>-0.84</c:v>
                </c:pt>
                <c:pt idx="125">
                  <c:v>-0.84</c:v>
                </c:pt>
                <c:pt idx="126">
                  <c:v>-0.84</c:v>
                </c:pt>
                <c:pt idx="127">
                  <c:v>-0.84</c:v>
                </c:pt>
                <c:pt idx="128">
                  <c:v>-0.84</c:v>
                </c:pt>
                <c:pt idx="129">
                  <c:v>-0.84</c:v>
                </c:pt>
                <c:pt idx="130">
                  <c:v>-0.84</c:v>
                </c:pt>
                <c:pt idx="131">
                  <c:v>-0.84</c:v>
                </c:pt>
                <c:pt idx="132">
                  <c:v>-0.84</c:v>
                </c:pt>
                <c:pt idx="133">
                  <c:v>-0.84</c:v>
                </c:pt>
                <c:pt idx="134">
                  <c:v>-0.84</c:v>
                </c:pt>
                <c:pt idx="135">
                  <c:v>-0.84</c:v>
                </c:pt>
                <c:pt idx="136">
                  <c:v>-0.84</c:v>
                </c:pt>
                <c:pt idx="137">
                  <c:v>-0.84</c:v>
                </c:pt>
                <c:pt idx="138">
                  <c:v>-0.84</c:v>
                </c:pt>
                <c:pt idx="139">
                  <c:v>-0.84</c:v>
                </c:pt>
                <c:pt idx="140">
                  <c:v>-0.84</c:v>
                </c:pt>
                <c:pt idx="141">
                  <c:v>-0.84</c:v>
                </c:pt>
                <c:pt idx="142">
                  <c:v>-0.84</c:v>
                </c:pt>
                <c:pt idx="143">
                  <c:v>-0.84</c:v>
                </c:pt>
                <c:pt idx="144">
                  <c:v>-0.84</c:v>
                </c:pt>
                <c:pt idx="145">
                  <c:v>-0.84</c:v>
                </c:pt>
                <c:pt idx="146">
                  <c:v>-0.84</c:v>
                </c:pt>
                <c:pt idx="147">
                  <c:v>-0.84</c:v>
                </c:pt>
                <c:pt idx="148">
                  <c:v>-0.84</c:v>
                </c:pt>
                <c:pt idx="149">
                  <c:v>-0.84</c:v>
                </c:pt>
                <c:pt idx="150">
                  <c:v>-0.84</c:v>
                </c:pt>
                <c:pt idx="151">
                  <c:v>-0.84</c:v>
                </c:pt>
                <c:pt idx="152">
                  <c:v>-0.84</c:v>
                </c:pt>
                <c:pt idx="153">
                  <c:v>-0.84</c:v>
                </c:pt>
                <c:pt idx="154">
                  <c:v>-0.84</c:v>
                </c:pt>
                <c:pt idx="155">
                  <c:v>-0.84</c:v>
                </c:pt>
                <c:pt idx="156">
                  <c:v>-0.84</c:v>
                </c:pt>
                <c:pt idx="157">
                  <c:v>-0.84</c:v>
                </c:pt>
                <c:pt idx="158">
                  <c:v>-0.84</c:v>
                </c:pt>
                <c:pt idx="159">
                  <c:v>-0.84</c:v>
                </c:pt>
                <c:pt idx="160">
                  <c:v>-0.84</c:v>
                </c:pt>
                <c:pt idx="161">
                  <c:v>-0.84</c:v>
                </c:pt>
                <c:pt idx="162">
                  <c:v>-0.84</c:v>
                </c:pt>
                <c:pt idx="163">
                  <c:v>-0.84</c:v>
                </c:pt>
                <c:pt idx="164">
                  <c:v>-0.84</c:v>
                </c:pt>
                <c:pt idx="165">
                  <c:v>-0.84</c:v>
                </c:pt>
                <c:pt idx="166">
                  <c:v>-0.84</c:v>
                </c:pt>
                <c:pt idx="167">
                  <c:v>-0.84</c:v>
                </c:pt>
                <c:pt idx="168">
                  <c:v>-0.84</c:v>
                </c:pt>
                <c:pt idx="169">
                  <c:v>-0.84</c:v>
                </c:pt>
                <c:pt idx="170">
                  <c:v>-0.84</c:v>
                </c:pt>
                <c:pt idx="171">
                  <c:v>-0.84</c:v>
                </c:pt>
                <c:pt idx="172">
                  <c:v>-0.84</c:v>
                </c:pt>
                <c:pt idx="173">
                  <c:v>-0.84</c:v>
                </c:pt>
                <c:pt idx="174">
                  <c:v>-0.84</c:v>
                </c:pt>
                <c:pt idx="175">
                  <c:v>-0.84</c:v>
                </c:pt>
                <c:pt idx="176">
                  <c:v>-0.84</c:v>
                </c:pt>
                <c:pt idx="177">
                  <c:v>-0.84</c:v>
                </c:pt>
                <c:pt idx="178">
                  <c:v>-0.84</c:v>
                </c:pt>
                <c:pt idx="179">
                  <c:v>-0.84</c:v>
                </c:pt>
                <c:pt idx="180">
                  <c:v>-0.84</c:v>
                </c:pt>
                <c:pt idx="181">
                  <c:v>-0.84</c:v>
                </c:pt>
                <c:pt idx="182">
                  <c:v>-0.84</c:v>
                </c:pt>
                <c:pt idx="183">
                  <c:v>-0.84</c:v>
                </c:pt>
                <c:pt idx="184">
                  <c:v>-0.84</c:v>
                </c:pt>
                <c:pt idx="185">
                  <c:v>-0.84</c:v>
                </c:pt>
                <c:pt idx="186">
                  <c:v>-0.84</c:v>
                </c:pt>
                <c:pt idx="187">
                  <c:v>-0.84</c:v>
                </c:pt>
                <c:pt idx="188">
                  <c:v>-0.84</c:v>
                </c:pt>
                <c:pt idx="189">
                  <c:v>-0.84</c:v>
                </c:pt>
                <c:pt idx="190">
                  <c:v>-0.84</c:v>
                </c:pt>
                <c:pt idx="191">
                  <c:v>-0.84</c:v>
                </c:pt>
                <c:pt idx="192">
                  <c:v>-0.84</c:v>
                </c:pt>
                <c:pt idx="193">
                  <c:v>-0.84</c:v>
                </c:pt>
                <c:pt idx="194">
                  <c:v>-0.84</c:v>
                </c:pt>
                <c:pt idx="195">
                  <c:v>-0.84</c:v>
                </c:pt>
                <c:pt idx="196">
                  <c:v>-0.84</c:v>
                </c:pt>
                <c:pt idx="197">
                  <c:v>-0.84</c:v>
                </c:pt>
                <c:pt idx="198">
                  <c:v>-0.84</c:v>
                </c:pt>
                <c:pt idx="199">
                  <c:v>-0.84</c:v>
                </c:pt>
                <c:pt idx="200">
                  <c:v>-0.84</c:v>
                </c:pt>
                <c:pt idx="201">
                  <c:v>-0.84</c:v>
                </c:pt>
                <c:pt idx="202">
                  <c:v>-0.84</c:v>
                </c:pt>
                <c:pt idx="203">
                  <c:v>-0.84</c:v>
                </c:pt>
                <c:pt idx="204">
                  <c:v>-0.84</c:v>
                </c:pt>
                <c:pt idx="205">
                  <c:v>-0.84</c:v>
                </c:pt>
                <c:pt idx="206">
                  <c:v>-0.84</c:v>
                </c:pt>
                <c:pt idx="207">
                  <c:v>-0.84</c:v>
                </c:pt>
                <c:pt idx="208">
                  <c:v>-0.84</c:v>
                </c:pt>
                <c:pt idx="209">
                  <c:v>-0.84</c:v>
                </c:pt>
                <c:pt idx="210">
                  <c:v>-0.84</c:v>
                </c:pt>
                <c:pt idx="211">
                  <c:v>-0.84</c:v>
                </c:pt>
                <c:pt idx="212">
                  <c:v>-0.84</c:v>
                </c:pt>
                <c:pt idx="213">
                  <c:v>-0.84</c:v>
                </c:pt>
                <c:pt idx="214">
                  <c:v>-0.84</c:v>
                </c:pt>
                <c:pt idx="215">
                  <c:v>-0.84</c:v>
                </c:pt>
                <c:pt idx="216">
                  <c:v>-0.84</c:v>
                </c:pt>
                <c:pt idx="217">
                  <c:v>-0.84</c:v>
                </c:pt>
                <c:pt idx="218">
                  <c:v>-0.84</c:v>
                </c:pt>
                <c:pt idx="219">
                  <c:v>-0.84</c:v>
                </c:pt>
                <c:pt idx="220">
                  <c:v>-0.84</c:v>
                </c:pt>
                <c:pt idx="221">
                  <c:v>-0.84</c:v>
                </c:pt>
                <c:pt idx="222">
                  <c:v>-0.84</c:v>
                </c:pt>
                <c:pt idx="223">
                  <c:v>-0.84</c:v>
                </c:pt>
                <c:pt idx="224">
                  <c:v>-0.84</c:v>
                </c:pt>
                <c:pt idx="225">
                  <c:v>-0.84</c:v>
                </c:pt>
                <c:pt idx="226">
                  <c:v>-0.84</c:v>
                </c:pt>
                <c:pt idx="227">
                  <c:v>-0.84</c:v>
                </c:pt>
                <c:pt idx="228">
                  <c:v>-0.84</c:v>
                </c:pt>
                <c:pt idx="229">
                  <c:v>-0.84</c:v>
                </c:pt>
                <c:pt idx="230">
                  <c:v>-0.84</c:v>
                </c:pt>
                <c:pt idx="231">
                  <c:v>-0.84</c:v>
                </c:pt>
                <c:pt idx="232">
                  <c:v>-0.84</c:v>
                </c:pt>
                <c:pt idx="233">
                  <c:v>-0.84</c:v>
                </c:pt>
                <c:pt idx="234">
                  <c:v>-0.84</c:v>
                </c:pt>
                <c:pt idx="235">
                  <c:v>-0.84</c:v>
                </c:pt>
                <c:pt idx="236">
                  <c:v>-0.84</c:v>
                </c:pt>
                <c:pt idx="237">
                  <c:v>-0.84</c:v>
                </c:pt>
                <c:pt idx="238">
                  <c:v>-0.84</c:v>
                </c:pt>
                <c:pt idx="239">
                  <c:v>-0.84</c:v>
                </c:pt>
                <c:pt idx="240">
                  <c:v>-0.84</c:v>
                </c:pt>
                <c:pt idx="241">
                  <c:v>-0.84</c:v>
                </c:pt>
                <c:pt idx="242">
                  <c:v>-0.84</c:v>
                </c:pt>
                <c:pt idx="243">
                  <c:v>-0.84</c:v>
                </c:pt>
                <c:pt idx="244">
                  <c:v>-0.84</c:v>
                </c:pt>
                <c:pt idx="245">
                  <c:v>-0.84</c:v>
                </c:pt>
                <c:pt idx="246">
                  <c:v>-0.84</c:v>
                </c:pt>
                <c:pt idx="247">
                  <c:v>-0.84</c:v>
                </c:pt>
                <c:pt idx="248">
                  <c:v>-0.84</c:v>
                </c:pt>
                <c:pt idx="249">
                  <c:v>-0.84</c:v>
                </c:pt>
                <c:pt idx="250">
                  <c:v>-0.84</c:v>
                </c:pt>
                <c:pt idx="251">
                  <c:v>-0.84</c:v>
                </c:pt>
                <c:pt idx="252">
                  <c:v>-0.84</c:v>
                </c:pt>
                <c:pt idx="253">
                  <c:v>-0.84</c:v>
                </c:pt>
                <c:pt idx="254">
                  <c:v>-0.84</c:v>
                </c:pt>
                <c:pt idx="255">
                  <c:v>-0.84</c:v>
                </c:pt>
                <c:pt idx="256">
                  <c:v>-0.84</c:v>
                </c:pt>
                <c:pt idx="257">
                  <c:v>-0.84</c:v>
                </c:pt>
                <c:pt idx="258">
                  <c:v>-0.84</c:v>
                </c:pt>
                <c:pt idx="259">
                  <c:v>-0.84</c:v>
                </c:pt>
                <c:pt idx="260">
                  <c:v>-0.84</c:v>
                </c:pt>
                <c:pt idx="261">
                  <c:v>-0.84</c:v>
                </c:pt>
                <c:pt idx="262">
                  <c:v>-0.84</c:v>
                </c:pt>
                <c:pt idx="263">
                  <c:v>-0.84</c:v>
                </c:pt>
                <c:pt idx="264">
                  <c:v>-0.84</c:v>
                </c:pt>
                <c:pt idx="265">
                  <c:v>-0.84</c:v>
                </c:pt>
                <c:pt idx="266">
                  <c:v>-0.84</c:v>
                </c:pt>
                <c:pt idx="267">
                  <c:v>-0.84</c:v>
                </c:pt>
                <c:pt idx="268">
                  <c:v>-0.84</c:v>
                </c:pt>
                <c:pt idx="269">
                  <c:v>-0.84</c:v>
                </c:pt>
                <c:pt idx="270">
                  <c:v>-0.84</c:v>
                </c:pt>
                <c:pt idx="271">
                  <c:v>-0.84</c:v>
                </c:pt>
                <c:pt idx="272">
                  <c:v>-0.84</c:v>
                </c:pt>
                <c:pt idx="273">
                  <c:v>-0.84</c:v>
                </c:pt>
                <c:pt idx="274">
                  <c:v>-0.84</c:v>
                </c:pt>
                <c:pt idx="275">
                  <c:v>-0.84</c:v>
                </c:pt>
                <c:pt idx="276">
                  <c:v>-0.84</c:v>
                </c:pt>
                <c:pt idx="277">
                  <c:v>-0.84</c:v>
                </c:pt>
                <c:pt idx="278">
                  <c:v>-0.84</c:v>
                </c:pt>
                <c:pt idx="279">
                  <c:v>-0.84</c:v>
                </c:pt>
                <c:pt idx="280">
                  <c:v>-0.84</c:v>
                </c:pt>
                <c:pt idx="281">
                  <c:v>-0.84</c:v>
                </c:pt>
                <c:pt idx="282">
                  <c:v>-0.84</c:v>
                </c:pt>
                <c:pt idx="283">
                  <c:v>-0.84</c:v>
                </c:pt>
                <c:pt idx="284">
                  <c:v>-0.84</c:v>
                </c:pt>
                <c:pt idx="285">
                  <c:v>-0.84</c:v>
                </c:pt>
                <c:pt idx="286">
                  <c:v>-0.84</c:v>
                </c:pt>
                <c:pt idx="287">
                  <c:v>-0.84</c:v>
                </c:pt>
                <c:pt idx="288">
                  <c:v>-0.84</c:v>
                </c:pt>
                <c:pt idx="289">
                  <c:v>-0.84</c:v>
                </c:pt>
                <c:pt idx="290">
                  <c:v>-0.84</c:v>
                </c:pt>
                <c:pt idx="291">
                  <c:v>-0.84</c:v>
                </c:pt>
                <c:pt idx="292">
                  <c:v>-0.84</c:v>
                </c:pt>
                <c:pt idx="293">
                  <c:v>-0.84</c:v>
                </c:pt>
                <c:pt idx="294">
                  <c:v>-0.84</c:v>
                </c:pt>
                <c:pt idx="295">
                  <c:v>-0.84</c:v>
                </c:pt>
                <c:pt idx="296">
                  <c:v>-0.84</c:v>
                </c:pt>
                <c:pt idx="297">
                  <c:v>-0.84</c:v>
                </c:pt>
                <c:pt idx="298">
                  <c:v>-0.84</c:v>
                </c:pt>
                <c:pt idx="299">
                  <c:v>-0.84</c:v>
                </c:pt>
                <c:pt idx="300">
                  <c:v>-0.84</c:v>
                </c:pt>
                <c:pt idx="301">
                  <c:v>-0.84</c:v>
                </c:pt>
                <c:pt idx="302">
                  <c:v>-0.84</c:v>
                </c:pt>
                <c:pt idx="303">
                  <c:v>-0.84</c:v>
                </c:pt>
                <c:pt idx="304">
                  <c:v>-0.84</c:v>
                </c:pt>
                <c:pt idx="305">
                  <c:v>-0.84</c:v>
                </c:pt>
                <c:pt idx="306">
                  <c:v>-0.84</c:v>
                </c:pt>
                <c:pt idx="307">
                  <c:v>-0.84</c:v>
                </c:pt>
                <c:pt idx="308">
                  <c:v>-0.84</c:v>
                </c:pt>
                <c:pt idx="309">
                  <c:v>-0.84</c:v>
                </c:pt>
                <c:pt idx="310">
                  <c:v>-0.84</c:v>
                </c:pt>
                <c:pt idx="311">
                  <c:v>-0.84</c:v>
                </c:pt>
                <c:pt idx="312">
                  <c:v>-0.84</c:v>
                </c:pt>
                <c:pt idx="313">
                  <c:v>-0.84</c:v>
                </c:pt>
                <c:pt idx="314">
                  <c:v>-0.84</c:v>
                </c:pt>
                <c:pt idx="315">
                  <c:v>-0.84</c:v>
                </c:pt>
                <c:pt idx="316">
                  <c:v>-0.84</c:v>
                </c:pt>
                <c:pt idx="317">
                  <c:v>-0.84</c:v>
                </c:pt>
                <c:pt idx="318">
                  <c:v>-0.84</c:v>
                </c:pt>
                <c:pt idx="319">
                  <c:v>-0.84</c:v>
                </c:pt>
                <c:pt idx="320">
                  <c:v>-0.84</c:v>
                </c:pt>
                <c:pt idx="321">
                  <c:v>-0.84</c:v>
                </c:pt>
                <c:pt idx="322">
                  <c:v>-0.84</c:v>
                </c:pt>
                <c:pt idx="323">
                  <c:v>-0.84</c:v>
                </c:pt>
                <c:pt idx="324">
                  <c:v>-0.84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C92-4116-B982-86F036B0A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4179648"/>
        <c:axId val="654182400"/>
      </c:lineChart>
      <c:catAx>
        <c:axId val="65417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25400" cap="flat" cmpd="sng" algn="ctr">
            <a:noFill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54182400"/>
        <c:crosses val="autoZero"/>
        <c:auto val="1"/>
        <c:lblAlgn val="ctr"/>
        <c:lblOffset val="100"/>
        <c:noMultiLvlLbl val="0"/>
      </c:catAx>
      <c:valAx>
        <c:axId val="654182400"/>
        <c:scaling>
          <c:orientation val="minMax"/>
          <c:max val="3.0"/>
          <c:min val="-3.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S"/>
                  <a:t>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5417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'Figura 11'!$I$3</c:f>
              <c:strCache>
                <c:ptCount val="1"/>
                <c:pt idx="0">
                  <c:v>Management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'Figura 11'!$J$2:$M$2</c:f>
              <c:strCache>
                <c:ptCount val="4"/>
                <c:pt idx="0">
                  <c:v>+1 -10%</c:v>
                </c:pt>
                <c:pt idx="1">
                  <c:v>+2 -20%</c:v>
                </c:pt>
                <c:pt idx="2">
                  <c:v>+3 -30%</c:v>
                </c:pt>
                <c:pt idx="3">
                  <c:v>+4 -40%</c:v>
                </c:pt>
              </c:strCache>
            </c:strRef>
          </c:cat>
          <c:val>
            <c:numRef>
              <c:f>'Figura 11'!$J$3:$M$3</c:f>
              <c:numCache>
                <c:formatCode>General</c:formatCode>
                <c:ptCount val="4"/>
                <c:pt idx="0">
                  <c:v>1.4</c:v>
                </c:pt>
                <c:pt idx="1">
                  <c:v>1.8</c:v>
                </c:pt>
                <c:pt idx="2">
                  <c:v>1.9</c:v>
                </c:pt>
                <c:pt idx="3">
                  <c:v>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E3-4D71-8FB5-19F98449A11D}"/>
            </c:ext>
          </c:extLst>
        </c:ser>
        <c:ser>
          <c:idx val="1"/>
          <c:order val="1"/>
          <c:tx>
            <c:strRef>
              <c:f>'Figura 11'!$I$4</c:f>
              <c:strCache>
                <c:ptCount val="1"/>
                <c:pt idx="0">
                  <c:v>Residual Loss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'Figura 11'!$J$2:$M$2</c:f>
              <c:strCache>
                <c:ptCount val="4"/>
                <c:pt idx="0">
                  <c:v>+1 -10%</c:v>
                </c:pt>
                <c:pt idx="1">
                  <c:v>+2 -20%</c:v>
                </c:pt>
                <c:pt idx="2">
                  <c:v>+3 -30%</c:v>
                </c:pt>
                <c:pt idx="3">
                  <c:v>+4 -40%</c:v>
                </c:pt>
              </c:strCache>
            </c:strRef>
          </c:cat>
          <c:val>
            <c:numRef>
              <c:f>'Figura 11'!$J$4:$M$4</c:f>
              <c:numCache>
                <c:formatCode>General</c:formatCode>
                <c:ptCount val="4"/>
                <c:pt idx="0">
                  <c:v>0.0</c:v>
                </c:pt>
                <c:pt idx="1">
                  <c:v>26.3</c:v>
                </c:pt>
                <c:pt idx="2">
                  <c:v>44.9</c:v>
                </c:pt>
                <c:pt idx="3">
                  <c:v>72.4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E3-4D71-8FB5-19F98449A11D}"/>
            </c:ext>
          </c:extLst>
        </c:ser>
        <c:ser>
          <c:idx val="2"/>
          <c:order val="2"/>
          <c:tx>
            <c:strRef>
              <c:f>'Figura 11'!$I$5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'Figura 11'!$J$2:$M$2</c:f>
              <c:strCache>
                <c:ptCount val="4"/>
                <c:pt idx="0">
                  <c:v>+1 -10%</c:v>
                </c:pt>
                <c:pt idx="1">
                  <c:v>+2 -20%</c:v>
                </c:pt>
                <c:pt idx="2">
                  <c:v>+3 -30%</c:v>
                </c:pt>
                <c:pt idx="3">
                  <c:v>+4 -40%</c:v>
                </c:pt>
              </c:strCache>
            </c:strRef>
          </c:cat>
          <c:val>
            <c:numRef>
              <c:f>'Figura 11'!$J$5:$M$5</c:f>
              <c:numCache>
                <c:formatCode>General</c:formatCode>
                <c:ptCount val="4"/>
                <c:pt idx="0">
                  <c:v>1.4</c:v>
                </c:pt>
                <c:pt idx="1">
                  <c:v>28.1</c:v>
                </c:pt>
                <c:pt idx="2">
                  <c:v>46.9</c:v>
                </c:pt>
                <c:pt idx="3">
                  <c:v>74.3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CE3-4D71-8FB5-19F98449A1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653819536"/>
        <c:axId val="653830080"/>
      </c:barChart>
      <c:catAx>
        <c:axId val="653819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3830080"/>
        <c:crosses val="autoZero"/>
        <c:auto val="1"/>
        <c:lblAlgn val="ctr"/>
        <c:lblOffset val="100"/>
        <c:noMultiLvlLbl val="0"/>
      </c:catAx>
      <c:valAx>
        <c:axId val="65383008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L" sz="1600"/>
                  <a:t>ADAPTATION COST</a:t>
                </a:r>
                <a:r>
                  <a:rPr lang="es-CL" sz="1600" baseline="0"/>
                  <a:t> </a:t>
                </a:r>
                <a:r>
                  <a:rPr lang="es-CL" sz="1600"/>
                  <a:t>(MM USD/YR)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65381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878072-D167-F247-B75D-85057852FDC7}" type="doc">
      <dgm:prSet loTypeId="urn:microsoft.com/office/officeart/2005/8/layout/arrow2" loCatId="" qsTypeId="urn:microsoft.com/office/officeart/2005/8/quickstyle/simple4" qsCatId="simple" csTypeId="urn:microsoft.com/office/officeart/2005/8/colors/colorful1" csCatId="colorful" phldr="1"/>
      <dgm:spPr/>
    </dgm:pt>
    <dgm:pt modelId="{50B84802-09BF-6543-9C89-45C573BF6695}">
      <dgm:prSet phldrT="[Text]"/>
      <dgm:spPr/>
      <dgm:t>
        <a:bodyPr/>
        <a:lstStyle/>
        <a:p>
          <a:r>
            <a:rPr lang="en-US" b="1" u="sng" dirty="0" smtClean="0">
              <a:solidFill>
                <a:srgbClr val="800000"/>
              </a:solidFill>
            </a:rPr>
            <a:t>RISK &amp; VULNERABILITY</a:t>
          </a:r>
        </a:p>
        <a:p>
          <a:r>
            <a:rPr lang="en-US" dirty="0" smtClean="0">
              <a:solidFill>
                <a:srgbClr val="800000"/>
              </a:solidFill>
            </a:rPr>
            <a:t>- IAI Human Dimensions &amp; Coop </a:t>
          </a:r>
          <a:r>
            <a:rPr lang="en-US" dirty="0" err="1" smtClean="0">
              <a:solidFill>
                <a:srgbClr val="800000"/>
              </a:solidFill>
            </a:rPr>
            <a:t>Resch</a:t>
          </a:r>
          <a:r>
            <a:rPr lang="en-US" dirty="0" smtClean="0">
              <a:solidFill>
                <a:srgbClr val="800000"/>
              </a:solidFill>
            </a:rPr>
            <a:t> Net CRN2</a:t>
          </a:r>
        </a:p>
        <a:p>
          <a:r>
            <a:rPr lang="en-US" dirty="0" smtClean="0">
              <a:solidFill>
                <a:srgbClr val="800000"/>
              </a:solidFill>
            </a:rPr>
            <a:t>- NOAA </a:t>
          </a:r>
          <a:r>
            <a:rPr lang="en-US" dirty="0" err="1" smtClean="0">
              <a:solidFill>
                <a:srgbClr val="800000"/>
              </a:solidFill>
            </a:rPr>
            <a:t>Sectoral</a:t>
          </a:r>
          <a:r>
            <a:rPr lang="en-US" dirty="0" smtClean="0">
              <a:solidFill>
                <a:srgbClr val="800000"/>
              </a:solidFill>
            </a:rPr>
            <a:t> Apps SARP/ </a:t>
          </a:r>
          <a:r>
            <a:rPr lang="en-US" dirty="0" err="1" smtClean="0">
              <a:solidFill>
                <a:srgbClr val="800000"/>
              </a:solidFill>
            </a:rPr>
            <a:t>Clim-Soc</a:t>
          </a:r>
          <a:r>
            <a:rPr lang="en-US" dirty="0" smtClean="0">
              <a:solidFill>
                <a:srgbClr val="800000"/>
              </a:solidFill>
            </a:rPr>
            <a:t> CSI</a:t>
          </a:r>
        </a:p>
        <a:p>
          <a:r>
            <a:rPr lang="en-US" dirty="0" smtClean="0">
              <a:solidFill>
                <a:srgbClr val="800000"/>
              </a:solidFill>
            </a:rPr>
            <a:t>- NOAA Climate of Southwest CLIMAS</a:t>
          </a:r>
        </a:p>
        <a:p>
          <a:r>
            <a:rPr lang="en-US" dirty="0" smtClean="0">
              <a:solidFill>
                <a:srgbClr val="800000"/>
              </a:solidFill>
            </a:rPr>
            <a:t>- USGS </a:t>
          </a:r>
          <a:r>
            <a:rPr lang="en-US" dirty="0" err="1" smtClean="0">
              <a:solidFill>
                <a:srgbClr val="800000"/>
              </a:solidFill>
            </a:rPr>
            <a:t>Transboundary</a:t>
          </a:r>
          <a:r>
            <a:rPr lang="en-US" dirty="0" smtClean="0">
              <a:solidFill>
                <a:srgbClr val="800000"/>
              </a:solidFill>
            </a:rPr>
            <a:t> Aquifers TAAP</a:t>
          </a:r>
        </a:p>
        <a:p>
          <a:r>
            <a:rPr lang="en-US" dirty="0" smtClean="0">
              <a:solidFill>
                <a:srgbClr val="800000"/>
              </a:solidFill>
            </a:rPr>
            <a:t>- </a:t>
          </a:r>
          <a:r>
            <a:rPr lang="en-US" dirty="0" err="1" smtClean="0">
              <a:solidFill>
                <a:srgbClr val="800000"/>
              </a:solidFill>
            </a:rPr>
            <a:t>Az</a:t>
          </a:r>
          <a:r>
            <a:rPr lang="en-US" dirty="0" smtClean="0">
              <a:solidFill>
                <a:srgbClr val="800000"/>
              </a:solidFill>
            </a:rPr>
            <a:t> Water Institute – Water-energy nexus</a:t>
          </a:r>
        </a:p>
        <a:p>
          <a:r>
            <a:rPr lang="en-US" dirty="0" smtClean="0">
              <a:solidFill>
                <a:srgbClr val="800000"/>
              </a:solidFill>
            </a:rPr>
            <a:t>- </a:t>
          </a:r>
          <a:r>
            <a:rPr lang="en-US" dirty="0" err="1" smtClean="0">
              <a:solidFill>
                <a:srgbClr val="800000"/>
              </a:solidFill>
            </a:rPr>
            <a:t>WateReuse</a:t>
          </a:r>
          <a:r>
            <a:rPr lang="en-US" dirty="0" smtClean="0">
              <a:solidFill>
                <a:srgbClr val="800000"/>
              </a:solidFill>
            </a:rPr>
            <a:t> Foundation</a:t>
          </a:r>
          <a:endParaRPr lang="en-US" dirty="0">
            <a:solidFill>
              <a:srgbClr val="800000"/>
            </a:solidFill>
          </a:endParaRPr>
        </a:p>
      </dgm:t>
    </dgm:pt>
    <dgm:pt modelId="{91481104-C704-5A45-8FD7-4BC3E48747EB}" type="parTrans" cxnId="{65B383E2-3CA1-2D49-952F-82ED6D4F0638}">
      <dgm:prSet/>
      <dgm:spPr/>
      <dgm:t>
        <a:bodyPr/>
        <a:lstStyle/>
        <a:p>
          <a:endParaRPr lang="en-US"/>
        </a:p>
      </dgm:t>
    </dgm:pt>
    <dgm:pt modelId="{C8CC4248-D77F-AA4A-99A2-5521E65A08E3}" type="sibTrans" cxnId="{65B383E2-3CA1-2D49-952F-82ED6D4F0638}">
      <dgm:prSet/>
      <dgm:spPr/>
      <dgm:t>
        <a:bodyPr/>
        <a:lstStyle/>
        <a:p>
          <a:endParaRPr lang="en-US"/>
        </a:p>
      </dgm:t>
    </dgm:pt>
    <dgm:pt modelId="{B651ADB2-E691-D640-AFA9-98BBBCEAEBF2}">
      <dgm:prSet phldrT="[Text]"/>
      <dgm:spPr/>
      <dgm:t>
        <a:bodyPr/>
        <a:lstStyle/>
        <a:p>
          <a:r>
            <a:rPr lang="en-US" b="1" u="sng" dirty="0" smtClean="0">
              <a:solidFill>
                <a:srgbClr val="008000"/>
              </a:solidFill>
            </a:rPr>
            <a:t>RESILIENCE &amp; ADAPTIVE MANAGEMENT</a:t>
          </a:r>
        </a:p>
        <a:p>
          <a:r>
            <a:rPr lang="en-US" dirty="0" smtClean="0">
              <a:solidFill>
                <a:srgbClr val="008000"/>
              </a:solidFill>
            </a:rPr>
            <a:t>- NSF Resilient &amp; Sustain </a:t>
          </a:r>
          <a:r>
            <a:rPr lang="en-US" dirty="0" err="1" smtClean="0">
              <a:solidFill>
                <a:srgbClr val="008000"/>
              </a:solidFill>
            </a:rPr>
            <a:t>Infrastruct</a:t>
          </a:r>
          <a:r>
            <a:rPr lang="en-US" dirty="0" smtClean="0">
              <a:solidFill>
                <a:srgbClr val="008000"/>
              </a:solidFill>
            </a:rPr>
            <a:t> RESIN</a:t>
          </a:r>
        </a:p>
        <a:p>
          <a:r>
            <a:rPr lang="en-US" dirty="0" smtClean="0">
              <a:solidFill>
                <a:srgbClr val="008000"/>
              </a:solidFill>
            </a:rPr>
            <a:t>- NSF Coupled Natural-Human Systems CNH</a:t>
          </a:r>
          <a:endParaRPr lang="en-US" dirty="0">
            <a:solidFill>
              <a:srgbClr val="008000"/>
            </a:solidFill>
          </a:endParaRPr>
        </a:p>
      </dgm:t>
    </dgm:pt>
    <dgm:pt modelId="{501001A5-64CD-9A47-A736-94519E35964F}" type="parTrans" cxnId="{4D6CBFED-4933-CB42-A263-B2EB2DB37352}">
      <dgm:prSet/>
      <dgm:spPr/>
      <dgm:t>
        <a:bodyPr/>
        <a:lstStyle/>
        <a:p>
          <a:endParaRPr lang="en-US"/>
        </a:p>
      </dgm:t>
    </dgm:pt>
    <dgm:pt modelId="{49F17006-1F4E-A747-9318-6D63B0710ED6}" type="sibTrans" cxnId="{4D6CBFED-4933-CB42-A263-B2EB2DB37352}">
      <dgm:prSet/>
      <dgm:spPr/>
      <dgm:t>
        <a:bodyPr/>
        <a:lstStyle/>
        <a:p>
          <a:endParaRPr lang="en-US"/>
        </a:p>
      </dgm:t>
    </dgm:pt>
    <dgm:pt modelId="{2CE8B813-83AB-D343-86F7-2B0367B1CBDB}">
      <dgm:prSet phldrT="[Text]"/>
      <dgm:spPr/>
      <dgm:t>
        <a:bodyPr/>
        <a:lstStyle/>
        <a:p>
          <a:r>
            <a:rPr lang="en-US" b="1" u="sng" dirty="0" smtClean="0">
              <a:solidFill>
                <a:srgbClr val="660066"/>
              </a:solidFill>
            </a:rPr>
            <a:t>WATER SECURITY</a:t>
          </a:r>
        </a:p>
        <a:p>
          <a:r>
            <a:rPr lang="en-US" dirty="0" smtClean="0">
              <a:solidFill>
                <a:srgbClr val="660066"/>
              </a:solidFill>
            </a:rPr>
            <a:t>- </a:t>
          </a:r>
          <a:r>
            <a:rPr lang="en-US" b="1" i="1" dirty="0" smtClean="0">
              <a:solidFill>
                <a:srgbClr val="660066"/>
              </a:solidFill>
            </a:rPr>
            <a:t>AQUASEC, IAI </a:t>
          </a:r>
          <a:r>
            <a:rPr lang="en-US" b="1" i="1" dirty="0" err="1" smtClean="0">
              <a:solidFill>
                <a:srgbClr val="660066"/>
              </a:solidFill>
            </a:rPr>
            <a:t>Ctr</a:t>
          </a:r>
          <a:r>
            <a:rPr lang="en-US" b="1" i="1" dirty="0" smtClean="0">
              <a:solidFill>
                <a:srgbClr val="660066"/>
              </a:solidFill>
            </a:rPr>
            <a:t> of Excellence:</a:t>
          </a:r>
        </a:p>
        <a:p>
          <a:r>
            <a:rPr lang="en-US" dirty="0" smtClean="0">
              <a:solidFill>
                <a:srgbClr val="660066"/>
              </a:solidFill>
            </a:rPr>
            <a:t>- IAI CRN3, SGPCRA</a:t>
          </a:r>
        </a:p>
        <a:p>
          <a:r>
            <a:rPr lang="en-US" dirty="0" smtClean="0">
              <a:solidFill>
                <a:srgbClr val="660066"/>
              </a:solidFill>
            </a:rPr>
            <a:t>- Lloyd’s Register </a:t>
          </a:r>
          <a:r>
            <a:rPr lang="en-US" dirty="0" err="1" smtClean="0">
              <a:solidFill>
                <a:srgbClr val="660066"/>
              </a:solidFill>
            </a:rPr>
            <a:t>Fndn</a:t>
          </a:r>
          <a:endParaRPr lang="en-US" dirty="0" smtClean="0">
            <a:solidFill>
              <a:srgbClr val="660066"/>
            </a:solidFill>
          </a:endParaRPr>
        </a:p>
        <a:p>
          <a:r>
            <a:rPr lang="en-US" dirty="0" smtClean="0">
              <a:solidFill>
                <a:srgbClr val="660066"/>
              </a:solidFill>
            </a:rPr>
            <a:t>- NSF PASI</a:t>
          </a:r>
        </a:p>
        <a:p>
          <a:r>
            <a:rPr lang="en-US" dirty="0" smtClean="0">
              <a:solidFill>
                <a:srgbClr val="660066"/>
              </a:solidFill>
            </a:rPr>
            <a:t>- Andes-Himalaya links</a:t>
          </a:r>
          <a:endParaRPr lang="en-US" dirty="0">
            <a:solidFill>
              <a:srgbClr val="660066"/>
            </a:solidFill>
          </a:endParaRPr>
        </a:p>
      </dgm:t>
    </dgm:pt>
    <dgm:pt modelId="{41928DCB-4C2C-A34F-AA8D-4A00EC19D12C}" type="parTrans" cxnId="{A09E713D-6006-254F-BBDE-32A2D41DFD4E}">
      <dgm:prSet/>
      <dgm:spPr/>
      <dgm:t>
        <a:bodyPr/>
        <a:lstStyle/>
        <a:p>
          <a:endParaRPr lang="en-US"/>
        </a:p>
      </dgm:t>
    </dgm:pt>
    <dgm:pt modelId="{941F8E2E-FA48-0E43-B89D-C4B01804F84E}" type="sibTrans" cxnId="{A09E713D-6006-254F-BBDE-32A2D41DFD4E}">
      <dgm:prSet/>
      <dgm:spPr/>
      <dgm:t>
        <a:bodyPr/>
        <a:lstStyle/>
        <a:p>
          <a:endParaRPr lang="en-US"/>
        </a:p>
      </dgm:t>
    </dgm:pt>
    <dgm:pt modelId="{D7F57DA2-5372-2746-AF0F-8157DDB0490D}" type="pres">
      <dgm:prSet presAssocID="{A8878072-D167-F247-B75D-85057852FDC7}" presName="arrowDiagram" presStyleCnt="0">
        <dgm:presLayoutVars>
          <dgm:chMax val="5"/>
          <dgm:dir/>
          <dgm:resizeHandles val="exact"/>
        </dgm:presLayoutVars>
      </dgm:prSet>
      <dgm:spPr/>
    </dgm:pt>
    <dgm:pt modelId="{4F9F1761-2ECF-384F-B364-B10AB5D76EE6}" type="pres">
      <dgm:prSet presAssocID="{A8878072-D167-F247-B75D-85057852FDC7}" presName="arrow" presStyleLbl="bgShp" presStyleIdx="0" presStyleCnt="1"/>
      <dgm:spPr>
        <a:solidFill>
          <a:srgbClr val="FFE06A"/>
        </a:solidFill>
        <a:ln>
          <a:solidFill>
            <a:srgbClr val="008000"/>
          </a:solidFill>
        </a:ln>
      </dgm:spPr>
    </dgm:pt>
    <dgm:pt modelId="{05A102CC-7322-D747-A158-3E376379DF03}" type="pres">
      <dgm:prSet presAssocID="{A8878072-D167-F247-B75D-85057852FDC7}" presName="arrowDiagram3" presStyleCnt="0"/>
      <dgm:spPr/>
    </dgm:pt>
    <dgm:pt modelId="{2881CDA9-7C6B-EA49-B336-5CDDBFBB2F3C}" type="pres">
      <dgm:prSet presAssocID="{50B84802-09BF-6543-9C89-45C573BF6695}" presName="bullet3a" presStyleLbl="node1" presStyleIdx="0" presStyleCnt="3" custLinFactNeighborX="23835" custLinFactNeighborY="-23838"/>
      <dgm:spPr/>
    </dgm:pt>
    <dgm:pt modelId="{14A68EC4-926C-8E43-A659-F2CA93F5A2F5}" type="pres">
      <dgm:prSet presAssocID="{50B84802-09BF-6543-9C89-45C573BF6695}" presName="textBox3a" presStyleLbl="revTx" presStyleIdx="0" presStyleCnt="3" custScaleX="308341" custScaleY="162795" custLinFactNeighborX="36539" custLinFactNeighborY="319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752B8-B65F-BF44-9DC5-64E641866928}" type="pres">
      <dgm:prSet presAssocID="{B651ADB2-E691-D640-AFA9-98BBBCEAEBF2}" presName="bullet3b" presStyleLbl="node1" presStyleIdx="1" presStyleCnt="3" custLinFactNeighborX="96690" custLinFactNeighborY="-43960"/>
      <dgm:spPr>
        <a:solidFill>
          <a:srgbClr val="3366FF"/>
        </a:solidFill>
        <a:ln>
          <a:solidFill>
            <a:srgbClr val="000090"/>
          </a:solidFill>
        </a:ln>
      </dgm:spPr>
    </dgm:pt>
    <dgm:pt modelId="{B3B7AC11-0CB5-E344-9858-9846BE07F538}" type="pres">
      <dgm:prSet presAssocID="{B651ADB2-E691-D640-AFA9-98BBBCEAEBF2}" presName="textBox3b" presStyleLbl="revTx" presStyleIdx="1" presStyleCnt="3" custScaleX="248924" custScaleY="50841" custLinFactNeighborX="-39802" custLinFactNeighborY="-227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4CA20-BCD2-3B4A-A961-D3244BB753D5}" type="pres">
      <dgm:prSet presAssocID="{2CE8B813-83AB-D343-86F7-2B0367B1CBDB}" presName="bullet3c" presStyleLbl="node1" presStyleIdx="2" presStyleCnt="3" custLinFactNeighborX="38136" custLinFactNeighborY="-19068"/>
      <dgm:spPr/>
    </dgm:pt>
    <dgm:pt modelId="{F1B1054C-550A-CA4B-99E6-0324C49D5DCB}" type="pres">
      <dgm:prSet presAssocID="{2CE8B813-83AB-D343-86F7-2B0367B1CBDB}" presName="textBox3c" presStyleLbl="revTx" presStyleIdx="2" presStyleCnt="3" custScaleX="118798" custScaleY="76510" custLinFactNeighborX="27502" custLinFactNeighborY="-31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B383E2-3CA1-2D49-952F-82ED6D4F0638}" srcId="{A8878072-D167-F247-B75D-85057852FDC7}" destId="{50B84802-09BF-6543-9C89-45C573BF6695}" srcOrd="0" destOrd="0" parTransId="{91481104-C704-5A45-8FD7-4BC3E48747EB}" sibTransId="{C8CC4248-D77F-AA4A-99A2-5521E65A08E3}"/>
    <dgm:cxn modelId="{A09E713D-6006-254F-BBDE-32A2D41DFD4E}" srcId="{A8878072-D167-F247-B75D-85057852FDC7}" destId="{2CE8B813-83AB-D343-86F7-2B0367B1CBDB}" srcOrd="2" destOrd="0" parTransId="{41928DCB-4C2C-A34F-AA8D-4A00EC19D12C}" sibTransId="{941F8E2E-FA48-0E43-B89D-C4B01804F84E}"/>
    <dgm:cxn modelId="{C24D389D-1151-624B-9021-95526EB49459}" type="presOf" srcId="{B651ADB2-E691-D640-AFA9-98BBBCEAEBF2}" destId="{B3B7AC11-0CB5-E344-9858-9846BE07F538}" srcOrd="0" destOrd="0" presId="urn:microsoft.com/office/officeart/2005/8/layout/arrow2"/>
    <dgm:cxn modelId="{4D6CBFED-4933-CB42-A263-B2EB2DB37352}" srcId="{A8878072-D167-F247-B75D-85057852FDC7}" destId="{B651ADB2-E691-D640-AFA9-98BBBCEAEBF2}" srcOrd="1" destOrd="0" parTransId="{501001A5-64CD-9A47-A736-94519E35964F}" sibTransId="{49F17006-1F4E-A747-9318-6D63B0710ED6}"/>
    <dgm:cxn modelId="{975A408A-B4F3-BC45-A6D0-AFD8D4ACE716}" type="presOf" srcId="{50B84802-09BF-6543-9C89-45C573BF6695}" destId="{14A68EC4-926C-8E43-A659-F2CA93F5A2F5}" srcOrd="0" destOrd="0" presId="urn:microsoft.com/office/officeart/2005/8/layout/arrow2"/>
    <dgm:cxn modelId="{511918C0-8DF0-0F45-9094-0ED977A79E02}" type="presOf" srcId="{2CE8B813-83AB-D343-86F7-2B0367B1CBDB}" destId="{F1B1054C-550A-CA4B-99E6-0324C49D5DCB}" srcOrd="0" destOrd="0" presId="urn:microsoft.com/office/officeart/2005/8/layout/arrow2"/>
    <dgm:cxn modelId="{E9225BE0-D5EE-4F4C-8F98-BA9F6B9678F9}" type="presOf" srcId="{A8878072-D167-F247-B75D-85057852FDC7}" destId="{D7F57DA2-5372-2746-AF0F-8157DDB0490D}" srcOrd="0" destOrd="0" presId="urn:microsoft.com/office/officeart/2005/8/layout/arrow2"/>
    <dgm:cxn modelId="{ECC44967-24E5-9045-8087-6C0BBE1452FB}" type="presParOf" srcId="{D7F57DA2-5372-2746-AF0F-8157DDB0490D}" destId="{4F9F1761-2ECF-384F-B364-B10AB5D76EE6}" srcOrd="0" destOrd="0" presId="urn:microsoft.com/office/officeart/2005/8/layout/arrow2"/>
    <dgm:cxn modelId="{0CF7A52B-6F45-7C41-92FB-C42F05EA2F5D}" type="presParOf" srcId="{D7F57DA2-5372-2746-AF0F-8157DDB0490D}" destId="{05A102CC-7322-D747-A158-3E376379DF03}" srcOrd="1" destOrd="0" presId="urn:microsoft.com/office/officeart/2005/8/layout/arrow2"/>
    <dgm:cxn modelId="{BCE90BE2-F0A0-7E47-BB65-F4DF7A9D3C98}" type="presParOf" srcId="{05A102CC-7322-D747-A158-3E376379DF03}" destId="{2881CDA9-7C6B-EA49-B336-5CDDBFBB2F3C}" srcOrd="0" destOrd="0" presId="urn:microsoft.com/office/officeart/2005/8/layout/arrow2"/>
    <dgm:cxn modelId="{B6A83D7F-7F14-534A-BC1F-FF06E2EC0DA6}" type="presParOf" srcId="{05A102CC-7322-D747-A158-3E376379DF03}" destId="{14A68EC4-926C-8E43-A659-F2CA93F5A2F5}" srcOrd="1" destOrd="0" presId="urn:microsoft.com/office/officeart/2005/8/layout/arrow2"/>
    <dgm:cxn modelId="{1477EFBF-B4C2-C943-B114-4D49FEB3AA2F}" type="presParOf" srcId="{05A102CC-7322-D747-A158-3E376379DF03}" destId="{D9A752B8-B65F-BF44-9DC5-64E641866928}" srcOrd="2" destOrd="0" presId="urn:microsoft.com/office/officeart/2005/8/layout/arrow2"/>
    <dgm:cxn modelId="{32BCEB92-9A94-384F-AF29-0B2298249094}" type="presParOf" srcId="{05A102CC-7322-D747-A158-3E376379DF03}" destId="{B3B7AC11-0CB5-E344-9858-9846BE07F538}" srcOrd="3" destOrd="0" presId="urn:microsoft.com/office/officeart/2005/8/layout/arrow2"/>
    <dgm:cxn modelId="{93960091-E236-B44B-81A7-6934BF8554DD}" type="presParOf" srcId="{05A102CC-7322-D747-A158-3E376379DF03}" destId="{C714CA20-BCD2-3B4A-A961-D3244BB753D5}" srcOrd="4" destOrd="0" presId="urn:microsoft.com/office/officeart/2005/8/layout/arrow2"/>
    <dgm:cxn modelId="{BB12BDF1-2C35-1C41-BB2B-B20A54210CD1}" type="presParOf" srcId="{05A102CC-7322-D747-A158-3E376379DF03}" destId="{F1B1054C-550A-CA4B-99E6-0324C49D5DC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878072-D167-F247-B75D-85057852FDC7}" type="doc">
      <dgm:prSet loTypeId="urn:microsoft.com/office/officeart/2005/8/layout/arrow2" loCatId="" qsTypeId="urn:microsoft.com/office/officeart/2005/8/quickstyle/simple4" qsCatId="simple" csTypeId="urn:microsoft.com/office/officeart/2005/8/colors/colorful1" csCatId="colorful" phldr="1"/>
      <dgm:spPr/>
    </dgm:pt>
    <dgm:pt modelId="{50B84802-09BF-6543-9C89-45C573BF6695}">
      <dgm:prSet phldrT="[Text]" custT="1"/>
      <dgm:spPr/>
      <dgm:t>
        <a:bodyPr/>
        <a:lstStyle/>
        <a:p>
          <a:r>
            <a:rPr lang="en-US" sz="1800" b="1" u="sng" dirty="0" smtClean="0">
              <a:solidFill>
                <a:srgbClr val="800000"/>
              </a:solidFill>
            </a:rPr>
            <a:t>Former projects</a:t>
          </a:r>
        </a:p>
        <a:p>
          <a:r>
            <a:rPr lang="en-US" sz="1800" dirty="0" smtClean="0">
              <a:solidFill>
                <a:srgbClr val="800000"/>
              </a:solidFill>
            </a:rPr>
            <a:t>-Decision support System to Reduce Vulnerability to Climate Variability and Change (FONDEF, Chile) </a:t>
          </a:r>
        </a:p>
        <a:p>
          <a:r>
            <a:rPr lang="en-US" sz="1800" dirty="0" smtClean="0">
              <a:solidFill>
                <a:srgbClr val="800000"/>
              </a:solidFill>
            </a:rPr>
            <a:t>Combination of weather information and remotely sensed data to analyze the variability of water footprint indicators at a basin scale (</a:t>
          </a:r>
          <a:r>
            <a:rPr lang="en-US" sz="1800" dirty="0" err="1" smtClean="0">
              <a:solidFill>
                <a:srgbClr val="800000"/>
              </a:solidFill>
            </a:rPr>
            <a:t>Fondecyt</a:t>
          </a:r>
          <a:r>
            <a:rPr lang="en-US" sz="1800" dirty="0" smtClean="0">
              <a:solidFill>
                <a:srgbClr val="800000"/>
              </a:solidFill>
            </a:rPr>
            <a:t> Chile)</a:t>
          </a:r>
          <a:endParaRPr lang="en-US" sz="1800" dirty="0">
            <a:solidFill>
              <a:srgbClr val="800000"/>
            </a:solidFill>
          </a:endParaRPr>
        </a:p>
      </dgm:t>
    </dgm:pt>
    <dgm:pt modelId="{91481104-C704-5A45-8FD7-4BC3E48747EB}" type="parTrans" cxnId="{65B383E2-3CA1-2D49-952F-82ED6D4F0638}">
      <dgm:prSet/>
      <dgm:spPr/>
      <dgm:t>
        <a:bodyPr/>
        <a:lstStyle/>
        <a:p>
          <a:endParaRPr lang="en-US"/>
        </a:p>
      </dgm:t>
    </dgm:pt>
    <dgm:pt modelId="{C8CC4248-D77F-AA4A-99A2-5521E65A08E3}" type="sibTrans" cxnId="{65B383E2-3CA1-2D49-952F-82ED6D4F0638}">
      <dgm:prSet/>
      <dgm:spPr/>
      <dgm:t>
        <a:bodyPr/>
        <a:lstStyle/>
        <a:p>
          <a:endParaRPr lang="en-US"/>
        </a:p>
      </dgm:t>
    </dgm:pt>
    <dgm:pt modelId="{B651ADB2-E691-D640-AFA9-98BBBCEAEBF2}">
      <dgm:prSet phldrT="[Text]" custT="1"/>
      <dgm:spPr/>
      <dgm:t>
        <a:bodyPr/>
        <a:lstStyle/>
        <a:p>
          <a:r>
            <a:rPr lang="en-US" sz="1800" b="1" u="sng" dirty="0" smtClean="0">
              <a:solidFill>
                <a:srgbClr val="008000"/>
              </a:solidFill>
            </a:rPr>
            <a:t>Related projects</a:t>
          </a:r>
        </a:p>
        <a:p>
          <a:r>
            <a:rPr lang="en-US" sz="1800" dirty="0" smtClean="0">
              <a:solidFill>
                <a:srgbClr val="008000"/>
              </a:solidFill>
            </a:rPr>
            <a:t>-</a:t>
          </a:r>
          <a:r>
            <a:rPr lang="es-CL" sz="1800" dirty="0" err="1" smtClean="0">
              <a:solidFill>
                <a:srgbClr val="008000"/>
              </a:solidFill>
            </a:rPr>
            <a:t>Vulnerability</a:t>
          </a:r>
          <a:r>
            <a:rPr lang="es-CL" sz="1800" dirty="0" smtClean="0">
              <a:solidFill>
                <a:srgbClr val="008000"/>
              </a:solidFill>
            </a:rPr>
            <a:t> and </a:t>
          </a:r>
          <a:r>
            <a:rPr lang="es-CL" sz="1800" dirty="0" err="1" smtClean="0">
              <a:solidFill>
                <a:srgbClr val="008000"/>
              </a:solidFill>
            </a:rPr>
            <a:t>Adaptation</a:t>
          </a:r>
          <a:r>
            <a:rPr lang="es-CL" sz="1800" dirty="0" smtClean="0">
              <a:solidFill>
                <a:srgbClr val="008000"/>
              </a:solidFill>
            </a:rPr>
            <a:t> to Climate </a:t>
          </a:r>
          <a:r>
            <a:rPr lang="es-CL" sz="1800" dirty="0" err="1" smtClean="0">
              <a:solidFill>
                <a:srgbClr val="008000"/>
              </a:solidFill>
            </a:rPr>
            <a:t>Variability</a:t>
          </a:r>
          <a:r>
            <a:rPr lang="es-CL" sz="1800" dirty="0" smtClean="0">
              <a:solidFill>
                <a:srgbClr val="008000"/>
              </a:solidFill>
            </a:rPr>
            <a:t> and </a:t>
          </a:r>
          <a:r>
            <a:rPr lang="es-CL" sz="1800" dirty="0" err="1" smtClean="0">
              <a:solidFill>
                <a:srgbClr val="008000"/>
              </a:solidFill>
            </a:rPr>
            <a:t>Change</a:t>
          </a:r>
          <a:r>
            <a:rPr lang="es-CL" sz="1800" dirty="0" smtClean="0">
              <a:solidFill>
                <a:srgbClr val="008000"/>
              </a:solidFill>
            </a:rPr>
            <a:t> in </a:t>
          </a:r>
          <a:r>
            <a:rPr lang="es-CL" sz="1800" dirty="0" err="1" smtClean="0">
              <a:solidFill>
                <a:srgbClr val="008000"/>
              </a:solidFill>
            </a:rPr>
            <a:t>the</a:t>
          </a:r>
          <a:r>
            <a:rPr lang="es-CL" sz="1800" dirty="0" smtClean="0">
              <a:solidFill>
                <a:srgbClr val="008000"/>
              </a:solidFill>
            </a:rPr>
            <a:t> Maipo </a:t>
          </a:r>
          <a:r>
            <a:rPr lang="es-CL" sz="1800" dirty="0" err="1" smtClean="0">
              <a:solidFill>
                <a:srgbClr val="008000"/>
              </a:solidFill>
            </a:rPr>
            <a:t>River</a:t>
          </a:r>
          <a:r>
            <a:rPr lang="es-CL" sz="1800" dirty="0" smtClean="0">
              <a:solidFill>
                <a:srgbClr val="008000"/>
              </a:solidFill>
            </a:rPr>
            <a:t> </a:t>
          </a:r>
          <a:r>
            <a:rPr lang="es-CL" sz="1800" dirty="0" err="1" smtClean="0">
              <a:solidFill>
                <a:srgbClr val="008000"/>
              </a:solidFill>
            </a:rPr>
            <a:t>Basin</a:t>
          </a:r>
          <a:r>
            <a:rPr lang="es-CL" sz="1800" dirty="0" smtClean="0">
              <a:solidFill>
                <a:srgbClr val="008000"/>
              </a:solidFill>
            </a:rPr>
            <a:t> (IDRC </a:t>
          </a:r>
          <a:r>
            <a:rPr lang="es-CL" sz="1800" dirty="0" err="1" smtClean="0">
              <a:solidFill>
                <a:srgbClr val="008000"/>
              </a:solidFill>
            </a:rPr>
            <a:t>Canada</a:t>
          </a:r>
          <a:r>
            <a:rPr lang="es-CL" sz="1800" dirty="0" smtClean="0">
              <a:solidFill>
                <a:srgbClr val="008000"/>
              </a:solidFill>
            </a:rPr>
            <a:t>)</a:t>
          </a:r>
          <a:endParaRPr lang="en-US" sz="1800" dirty="0">
            <a:solidFill>
              <a:srgbClr val="008000"/>
            </a:solidFill>
          </a:endParaRPr>
        </a:p>
      </dgm:t>
    </dgm:pt>
    <dgm:pt modelId="{501001A5-64CD-9A47-A736-94519E35964F}" type="parTrans" cxnId="{4D6CBFED-4933-CB42-A263-B2EB2DB37352}">
      <dgm:prSet/>
      <dgm:spPr/>
      <dgm:t>
        <a:bodyPr/>
        <a:lstStyle/>
        <a:p>
          <a:endParaRPr lang="en-US"/>
        </a:p>
      </dgm:t>
    </dgm:pt>
    <dgm:pt modelId="{49F17006-1F4E-A747-9318-6D63B0710ED6}" type="sibTrans" cxnId="{4D6CBFED-4933-CB42-A263-B2EB2DB37352}">
      <dgm:prSet/>
      <dgm:spPr/>
      <dgm:t>
        <a:bodyPr/>
        <a:lstStyle/>
        <a:p>
          <a:endParaRPr lang="en-US"/>
        </a:p>
      </dgm:t>
    </dgm:pt>
    <dgm:pt modelId="{2CE8B813-83AB-D343-86F7-2B0367B1CBDB}">
      <dgm:prSet phldrT="[Text]" custT="1"/>
      <dgm:spPr/>
      <dgm:t>
        <a:bodyPr/>
        <a:lstStyle/>
        <a:p>
          <a:r>
            <a:rPr lang="en-US" sz="1600" b="1" u="sng" dirty="0" smtClean="0">
              <a:solidFill>
                <a:srgbClr val="660066"/>
              </a:solidFill>
            </a:rPr>
            <a:t>WATER SECURITY</a:t>
          </a:r>
        </a:p>
        <a:p>
          <a:r>
            <a:rPr lang="en-US" sz="1600" dirty="0" smtClean="0">
              <a:solidFill>
                <a:srgbClr val="660066"/>
              </a:solidFill>
            </a:rPr>
            <a:t>- </a:t>
          </a:r>
          <a:r>
            <a:rPr lang="en-US" sz="1600" b="1" i="1" dirty="0" smtClean="0">
              <a:solidFill>
                <a:srgbClr val="660066"/>
              </a:solidFill>
            </a:rPr>
            <a:t>AQUASEC, IAI </a:t>
          </a:r>
          <a:r>
            <a:rPr lang="en-US" sz="1600" b="1" i="1" dirty="0" err="1" smtClean="0">
              <a:solidFill>
                <a:srgbClr val="660066"/>
              </a:solidFill>
            </a:rPr>
            <a:t>Ctr</a:t>
          </a:r>
          <a:r>
            <a:rPr lang="en-US" sz="1600" b="1" i="1" dirty="0" smtClean="0">
              <a:solidFill>
                <a:srgbClr val="660066"/>
              </a:solidFill>
            </a:rPr>
            <a:t> of Excellence:</a:t>
          </a:r>
        </a:p>
        <a:p>
          <a:r>
            <a:rPr lang="en-US" sz="1600" dirty="0" smtClean="0">
              <a:solidFill>
                <a:srgbClr val="660066"/>
              </a:solidFill>
            </a:rPr>
            <a:t>- MAPA</a:t>
          </a:r>
        </a:p>
        <a:p>
          <a:r>
            <a:rPr lang="en-US" sz="1600" dirty="0" smtClean="0">
              <a:solidFill>
                <a:srgbClr val="660066"/>
              </a:solidFill>
            </a:rPr>
            <a:t>- EDUNEXUS. Education and Research Related to the Water-Energy and Food Security Nexus at a River Basin Scale</a:t>
          </a:r>
        </a:p>
        <a:p>
          <a:r>
            <a:rPr lang="en-US" sz="1600" dirty="0" smtClean="0">
              <a:solidFill>
                <a:srgbClr val="660066"/>
              </a:solidFill>
            </a:rPr>
            <a:t>- Cologne Institute of Applied Sciences</a:t>
          </a:r>
        </a:p>
        <a:p>
          <a:r>
            <a:rPr lang="en-US" sz="1600" dirty="0" smtClean="0">
              <a:solidFill>
                <a:srgbClr val="660066"/>
              </a:solidFill>
            </a:rPr>
            <a:t>- Global Water System Project (Sustainable Water System </a:t>
          </a:r>
          <a:r>
            <a:rPr lang="en-US" sz="1600" dirty="0" err="1" smtClean="0">
              <a:solidFill>
                <a:srgbClr val="660066"/>
              </a:solidFill>
            </a:rPr>
            <a:t>Programme</a:t>
          </a:r>
          <a:r>
            <a:rPr lang="en-US" sz="1600" dirty="0" smtClean="0">
              <a:solidFill>
                <a:srgbClr val="660066"/>
              </a:solidFill>
            </a:rPr>
            <a:t>)</a:t>
          </a:r>
        </a:p>
        <a:p>
          <a:r>
            <a:rPr lang="en-US" sz="1600" dirty="0" smtClean="0">
              <a:solidFill>
                <a:srgbClr val="660066"/>
              </a:solidFill>
            </a:rPr>
            <a:t>- </a:t>
          </a:r>
          <a:r>
            <a:rPr lang="en-US" sz="1600" dirty="0" err="1" smtClean="0">
              <a:solidFill>
                <a:srgbClr val="660066"/>
              </a:solidFill>
            </a:rPr>
            <a:t>AgMIP</a:t>
          </a:r>
          <a:endParaRPr lang="en-US" sz="1600" dirty="0" smtClean="0">
            <a:solidFill>
              <a:srgbClr val="660066"/>
            </a:solidFill>
          </a:endParaRPr>
        </a:p>
        <a:p>
          <a:endParaRPr lang="en-US" sz="1600" dirty="0">
            <a:solidFill>
              <a:srgbClr val="660066"/>
            </a:solidFill>
          </a:endParaRPr>
        </a:p>
      </dgm:t>
    </dgm:pt>
    <dgm:pt modelId="{41928DCB-4C2C-A34F-AA8D-4A00EC19D12C}" type="parTrans" cxnId="{A09E713D-6006-254F-BBDE-32A2D41DFD4E}">
      <dgm:prSet/>
      <dgm:spPr/>
      <dgm:t>
        <a:bodyPr/>
        <a:lstStyle/>
        <a:p>
          <a:endParaRPr lang="en-US"/>
        </a:p>
      </dgm:t>
    </dgm:pt>
    <dgm:pt modelId="{941F8E2E-FA48-0E43-B89D-C4B01804F84E}" type="sibTrans" cxnId="{A09E713D-6006-254F-BBDE-32A2D41DFD4E}">
      <dgm:prSet/>
      <dgm:spPr/>
      <dgm:t>
        <a:bodyPr/>
        <a:lstStyle/>
        <a:p>
          <a:endParaRPr lang="en-US"/>
        </a:p>
      </dgm:t>
    </dgm:pt>
    <dgm:pt modelId="{D7F57DA2-5372-2746-AF0F-8157DDB0490D}" type="pres">
      <dgm:prSet presAssocID="{A8878072-D167-F247-B75D-85057852FDC7}" presName="arrowDiagram" presStyleCnt="0">
        <dgm:presLayoutVars>
          <dgm:chMax val="5"/>
          <dgm:dir/>
          <dgm:resizeHandles val="exact"/>
        </dgm:presLayoutVars>
      </dgm:prSet>
      <dgm:spPr/>
    </dgm:pt>
    <dgm:pt modelId="{4F9F1761-2ECF-384F-B364-B10AB5D76EE6}" type="pres">
      <dgm:prSet presAssocID="{A8878072-D167-F247-B75D-85057852FDC7}" presName="arrow" presStyleLbl="bgShp" presStyleIdx="0" presStyleCnt="1"/>
      <dgm:spPr>
        <a:solidFill>
          <a:srgbClr val="FFE06A"/>
        </a:solidFill>
        <a:ln>
          <a:solidFill>
            <a:srgbClr val="008000"/>
          </a:solidFill>
        </a:ln>
      </dgm:spPr>
    </dgm:pt>
    <dgm:pt modelId="{05A102CC-7322-D747-A158-3E376379DF03}" type="pres">
      <dgm:prSet presAssocID="{A8878072-D167-F247-B75D-85057852FDC7}" presName="arrowDiagram3" presStyleCnt="0"/>
      <dgm:spPr/>
    </dgm:pt>
    <dgm:pt modelId="{2881CDA9-7C6B-EA49-B336-5CDDBFBB2F3C}" type="pres">
      <dgm:prSet presAssocID="{50B84802-09BF-6543-9C89-45C573BF6695}" presName="bullet3a" presStyleLbl="node1" presStyleIdx="0" presStyleCnt="3" custLinFactNeighborX="23835" custLinFactNeighborY="-23838"/>
      <dgm:spPr/>
    </dgm:pt>
    <dgm:pt modelId="{14A68EC4-926C-8E43-A659-F2CA93F5A2F5}" type="pres">
      <dgm:prSet presAssocID="{50B84802-09BF-6543-9C89-45C573BF6695}" presName="textBox3a" presStyleLbl="revTx" presStyleIdx="0" presStyleCnt="3" custScaleX="230113" custScaleY="162795" custLinFactNeighborX="36539" custLinFactNeighborY="319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752B8-B65F-BF44-9DC5-64E641866928}" type="pres">
      <dgm:prSet presAssocID="{B651ADB2-E691-D640-AFA9-98BBBCEAEBF2}" presName="bullet3b" presStyleLbl="node1" presStyleIdx="1" presStyleCnt="3" custLinFactNeighborX="96690" custLinFactNeighborY="-43960"/>
      <dgm:spPr/>
    </dgm:pt>
    <dgm:pt modelId="{B3B7AC11-0CB5-E344-9858-9846BE07F538}" type="pres">
      <dgm:prSet presAssocID="{B651ADB2-E691-D640-AFA9-98BBBCEAEBF2}" presName="textBox3b" presStyleLbl="revTx" presStyleIdx="1" presStyleCnt="3" custScaleX="248924" custScaleY="50841" custLinFactNeighborX="-39802" custLinFactNeighborY="-401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4CA20-BCD2-3B4A-A961-D3244BB753D5}" type="pres">
      <dgm:prSet presAssocID="{2CE8B813-83AB-D343-86F7-2B0367B1CBDB}" presName="bullet3c" presStyleLbl="node1" presStyleIdx="2" presStyleCnt="3" custLinFactNeighborX="38136" custLinFactNeighborY="-19068"/>
      <dgm:spPr/>
    </dgm:pt>
    <dgm:pt modelId="{F1B1054C-550A-CA4B-99E6-0324C49D5DCB}" type="pres">
      <dgm:prSet presAssocID="{2CE8B813-83AB-D343-86F7-2B0367B1CBDB}" presName="textBox3c" presStyleLbl="revTx" presStyleIdx="2" presStyleCnt="3" custScaleX="118798" custScaleY="76510" custLinFactNeighborX="27502" custLinFactNeighborY="-31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9E713D-6006-254F-BBDE-32A2D41DFD4E}" srcId="{A8878072-D167-F247-B75D-85057852FDC7}" destId="{2CE8B813-83AB-D343-86F7-2B0367B1CBDB}" srcOrd="2" destOrd="0" parTransId="{41928DCB-4C2C-A34F-AA8D-4A00EC19D12C}" sibTransId="{941F8E2E-FA48-0E43-B89D-C4B01804F84E}"/>
    <dgm:cxn modelId="{65B383E2-3CA1-2D49-952F-82ED6D4F0638}" srcId="{A8878072-D167-F247-B75D-85057852FDC7}" destId="{50B84802-09BF-6543-9C89-45C573BF6695}" srcOrd="0" destOrd="0" parTransId="{91481104-C704-5A45-8FD7-4BC3E48747EB}" sibTransId="{C8CC4248-D77F-AA4A-99A2-5521E65A08E3}"/>
    <dgm:cxn modelId="{F691D02A-5AD8-424F-BC50-031F51A6DC51}" type="presOf" srcId="{A8878072-D167-F247-B75D-85057852FDC7}" destId="{D7F57DA2-5372-2746-AF0F-8157DDB0490D}" srcOrd="0" destOrd="0" presId="urn:microsoft.com/office/officeart/2005/8/layout/arrow2"/>
    <dgm:cxn modelId="{4D6CBFED-4933-CB42-A263-B2EB2DB37352}" srcId="{A8878072-D167-F247-B75D-85057852FDC7}" destId="{B651ADB2-E691-D640-AFA9-98BBBCEAEBF2}" srcOrd="1" destOrd="0" parTransId="{501001A5-64CD-9A47-A736-94519E35964F}" sibTransId="{49F17006-1F4E-A747-9318-6D63B0710ED6}"/>
    <dgm:cxn modelId="{97079F35-9DFB-E943-A853-0909507A6910}" type="presOf" srcId="{2CE8B813-83AB-D343-86F7-2B0367B1CBDB}" destId="{F1B1054C-550A-CA4B-99E6-0324C49D5DCB}" srcOrd="0" destOrd="0" presId="urn:microsoft.com/office/officeart/2005/8/layout/arrow2"/>
    <dgm:cxn modelId="{214F6B3F-8EE6-5847-854C-D2D0F09FC097}" type="presOf" srcId="{B651ADB2-E691-D640-AFA9-98BBBCEAEBF2}" destId="{B3B7AC11-0CB5-E344-9858-9846BE07F538}" srcOrd="0" destOrd="0" presId="urn:microsoft.com/office/officeart/2005/8/layout/arrow2"/>
    <dgm:cxn modelId="{59A4FC60-B62D-664B-A851-C10333FCF27B}" type="presOf" srcId="{50B84802-09BF-6543-9C89-45C573BF6695}" destId="{14A68EC4-926C-8E43-A659-F2CA93F5A2F5}" srcOrd="0" destOrd="0" presId="urn:microsoft.com/office/officeart/2005/8/layout/arrow2"/>
    <dgm:cxn modelId="{876892DA-3C69-CF4B-A68C-77076470A8F6}" type="presParOf" srcId="{D7F57DA2-5372-2746-AF0F-8157DDB0490D}" destId="{4F9F1761-2ECF-384F-B364-B10AB5D76EE6}" srcOrd="0" destOrd="0" presId="urn:microsoft.com/office/officeart/2005/8/layout/arrow2"/>
    <dgm:cxn modelId="{334FA36E-EAE1-FD45-81DA-E16456D6CEB0}" type="presParOf" srcId="{D7F57DA2-5372-2746-AF0F-8157DDB0490D}" destId="{05A102CC-7322-D747-A158-3E376379DF03}" srcOrd="1" destOrd="0" presId="urn:microsoft.com/office/officeart/2005/8/layout/arrow2"/>
    <dgm:cxn modelId="{36BE5717-666C-7C4C-A914-6AEE654F42E0}" type="presParOf" srcId="{05A102CC-7322-D747-A158-3E376379DF03}" destId="{2881CDA9-7C6B-EA49-B336-5CDDBFBB2F3C}" srcOrd="0" destOrd="0" presId="urn:microsoft.com/office/officeart/2005/8/layout/arrow2"/>
    <dgm:cxn modelId="{697D7078-8CCC-AB46-8CD8-F74F805BA685}" type="presParOf" srcId="{05A102CC-7322-D747-A158-3E376379DF03}" destId="{14A68EC4-926C-8E43-A659-F2CA93F5A2F5}" srcOrd="1" destOrd="0" presId="urn:microsoft.com/office/officeart/2005/8/layout/arrow2"/>
    <dgm:cxn modelId="{845B3BD1-E8D8-764E-BDD9-8F5C29290C1E}" type="presParOf" srcId="{05A102CC-7322-D747-A158-3E376379DF03}" destId="{D9A752B8-B65F-BF44-9DC5-64E641866928}" srcOrd="2" destOrd="0" presId="urn:microsoft.com/office/officeart/2005/8/layout/arrow2"/>
    <dgm:cxn modelId="{E2A7EC9E-26AF-6A43-AEEA-41C8F63A339A}" type="presParOf" srcId="{05A102CC-7322-D747-A158-3E376379DF03}" destId="{B3B7AC11-0CB5-E344-9858-9846BE07F538}" srcOrd="3" destOrd="0" presId="urn:microsoft.com/office/officeart/2005/8/layout/arrow2"/>
    <dgm:cxn modelId="{4BA10523-A28C-7241-B44C-11D5B0B108C1}" type="presParOf" srcId="{05A102CC-7322-D747-A158-3E376379DF03}" destId="{C714CA20-BCD2-3B4A-A961-D3244BB753D5}" srcOrd="4" destOrd="0" presId="urn:microsoft.com/office/officeart/2005/8/layout/arrow2"/>
    <dgm:cxn modelId="{52E3B9AD-5CB5-FA43-8909-C8A20437900A}" type="presParOf" srcId="{05A102CC-7322-D747-A158-3E376379DF03}" destId="{F1B1054C-550A-CA4B-99E6-0324C49D5DC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C4D464-85AC-2147-92FD-EF5F8A6B1385}" type="doc">
      <dgm:prSet loTypeId="urn:microsoft.com/office/officeart/2005/8/layout/hProcess1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FB8C3E-9D3F-9D46-9A96-DACD1E9CC3E1}">
      <dgm:prSet phldrT="[Text]"/>
      <dgm:spPr/>
      <dgm:t>
        <a:bodyPr/>
        <a:lstStyle/>
        <a:p>
          <a:r>
            <a:rPr lang="en-US" dirty="0" smtClean="0">
              <a:solidFill>
                <a:srgbClr val="0000FF"/>
              </a:solidFill>
            </a:rPr>
            <a:t>Univ. Arizona &amp; </a:t>
          </a:r>
          <a:r>
            <a:rPr lang="en-US" dirty="0" err="1" smtClean="0">
              <a:solidFill>
                <a:srgbClr val="0000FF"/>
              </a:solidFill>
            </a:rPr>
            <a:t>Colegio</a:t>
          </a:r>
          <a:r>
            <a:rPr lang="en-US" dirty="0" smtClean="0">
              <a:solidFill>
                <a:srgbClr val="0000FF"/>
              </a:solidFill>
            </a:rPr>
            <a:t> Sonora-MX</a:t>
          </a:r>
        </a:p>
        <a:p>
          <a:r>
            <a:rPr lang="en-US" i="1" dirty="0" smtClean="0"/>
            <a:t>IAI SGPHD</a:t>
          </a:r>
        </a:p>
        <a:p>
          <a:endParaRPr lang="en-US" i="1" dirty="0" smtClean="0"/>
        </a:p>
        <a:p>
          <a:endParaRPr lang="en-US" i="1" dirty="0" smtClean="0"/>
        </a:p>
      </dgm:t>
    </dgm:pt>
    <dgm:pt modelId="{BE402B94-568E-8E4C-A8D3-7A9817DD7CA6}" type="parTrans" cxnId="{6E3B6609-5518-D342-A66D-FD2591A8E7CB}">
      <dgm:prSet/>
      <dgm:spPr/>
      <dgm:t>
        <a:bodyPr/>
        <a:lstStyle/>
        <a:p>
          <a:endParaRPr lang="en-US"/>
        </a:p>
      </dgm:t>
    </dgm:pt>
    <dgm:pt modelId="{6D09B127-9D04-C241-9D63-EC03F6CCEE4D}" type="sibTrans" cxnId="{6E3B6609-5518-D342-A66D-FD2591A8E7CB}">
      <dgm:prSet/>
      <dgm:spPr/>
      <dgm:t>
        <a:bodyPr/>
        <a:lstStyle/>
        <a:p>
          <a:endParaRPr lang="en-US"/>
        </a:p>
      </dgm:t>
    </dgm:pt>
    <dgm:pt modelId="{048FDD7C-3471-A14C-9C75-0BFB44D0469A}">
      <dgm:prSet phldrT="[Text]"/>
      <dgm:spPr/>
      <dgm:t>
        <a:bodyPr/>
        <a:lstStyle/>
        <a:p>
          <a:r>
            <a:rPr lang="en-US" dirty="0" smtClean="0">
              <a:solidFill>
                <a:srgbClr val="0000FF"/>
              </a:solidFill>
            </a:rPr>
            <a:t>Univ. </a:t>
          </a:r>
          <a:r>
            <a:rPr lang="en-US" dirty="0" err="1" smtClean="0">
              <a:solidFill>
                <a:srgbClr val="0000FF"/>
              </a:solidFill>
            </a:rPr>
            <a:t>Católica</a:t>
          </a:r>
          <a:r>
            <a:rPr lang="en-US" dirty="0" smtClean="0">
              <a:solidFill>
                <a:srgbClr val="0000FF"/>
              </a:solidFill>
            </a:rPr>
            <a:t> Chile</a:t>
          </a:r>
        </a:p>
        <a:p>
          <a:r>
            <a:rPr lang="en-US" i="1" dirty="0" smtClean="0"/>
            <a:t>IAI SGPHD</a:t>
          </a:r>
          <a:endParaRPr lang="en-US" dirty="0"/>
        </a:p>
      </dgm:t>
    </dgm:pt>
    <dgm:pt modelId="{2E7F847F-D67C-A845-A747-927FEFCBCFA8}" type="parTrans" cxnId="{50CD6F78-C9D0-794A-9DB9-0E72C61068CD}">
      <dgm:prSet/>
      <dgm:spPr/>
      <dgm:t>
        <a:bodyPr/>
        <a:lstStyle/>
        <a:p>
          <a:endParaRPr lang="en-US"/>
        </a:p>
      </dgm:t>
    </dgm:pt>
    <dgm:pt modelId="{A56FA801-D2FC-704A-98D5-CB3D0FB59B6E}" type="sibTrans" cxnId="{50CD6F78-C9D0-794A-9DB9-0E72C61068CD}">
      <dgm:prSet/>
      <dgm:spPr/>
      <dgm:t>
        <a:bodyPr/>
        <a:lstStyle/>
        <a:p>
          <a:endParaRPr lang="en-US"/>
        </a:p>
      </dgm:t>
    </dgm:pt>
    <dgm:pt modelId="{DE7E9DEF-A531-7D4F-AFC9-E7788A35B824}">
      <dgm:prSet phldrT="[Text]"/>
      <dgm:spPr/>
      <dgm:t>
        <a:bodyPr/>
        <a:lstStyle/>
        <a:p>
          <a:r>
            <a:rPr lang="en-US" dirty="0" smtClean="0">
              <a:solidFill>
                <a:srgbClr val="0000FF"/>
              </a:solidFill>
            </a:rPr>
            <a:t>IAI,</a:t>
          </a:r>
        </a:p>
        <a:p>
          <a:r>
            <a:rPr lang="en-US" dirty="0" smtClean="0">
              <a:solidFill>
                <a:srgbClr val="0000FF"/>
              </a:solidFill>
            </a:rPr>
            <a:t>Univ. Arizona, U. </a:t>
          </a:r>
          <a:r>
            <a:rPr lang="en-US" dirty="0" err="1" smtClean="0">
              <a:solidFill>
                <a:srgbClr val="0000FF"/>
              </a:solidFill>
            </a:rPr>
            <a:t>Católica</a:t>
          </a:r>
          <a:r>
            <a:rPr lang="en-US" dirty="0" smtClean="0">
              <a:solidFill>
                <a:srgbClr val="0000FF"/>
              </a:solidFill>
            </a:rPr>
            <a:t> CL, CONICET AR, Mexico, Brazil, Peru,</a:t>
          </a:r>
          <a:r>
            <a:rPr lang="en-US" i="1" dirty="0" smtClean="0"/>
            <a:t> </a:t>
          </a:r>
          <a:r>
            <a:rPr lang="en-US" i="1" dirty="0" smtClean="0">
              <a:solidFill>
                <a:schemeClr val="tx1"/>
              </a:solidFill>
            </a:rPr>
            <a:t>2011 Los </a:t>
          </a:r>
          <a:r>
            <a:rPr lang="en-US" i="1" dirty="0" err="1" smtClean="0">
              <a:solidFill>
                <a:schemeClr val="tx1"/>
              </a:solidFill>
            </a:rPr>
            <a:t>Cabos</a:t>
          </a:r>
          <a:r>
            <a:rPr lang="en-US" i="1" dirty="0" smtClean="0">
              <a:solidFill>
                <a:schemeClr val="tx1"/>
              </a:solidFill>
            </a:rPr>
            <a:t> MX</a:t>
          </a:r>
          <a:endParaRPr lang="en-US" i="1" dirty="0"/>
        </a:p>
      </dgm:t>
    </dgm:pt>
    <dgm:pt modelId="{7C95D75C-FFA4-0845-80E8-5814F7FF9C17}" type="parTrans" cxnId="{165D7F60-B56C-CC44-9528-0CF10834499F}">
      <dgm:prSet/>
      <dgm:spPr/>
      <dgm:t>
        <a:bodyPr/>
        <a:lstStyle/>
        <a:p>
          <a:endParaRPr lang="en-US"/>
        </a:p>
      </dgm:t>
    </dgm:pt>
    <dgm:pt modelId="{D89053B2-BC0D-8949-9938-6140D08B11AB}" type="sibTrans" cxnId="{165D7F60-B56C-CC44-9528-0CF10834499F}">
      <dgm:prSet/>
      <dgm:spPr/>
      <dgm:t>
        <a:bodyPr/>
        <a:lstStyle/>
        <a:p>
          <a:endParaRPr lang="en-US"/>
        </a:p>
      </dgm:t>
    </dgm:pt>
    <dgm:pt modelId="{37E14FDF-BF05-1E43-938D-757DE17F1080}">
      <dgm:prSet/>
      <dgm:spPr/>
      <dgm:t>
        <a:bodyPr/>
        <a:lstStyle/>
        <a:p>
          <a:r>
            <a:rPr lang="en-US" dirty="0" smtClean="0">
              <a:solidFill>
                <a:srgbClr val="008000"/>
              </a:solidFill>
            </a:rPr>
            <a:t>Az. Dept. Water Resources, </a:t>
          </a:r>
        </a:p>
        <a:p>
          <a:r>
            <a:rPr lang="en-US" dirty="0" smtClean="0">
              <a:solidFill>
                <a:srgbClr val="008000"/>
              </a:solidFill>
            </a:rPr>
            <a:t>Central Az. Project,</a:t>
          </a:r>
        </a:p>
        <a:p>
          <a:r>
            <a:rPr lang="en-US" dirty="0" smtClean="0">
              <a:solidFill>
                <a:srgbClr val="008000"/>
              </a:solidFill>
            </a:rPr>
            <a:t> City of Tucson, </a:t>
          </a:r>
        </a:p>
        <a:p>
          <a:r>
            <a:rPr lang="en-US" dirty="0" smtClean="0">
              <a:solidFill>
                <a:srgbClr val="008000"/>
              </a:solidFill>
            </a:rPr>
            <a:t>US &amp; Mex. NGOs,</a:t>
          </a:r>
        </a:p>
        <a:p>
          <a:r>
            <a:rPr lang="en-US" dirty="0" smtClean="0">
              <a:solidFill>
                <a:srgbClr val="008000"/>
              </a:solidFill>
            </a:rPr>
            <a:t> </a:t>
          </a:r>
          <a:r>
            <a:rPr lang="en-US" dirty="0" err="1" smtClean="0">
              <a:solidFill>
                <a:srgbClr val="008000"/>
              </a:solidFill>
            </a:rPr>
            <a:t>Mex</a:t>
          </a:r>
          <a:r>
            <a:rPr lang="en-US" dirty="0" smtClean="0">
              <a:solidFill>
                <a:srgbClr val="008000"/>
              </a:solidFill>
            </a:rPr>
            <a:t> Com </a:t>
          </a:r>
          <a:r>
            <a:rPr lang="en-US" dirty="0" err="1" smtClean="0">
              <a:solidFill>
                <a:srgbClr val="008000"/>
              </a:solidFill>
            </a:rPr>
            <a:t>Nac</a:t>
          </a:r>
          <a:r>
            <a:rPr lang="en-US" dirty="0" smtClean="0">
              <a:solidFill>
                <a:srgbClr val="008000"/>
              </a:solidFill>
            </a:rPr>
            <a:t> Agua</a:t>
          </a:r>
          <a:endParaRPr lang="en-US" dirty="0">
            <a:solidFill>
              <a:srgbClr val="008000"/>
            </a:solidFill>
          </a:endParaRPr>
        </a:p>
      </dgm:t>
    </dgm:pt>
    <dgm:pt modelId="{AE03EBE2-5F26-8A4A-9E06-0E4BF5694A3D}" type="parTrans" cxnId="{34B201CC-96ED-4642-8CBD-582EAF5672A8}">
      <dgm:prSet/>
      <dgm:spPr/>
      <dgm:t>
        <a:bodyPr/>
        <a:lstStyle/>
        <a:p>
          <a:endParaRPr lang="en-US"/>
        </a:p>
      </dgm:t>
    </dgm:pt>
    <dgm:pt modelId="{80005B7F-DF27-5F4C-A316-F0F1F350B0C9}" type="sibTrans" cxnId="{34B201CC-96ED-4642-8CBD-582EAF5672A8}">
      <dgm:prSet/>
      <dgm:spPr/>
      <dgm:t>
        <a:bodyPr/>
        <a:lstStyle/>
        <a:p>
          <a:endParaRPr lang="en-US"/>
        </a:p>
      </dgm:t>
    </dgm:pt>
    <dgm:pt modelId="{AC6E05DB-3ABC-E74E-93F9-7C557FEBAB24}">
      <dgm:prSet/>
      <dgm:spPr/>
      <dgm:t>
        <a:bodyPr/>
        <a:lstStyle/>
        <a:p>
          <a:r>
            <a:rPr lang="en-US" dirty="0" smtClean="0">
              <a:solidFill>
                <a:srgbClr val="008000"/>
              </a:solidFill>
            </a:rPr>
            <a:t>Com. </a:t>
          </a:r>
          <a:r>
            <a:rPr lang="en-US" dirty="0" err="1" smtClean="0">
              <a:solidFill>
                <a:srgbClr val="008000"/>
              </a:solidFill>
            </a:rPr>
            <a:t>Nac</a:t>
          </a:r>
          <a:r>
            <a:rPr lang="en-US" dirty="0" smtClean="0">
              <a:solidFill>
                <a:srgbClr val="008000"/>
              </a:solidFill>
            </a:rPr>
            <a:t>. </a:t>
          </a:r>
          <a:r>
            <a:rPr lang="en-US" dirty="0" err="1" smtClean="0">
              <a:solidFill>
                <a:srgbClr val="008000"/>
              </a:solidFill>
            </a:rPr>
            <a:t>Riego</a:t>
          </a:r>
          <a:r>
            <a:rPr lang="en-US" dirty="0" smtClean="0">
              <a:solidFill>
                <a:srgbClr val="008000"/>
              </a:solidFill>
            </a:rPr>
            <a:t>, Dir. </a:t>
          </a:r>
          <a:r>
            <a:rPr lang="en-US" dirty="0" err="1" smtClean="0">
              <a:solidFill>
                <a:srgbClr val="008000"/>
              </a:solidFill>
            </a:rPr>
            <a:t>Gral</a:t>
          </a:r>
          <a:r>
            <a:rPr lang="en-US" dirty="0" smtClean="0">
              <a:solidFill>
                <a:srgbClr val="008000"/>
              </a:solidFill>
            </a:rPr>
            <a:t>. Aguas, </a:t>
          </a:r>
          <a:r>
            <a:rPr lang="en-US" dirty="0" err="1" smtClean="0">
              <a:solidFill>
                <a:srgbClr val="008000"/>
              </a:solidFill>
            </a:rPr>
            <a:t>Cmte</a:t>
          </a:r>
          <a:r>
            <a:rPr lang="en-US" dirty="0" smtClean="0">
              <a:solidFill>
                <a:srgbClr val="008000"/>
              </a:solidFill>
            </a:rPr>
            <a:t>. </a:t>
          </a:r>
          <a:r>
            <a:rPr lang="en-US" dirty="0" err="1" smtClean="0">
              <a:solidFill>
                <a:srgbClr val="008000"/>
              </a:solidFill>
            </a:rPr>
            <a:t>Vigilancia</a:t>
          </a:r>
          <a:r>
            <a:rPr lang="en-US" dirty="0" smtClean="0">
              <a:solidFill>
                <a:srgbClr val="008000"/>
              </a:solidFill>
            </a:rPr>
            <a:t>, </a:t>
          </a:r>
          <a:r>
            <a:rPr lang="en-US" dirty="0" err="1" smtClean="0">
              <a:solidFill>
                <a:srgbClr val="008000"/>
              </a:solidFill>
            </a:rPr>
            <a:t>Usuarios</a:t>
          </a:r>
          <a:endParaRPr lang="en-US" dirty="0">
            <a:solidFill>
              <a:srgbClr val="008000"/>
            </a:solidFill>
          </a:endParaRPr>
        </a:p>
      </dgm:t>
    </dgm:pt>
    <dgm:pt modelId="{1038C37B-F813-7046-83E7-576F0E5F822D}" type="parTrans" cxnId="{05B12C9B-E8B9-9B48-8F8B-88005C2125E2}">
      <dgm:prSet/>
      <dgm:spPr/>
      <dgm:t>
        <a:bodyPr/>
        <a:lstStyle/>
        <a:p>
          <a:endParaRPr lang="en-US"/>
        </a:p>
      </dgm:t>
    </dgm:pt>
    <dgm:pt modelId="{9CF33246-A49B-784A-85BD-312DFA24B19C}" type="sibTrans" cxnId="{05B12C9B-E8B9-9B48-8F8B-88005C2125E2}">
      <dgm:prSet/>
      <dgm:spPr/>
      <dgm:t>
        <a:bodyPr/>
        <a:lstStyle/>
        <a:p>
          <a:endParaRPr lang="en-US"/>
        </a:p>
      </dgm:t>
    </dgm:pt>
    <dgm:pt modelId="{383A3E58-90DB-5645-B3A1-ED27E2BCF28A}" type="pres">
      <dgm:prSet presAssocID="{D9C4D464-85AC-2147-92FD-EF5F8A6B13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E37A02-AF63-244B-BF5A-14B7438F4D9C}" type="pres">
      <dgm:prSet presAssocID="{D9C4D464-85AC-2147-92FD-EF5F8A6B1385}" presName="arrow" presStyleLbl="bgShp" presStyleIdx="0" presStyleCnt="1"/>
      <dgm:spPr/>
    </dgm:pt>
    <dgm:pt modelId="{5A1D26D2-F50D-B542-9515-4894CB89E744}" type="pres">
      <dgm:prSet presAssocID="{D9C4D464-85AC-2147-92FD-EF5F8A6B1385}" presName="points" presStyleCnt="0"/>
      <dgm:spPr/>
    </dgm:pt>
    <dgm:pt modelId="{06918341-C90C-3741-ADB1-D50327C6BAD7}" type="pres">
      <dgm:prSet presAssocID="{FAFB8C3E-9D3F-9D46-9A96-DACD1E9CC3E1}" presName="compositeA" presStyleCnt="0"/>
      <dgm:spPr/>
    </dgm:pt>
    <dgm:pt modelId="{0AE5A788-DF3E-9A4D-8120-DE18DC0017A1}" type="pres">
      <dgm:prSet presAssocID="{FAFB8C3E-9D3F-9D46-9A96-DACD1E9CC3E1}" presName="textA" presStyleLbl="revTx" presStyleIdx="0" presStyleCnt="5" custScaleX="88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D8038A-C23D-0348-9239-A18FE023510C}" type="pres">
      <dgm:prSet presAssocID="{FAFB8C3E-9D3F-9D46-9A96-DACD1E9CC3E1}" presName="circleA" presStyleLbl="node1" presStyleIdx="0" presStyleCnt="5" custLinFactNeighborX="-13635" custLinFactNeighborY="-49097"/>
      <dgm:spPr>
        <a:solidFill>
          <a:srgbClr val="0000FF"/>
        </a:solidFill>
        <a:ln>
          <a:solidFill>
            <a:srgbClr val="FF0000"/>
          </a:solidFill>
        </a:ln>
      </dgm:spPr>
    </dgm:pt>
    <dgm:pt modelId="{FE66C905-668D-F24D-9EBC-85DA5236F871}" type="pres">
      <dgm:prSet presAssocID="{FAFB8C3E-9D3F-9D46-9A96-DACD1E9CC3E1}" presName="spaceA" presStyleCnt="0"/>
      <dgm:spPr/>
    </dgm:pt>
    <dgm:pt modelId="{D79A7123-E55B-FD4E-A297-A87A027B52F4}" type="pres">
      <dgm:prSet presAssocID="{6D09B127-9D04-C241-9D63-EC03F6CCEE4D}" presName="space" presStyleCnt="0"/>
      <dgm:spPr/>
    </dgm:pt>
    <dgm:pt modelId="{7BBDE64B-0DE0-2B47-84D0-738AD9644481}" type="pres">
      <dgm:prSet presAssocID="{048FDD7C-3471-A14C-9C75-0BFB44D0469A}" presName="compositeB" presStyleCnt="0"/>
      <dgm:spPr/>
    </dgm:pt>
    <dgm:pt modelId="{62F66F01-2AFF-5649-9097-DE3B753E6B93}" type="pres">
      <dgm:prSet presAssocID="{048FDD7C-3471-A14C-9C75-0BFB44D0469A}" presName="textB" presStyleLbl="revTx" presStyleIdx="1" presStyleCnt="5" custScaleX="86481" custLinFactNeighborX="-85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D1C3DE-7B6F-B743-80E9-A5270CF202C7}" type="pres">
      <dgm:prSet presAssocID="{048FDD7C-3471-A14C-9C75-0BFB44D0469A}" presName="circleB" presStyleLbl="node1" presStyleIdx="1" presStyleCnt="5" custLinFactX="-100000" custLinFactNeighborX="-160788" custLinFactNeighborY="48076"/>
      <dgm:spPr>
        <a:solidFill>
          <a:srgbClr val="0000FF"/>
        </a:solidFill>
        <a:ln>
          <a:solidFill>
            <a:srgbClr val="FF0000"/>
          </a:solidFill>
        </a:ln>
      </dgm:spPr>
    </dgm:pt>
    <dgm:pt modelId="{102614B3-ED36-CA44-8525-7D952B4653C2}" type="pres">
      <dgm:prSet presAssocID="{048FDD7C-3471-A14C-9C75-0BFB44D0469A}" presName="spaceB" presStyleCnt="0"/>
      <dgm:spPr/>
    </dgm:pt>
    <dgm:pt modelId="{710AFCFE-875E-524B-B180-0B1ACEBFA2E2}" type="pres">
      <dgm:prSet presAssocID="{A56FA801-D2FC-704A-98D5-CB3D0FB59B6E}" presName="space" presStyleCnt="0"/>
      <dgm:spPr/>
    </dgm:pt>
    <dgm:pt modelId="{B9AAC537-6715-7D42-A80F-3D1B7AC85197}" type="pres">
      <dgm:prSet presAssocID="{37E14FDF-BF05-1E43-938D-757DE17F1080}" presName="compositeA" presStyleCnt="0"/>
      <dgm:spPr/>
    </dgm:pt>
    <dgm:pt modelId="{BE8E4BE8-2D1A-1441-B913-0D3985B7A38F}" type="pres">
      <dgm:prSet presAssocID="{37E14FDF-BF05-1E43-938D-757DE17F1080}" presName="textA" presStyleLbl="revTx" presStyleIdx="2" presStyleCnt="5" custScaleX="133834" custLinFactX="-21177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2D7AC-453B-024E-A9DD-0BDA0E3D2FEC}" type="pres">
      <dgm:prSet presAssocID="{37E14FDF-BF05-1E43-938D-757DE17F1080}" presName="circleA" presStyleLbl="node1" presStyleIdx="2" presStyleCnt="5" custLinFactX="-116363" custLinFactNeighborX="-200000" custLinFactNeighborY="45438"/>
      <dgm:spPr>
        <a:solidFill>
          <a:srgbClr val="008000"/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38E1ED2A-8D88-E345-92E1-845D5D11171E}" type="pres">
      <dgm:prSet presAssocID="{37E14FDF-BF05-1E43-938D-757DE17F1080}" presName="spaceA" presStyleCnt="0"/>
      <dgm:spPr/>
    </dgm:pt>
    <dgm:pt modelId="{9C578E2D-2DDB-FD4B-8288-B05B21EB8A56}" type="pres">
      <dgm:prSet presAssocID="{80005B7F-DF27-5F4C-A316-F0F1F350B0C9}" presName="space" presStyleCnt="0"/>
      <dgm:spPr/>
    </dgm:pt>
    <dgm:pt modelId="{FB4C5797-74E1-2744-AF29-B4BE2BAB637B}" type="pres">
      <dgm:prSet presAssocID="{AC6E05DB-3ABC-E74E-93F9-7C557FEBAB24}" presName="compositeB" presStyleCnt="0"/>
      <dgm:spPr/>
    </dgm:pt>
    <dgm:pt modelId="{79FEF860-4BB9-6A47-9DB2-290F64D09315}" type="pres">
      <dgm:prSet presAssocID="{AC6E05DB-3ABC-E74E-93F9-7C557FEBAB24}" presName="textB" presStyleLbl="revTx" presStyleIdx="3" presStyleCnt="5" custLinFactX="-100000" custLinFactNeighborX="-128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F4FD9-4975-764F-A080-6C4EA964EF10}" type="pres">
      <dgm:prSet presAssocID="{AC6E05DB-3ABC-E74E-93F9-7C557FEBAB24}" presName="circleB" presStyleLbl="node1" presStyleIdx="3" presStyleCnt="5" custLinFactX="-179096" custLinFactNeighborX="-200000" custLinFactNeighborY="-50938"/>
      <dgm:spPr>
        <a:solidFill>
          <a:srgbClr val="0000FF"/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92FC5115-D3C7-8D46-BCAF-DD743FF13166}" type="pres">
      <dgm:prSet presAssocID="{AC6E05DB-3ABC-E74E-93F9-7C557FEBAB24}" presName="spaceB" presStyleCnt="0"/>
      <dgm:spPr/>
    </dgm:pt>
    <dgm:pt modelId="{BBD664AF-A16A-0046-AE22-A0B8BD8ED540}" type="pres">
      <dgm:prSet presAssocID="{9CF33246-A49B-784A-85BD-312DFA24B19C}" presName="space" presStyleCnt="0"/>
      <dgm:spPr/>
    </dgm:pt>
    <dgm:pt modelId="{74D6C155-3452-0C4E-9083-4AB4D1067598}" type="pres">
      <dgm:prSet presAssocID="{DE7E9DEF-A531-7D4F-AFC9-E7788A35B824}" presName="compositeA" presStyleCnt="0"/>
      <dgm:spPr/>
    </dgm:pt>
    <dgm:pt modelId="{CBC28746-9C5C-6442-B0B7-7A95035C3595}" type="pres">
      <dgm:prSet presAssocID="{DE7E9DEF-A531-7D4F-AFC9-E7788A35B824}" presName="textA" presStyleLbl="revTx" presStyleIdx="4" presStyleCnt="5" custLinFactX="-100000" custLinFactNeighborX="-1334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FAF26-9845-3340-A9C2-6CCE99D018EB}" type="pres">
      <dgm:prSet presAssocID="{DE7E9DEF-A531-7D4F-AFC9-E7788A35B824}" presName="circleA" presStyleLbl="node1" presStyleIdx="4" presStyleCnt="5" custScaleX="206395" custScaleY="200000" custLinFactX="76747" custLinFactNeighborX="100000" custLinFactNeighborY="726"/>
      <dgm:spPr>
        <a:gradFill flip="none" rotWithShape="1">
          <a:gsLst>
            <a:gs pos="0">
              <a:srgbClr val="008000"/>
            </a:gs>
            <a:gs pos="53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rgbClr val="0000FF"/>
            </a:gs>
          </a:gsLst>
          <a:lin ang="16200000" scaled="0"/>
          <a:tileRect/>
        </a:gra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D7CD7B6D-F6D4-DB47-99A6-13F85E4ECAAC}" type="pres">
      <dgm:prSet presAssocID="{DE7E9DEF-A531-7D4F-AFC9-E7788A35B824}" presName="spaceA" presStyleCnt="0"/>
      <dgm:spPr/>
    </dgm:pt>
  </dgm:ptLst>
  <dgm:cxnLst>
    <dgm:cxn modelId="{6ED1C284-1DDD-F943-9F3B-8BBD39436B23}" type="presOf" srcId="{37E14FDF-BF05-1E43-938D-757DE17F1080}" destId="{BE8E4BE8-2D1A-1441-B913-0D3985B7A38F}" srcOrd="0" destOrd="0" presId="urn:microsoft.com/office/officeart/2005/8/layout/hProcess11"/>
    <dgm:cxn modelId="{05B12C9B-E8B9-9B48-8F8B-88005C2125E2}" srcId="{D9C4D464-85AC-2147-92FD-EF5F8A6B1385}" destId="{AC6E05DB-3ABC-E74E-93F9-7C557FEBAB24}" srcOrd="3" destOrd="0" parTransId="{1038C37B-F813-7046-83E7-576F0E5F822D}" sibTransId="{9CF33246-A49B-784A-85BD-312DFA24B19C}"/>
    <dgm:cxn modelId="{5874D3FA-AB63-BF4D-8B16-694FBBF997B3}" type="presOf" srcId="{DE7E9DEF-A531-7D4F-AFC9-E7788A35B824}" destId="{CBC28746-9C5C-6442-B0B7-7A95035C3595}" srcOrd="0" destOrd="0" presId="urn:microsoft.com/office/officeart/2005/8/layout/hProcess11"/>
    <dgm:cxn modelId="{6E3B6609-5518-D342-A66D-FD2591A8E7CB}" srcId="{D9C4D464-85AC-2147-92FD-EF5F8A6B1385}" destId="{FAFB8C3E-9D3F-9D46-9A96-DACD1E9CC3E1}" srcOrd="0" destOrd="0" parTransId="{BE402B94-568E-8E4C-A8D3-7A9817DD7CA6}" sibTransId="{6D09B127-9D04-C241-9D63-EC03F6CCEE4D}"/>
    <dgm:cxn modelId="{34B201CC-96ED-4642-8CBD-582EAF5672A8}" srcId="{D9C4D464-85AC-2147-92FD-EF5F8A6B1385}" destId="{37E14FDF-BF05-1E43-938D-757DE17F1080}" srcOrd="2" destOrd="0" parTransId="{AE03EBE2-5F26-8A4A-9E06-0E4BF5694A3D}" sibTransId="{80005B7F-DF27-5F4C-A316-F0F1F350B0C9}"/>
    <dgm:cxn modelId="{85A6C42D-22E1-8140-A165-6EC2417E0A88}" type="presOf" srcId="{D9C4D464-85AC-2147-92FD-EF5F8A6B1385}" destId="{383A3E58-90DB-5645-B3A1-ED27E2BCF28A}" srcOrd="0" destOrd="0" presId="urn:microsoft.com/office/officeart/2005/8/layout/hProcess11"/>
    <dgm:cxn modelId="{ADC2837D-449C-5048-90D1-0D8833EAFCD9}" type="presOf" srcId="{FAFB8C3E-9D3F-9D46-9A96-DACD1E9CC3E1}" destId="{0AE5A788-DF3E-9A4D-8120-DE18DC0017A1}" srcOrd="0" destOrd="0" presId="urn:microsoft.com/office/officeart/2005/8/layout/hProcess11"/>
    <dgm:cxn modelId="{6A0FA1C1-75EA-1945-99A0-1A5AA76ECB21}" type="presOf" srcId="{AC6E05DB-3ABC-E74E-93F9-7C557FEBAB24}" destId="{79FEF860-4BB9-6A47-9DB2-290F64D09315}" srcOrd="0" destOrd="0" presId="urn:microsoft.com/office/officeart/2005/8/layout/hProcess11"/>
    <dgm:cxn modelId="{E520B41E-5B0F-BD4D-9C95-CA4C1BC6B7E8}" type="presOf" srcId="{048FDD7C-3471-A14C-9C75-0BFB44D0469A}" destId="{62F66F01-2AFF-5649-9097-DE3B753E6B93}" srcOrd="0" destOrd="0" presId="urn:microsoft.com/office/officeart/2005/8/layout/hProcess11"/>
    <dgm:cxn modelId="{50CD6F78-C9D0-794A-9DB9-0E72C61068CD}" srcId="{D9C4D464-85AC-2147-92FD-EF5F8A6B1385}" destId="{048FDD7C-3471-A14C-9C75-0BFB44D0469A}" srcOrd="1" destOrd="0" parTransId="{2E7F847F-D67C-A845-A747-927FEFCBCFA8}" sibTransId="{A56FA801-D2FC-704A-98D5-CB3D0FB59B6E}"/>
    <dgm:cxn modelId="{165D7F60-B56C-CC44-9528-0CF10834499F}" srcId="{D9C4D464-85AC-2147-92FD-EF5F8A6B1385}" destId="{DE7E9DEF-A531-7D4F-AFC9-E7788A35B824}" srcOrd="4" destOrd="0" parTransId="{7C95D75C-FFA4-0845-80E8-5814F7FF9C17}" sibTransId="{D89053B2-BC0D-8949-9938-6140D08B11AB}"/>
    <dgm:cxn modelId="{08392FD5-ABE5-1C42-BF8F-DE25BB12DD83}" type="presParOf" srcId="{383A3E58-90DB-5645-B3A1-ED27E2BCF28A}" destId="{0AE37A02-AF63-244B-BF5A-14B7438F4D9C}" srcOrd="0" destOrd="0" presId="urn:microsoft.com/office/officeart/2005/8/layout/hProcess11"/>
    <dgm:cxn modelId="{07B905B5-9728-6349-86C1-60BA2EC67F33}" type="presParOf" srcId="{383A3E58-90DB-5645-B3A1-ED27E2BCF28A}" destId="{5A1D26D2-F50D-B542-9515-4894CB89E744}" srcOrd="1" destOrd="0" presId="urn:microsoft.com/office/officeart/2005/8/layout/hProcess11"/>
    <dgm:cxn modelId="{D3FBB288-50D7-384E-BF00-6E0FAD516B4F}" type="presParOf" srcId="{5A1D26D2-F50D-B542-9515-4894CB89E744}" destId="{06918341-C90C-3741-ADB1-D50327C6BAD7}" srcOrd="0" destOrd="0" presId="urn:microsoft.com/office/officeart/2005/8/layout/hProcess11"/>
    <dgm:cxn modelId="{63B5FD3F-315B-1F41-BE03-8E47F2BCDEB8}" type="presParOf" srcId="{06918341-C90C-3741-ADB1-D50327C6BAD7}" destId="{0AE5A788-DF3E-9A4D-8120-DE18DC0017A1}" srcOrd="0" destOrd="0" presId="urn:microsoft.com/office/officeart/2005/8/layout/hProcess11"/>
    <dgm:cxn modelId="{5DEC3387-4201-0B40-973D-F0AB60D4BBAE}" type="presParOf" srcId="{06918341-C90C-3741-ADB1-D50327C6BAD7}" destId="{84D8038A-C23D-0348-9239-A18FE023510C}" srcOrd="1" destOrd="0" presId="urn:microsoft.com/office/officeart/2005/8/layout/hProcess11"/>
    <dgm:cxn modelId="{0712F61B-655F-3140-8D7F-B7904BAB609B}" type="presParOf" srcId="{06918341-C90C-3741-ADB1-D50327C6BAD7}" destId="{FE66C905-668D-F24D-9EBC-85DA5236F871}" srcOrd="2" destOrd="0" presId="urn:microsoft.com/office/officeart/2005/8/layout/hProcess11"/>
    <dgm:cxn modelId="{35CEF138-12C6-E14C-BC56-5AE96E313F1C}" type="presParOf" srcId="{5A1D26D2-F50D-B542-9515-4894CB89E744}" destId="{D79A7123-E55B-FD4E-A297-A87A027B52F4}" srcOrd="1" destOrd="0" presId="urn:microsoft.com/office/officeart/2005/8/layout/hProcess11"/>
    <dgm:cxn modelId="{725E6761-9B2E-FA49-AE9F-C52710F5EB47}" type="presParOf" srcId="{5A1D26D2-F50D-B542-9515-4894CB89E744}" destId="{7BBDE64B-0DE0-2B47-84D0-738AD9644481}" srcOrd="2" destOrd="0" presId="urn:microsoft.com/office/officeart/2005/8/layout/hProcess11"/>
    <dgm:cxn modelId="{FA6EE547-E57F-3B41-82CE-29E7C884D95B}" type="presParOf" srcId="{7BBDE64B-0DE0-2B47-84D0-738AD9644481}" destId="{62F66F01-2AFF-5649-9097-DE3B753E6B93}" srcOrd="0" destOrd="0" presId="urn:microsoft.com/office/officeart/2005/8/layout/hProcess11"/>
    <dgm:cxn modelId="{CC8AC63F-7DE6-6B42-A43B-5A5B896278E9}" type="presParOf" srcId="{7BBDE64B-0DE0-2B47-84D0-738AD9644481}" destId="{38D1C3DE-7B6F-B743-80E9-A5270CF202C7}" srcOrd="1" destOrd="0" presId="urn:microsoft.com/office/officeart/2005/8/layout/hProcess11"/>
    <dgm:cxn modelId="{4AC2AF49-7A0D-4847-A025-9E255494B50C}" type="presParOf" srcId="{7BBDE64B-0DE0-2B47-84D0-738AD9644481}" destId="{102614B3-ED36-CA44-8525-7D952B4653C2}" srcOrd="2" destOrd="0" presId="urn:microsoft.com/office/officeart/2005/8/layout/hProcess11"/>
    <dgm:cxn modelId="{14879C4D-8C0C-6745-B1E0-FB840FB2922B}" type="presParOf" srcId="{5A1D26D2-F50D-B542-9515-4894CB89E744}" destId="{710AFCFE-875E-524B-B180-0B1ACEBFA2E2}" srcOrd="3" destOrd="0" presId="urn:microsoft.com/office/officeart/2005/8/layout/hProcess11"/>
    <dgm:cxn modelId="{D98412BC-1422-4348-A6B3-AE7FF0E37A92}" type="presParOf" srcId="{5A1D26D2-F50D-B542-9515-4894CB89E744}" destId="{B9AAC537-6715-7D42-A80F-3D1B7AC85197}" srcOrd="4" destOrd="0" presId="urn:microsoft.com/office/officeart/2005/8/layout/hProcess11"/>
    <dgm:cxn modelId="{3597853D-91B5-D142-B1EC-41E407787E1B}" type="presParOf" srcId="{B9AAC537-6715-7D42-A80F-3D1B7AC85197}" destId="{BE8E4BE8-2D1A-1441-B913-0D3985B7A38F}" srcOrd="0" destOrd="0" presId="urn:microsoft.com/office/officeart/2005/8/layout/hProcess11"/>
    <dgm:cxn modelId="{B35834C1-FA8D-444E-8DE1-677E434126A8}" type="presParOf" srcId="{B9AAC537-6715-7D42-A80F-3D1B7AC85197}" destId="{7D72D7AC-453B-024E-A9DD-0BDA0E3D2FEC}" srcOrd="1" destOrd="0" presId="urn:microsoft.com/office/officeart/2005/8/layout/hProcess11"/>
    <dgm:cxn modelId="{9E957C05-1D69-0B4E-9CF0-1DF57E2CCE04}" type="presParOf" srcId="{B9AAC537-6715-7D42-A80F-3D1B7AC85197}" destId="{38E1ED2A-8D88-E345-92E1-845D5D11171E}" srcOrd="2" destOrd="0" presId="urn:microsoft.com/office/officeart/2005/8/layout/hProcess11"/>
    <dgm:cxn modelId="{BE0048E6-38F2-8E44-8488-C915689C5C7B}" type="presParOf" srcId="{5A1D26D2-F50D-B542-9515-4894CB89E744}" destId="{9C578E2D-2DDB-FD4B-8288-B05B21EB8A56}" srcOrd="5" destOrd="0" presId="urn:microsoft.com/office/officeart/2005/8/layout/hProcess11"/>
    <dgm:cxn modelId="{59238D65-0B2F-CF42-A435-55F7FE9E1CD5}" type="presParOf" srcId="{5A1D26D2-F50D-B542-9515-4894CB89E744}" destId="{FB4C5797-74E1-2744-AF29-B4BE2BAB637B}" srcOrd="6" destOrd="0" presId="urn:microsoft.com/office/officeart/2005/8/layout/hProcess11"/>
    <dgm:cxn modelId="{328FF934-6BBD-5A48-963B-07FF8D34DF5E}" type="presParOf" srcId="{FB4C5797-74E1-2744-AF29-B4BE2BAB637B}" destId="{79FEF860-4BB9-6A47-9DB2-290F64D09315}" srcOrd="0" destOrd="0" presId="urn:microsoft.com/office/officeart/2005/8/layout/hProcess11"/>
    <dgm:cxn modelId="{68EFE669-E064-214C-8EE3-CA18E8DF2FA2}" type="presParOf" srcId="{FB4C5797-74E1-2744-AF29-B4BE2BAB637B}" destId="{E2AF4FD9-4975-764F-A080-6C4EA964EF10}" srcOrd="1" destOrd="0" presId="urn:microsoft.com/office/officeart/2005/8/layout/hProcess11"/>
    <dgm:cxn modelId="{1D62A8BC-4D16-C84D-80F2-D13699560FD5}" type="presParOf" srcId="{FB4C5797-74E1-2744-AF29-B4BE2BAB637B}" destId="{92FC5115-D3C7-8D46-BCAF-DD743FF13166}" srcOrd="2" destOrd="0" presId="urn:microsoft.com/office/officeart/2005/8/layout/hProcess11"/>
    <dgm:cxn modelId="{2C1C321F-FBF9-3E4B-A637-04926A5A72DA}" type="presParOf" srcId="{5A1D26D2-F50D-B542-9515-4894CB89E744}" destId="{BBD664AF-A16A-0046-AE22-A0B8BD8ED540}" srcOrd="7" destOrd="0" presId="urn:microsoft.com/office/officeart/2005/8/layout/hProcess11"/>
    <dgm:cxn modelId="{A24C4641-C098-2648-B6C7-34408941A21B}" type="presParOf" srcId="{5A1D26D2-F50D-B542-9515-4894CB89E744}" destId="{74D6C155-3452-0C4E-9083-4AB4D1067598}" srcOrd="8" destOrd="0" presId="urn:microsoft.com/office/officeart/2005/8/layout/hProcess11"/>
    <dgm:cxn modelId="{35711BB7-0C71-954C-874E-EB0AB268C2C2}" type="presParOf" srcId="{74D6C155-3452-0C4E-9083-4AB4D1067598}" destId="{CBC28746-9C5C-6442-B0B7-7A95035C3595}" srcOrd="0" destOrd="0" presId="urn:microsoft.com/office/officeart/2005/8/layout/hProcess11"/>
    <dgm:cxn modelId="{7B1993B6-001F-234D-B768-593A3ABD4013}" type="presParOf" srcId="{74D6C155-3452-0C4E-9083-4AB4D1067598}" destId="{B72FAF26-9845-3340-A9C2-6CCE99D018EB}" srcOrd="1" destOrd="0" presId="urn:microsoft.com/office/officeart/2005/8/layout/hProcess11"/>
    <dgm:cxn modelId="{498A3C21-076A-ED4D-BFEB-AAD85384DF69}" type="presParOf" srcId="{74D6C155-3452-0C4E-9083-4AB4D1067598}" destId="{D7CD7B6D-F6D4-DB47-99A6-13F85E4ECAA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69B4FE-1F17-4335-ACD4-17B2633C455B}" type="doc">
      <dgm:prSet loTypeId="urn:microsoft.com/office/officeart/2005/8/layout/chevron1" loCatId="process" qsTypeId="urn:microsoft.com/office/officeart/2005/8/quickstyle/simple1" qsCatId="simple" csTypeId="urn:microsoft.com/office/officeart/2005/8/colors/accent4_2" csCatId="accent4" phldr="1"/>
      <dgm:spPr/>
    </dgm:pt>
    <dgm:pt modelId="{AF718142-6D03-4F8D-BC0C-CFA586EC6FE7}">
      <dgm:prSet phldrT="[Texto]" phldr="1"/>
      <dgm:spPr>
        <a:solidFill>
          <a:schemeClr val="accent2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dirty="0"/>
        </a:p>
      </dgm:t>
    </dgm:pt>
    <dgm:pt modelId="{F04E91D8-2AC8-4AB6-9C70-1324969786E8}" type="parTrans" cxnId="{50CA6F57-BBE1-4774-84EE-CAD2EB59457B}">
      <dgm:prSet/>
      <dgm:spPr/>
      <dgm:t>
        <a:bodyPr/>
        <a:lstStyle/>
        <a:p>
          <a:endParaRPr lang="es-ES"/>
        </a:p>
      </dgm:t>
    </dgm:pt>
    <dgm:pt modelId="{1858B67F-4078-438C-B9F2-A7CE7CA2CA0C}" type="sibTrans" cxnId="{50CA6F57-BBE1-4774-84EE-CAD2EB59457B}">
      <dgm:prSet/>
      <dgm:spPr/>
      <dgm:t>
        <a:bodyPr/>
        <a:lstStyle/>
        <a:p>
          <a:endParaRPr lang="es-ES"/>
        </a:p>
      </dgm:t>
    </dgm:pt>
    <dgm:pt modelId="{2B11C66D-44E5-4DD6-AF4E-3D4FBF6B9EE2}">
      <dgm:prSet phldrT="[Texto]" phldr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dirty="0"/>
        </a:p>
      </dgm:t>
    </dgm:pt>
    <dgm:pt modelId="{EB2060CD-B1E8-48A3-86AB-D49DAB56A23D}" type="parTrans" cxnId="{6E196D2C-AA04-4303-A116-B0D9BFCDA0E0}">
      <dgm:prSet/>
      <dgm:spPr/>
      <dgm:t>
        <a:bodyPr/>
        <a:lstStyle/>
        <a:p>
          <a:endParaRPr lang="es-ES"/>
        </a:p>
      </dgm:t>
    </dgm:pt>
    <dgm:pt modelId="{E8B84126-17D6-41DD-B8AC-62F5926BC905}" type="sibTrans" cxnId="{6E196D2C-AA04-4303-A116-B0D9BFCDA0E0}">
      <dgm:prSet/>
      <dgm:spPr/>
      <dgm:t>
        <a:bodyPr/>
        <a:lstStyle/>
        <a:p>
          <a:endParaRPr lang="es-ES"/>
        </a:p>
      </dgm:t>
    </dgm:pt>
    <dgm:pt modelId="{C4EA29BD-7644-481C-AD23-B69136E5A55F}">
      <dgm:prSet phldrT="[Texto]" phldr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dirty="0"/>
        </a:p>
      </dgm:t>
    </dgm:pt>
    <dgm:pt modelId="{D2134B2A-1DBB-45C7-B5DE-832A82CED1ED}" type="parTrans" cxnId="{6200A33B-D291-41AA-B2EB-389E50EB1BBD}">
      <dgm:prSet/>
      <dgm:spPr/>
      <dgm:t>
        <a:bodyPr/>
        <a:lstStyle/>
        <a:p>
          <a:endParaRPr lang="es-ES"/>
        </a:p>
      </dgm:t>
    </dgm:pt>
    <dgm:pt modelId="{FEBF6C31-825B-4C20-B23C-1028C89E5321}" type="sibTrans" cxnId="{6200A33B-D291-41AA-B2EB-389E50EB1BBD}">
      <dgm:prSet/>
      <dgm:spPr/>
      <dgm:t>
        <a:bodyPr/>
        <a:lstStyle/>
        <a:p>
          <a:endParaRPr lang="es-ES"/>
        </a:p>
      </dgm:t>
    </dgm:pt>
    <dgm:pt modelId="{F564D9E2-DC9C-49D9-BCC3-108AA8FBC88B}" type="pres">
      <dgm:prSet presAssocID="{2669B4FE-1F17-4335-ACD4-17B2633C455B}" presName="Name0" presStyleCnt="0">
        <dgm:presLayoutVars>
          <dgm:dir/>
          <dgm:animLvl val="lvl"/>
          <dgm:resizeHandles val="exact"/>
        </dgm:presLayoutVars>
      </dgm:prSet>
      <dgm:spPr/>
    </dgm:pt>
    <dgm:pt modelId="{5839B605-BE62-4ED0-A43D-ACE0C62D3B14}" type="pres">
      <dgm:prSet presAssocID="{AF718142-6D03-4F8D-BC0C-CFA586EC6FE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6BA08F-6A35-430D-9554-493B8D78924C}" type="pres">
      <dgm:prSet presAssocID="{1858B67F-4078-438C-B9F2-A7CE7CA2CA0C}" presName="parTxOnlySpace" presStyleCnt="0"/>
      <dgm:spPr/>
    </dgm:pt>
    <dgm:pt modelId="{C97A2A19-DB89-442F-8936-DA0C1DDDF7DC}" type="pres">
      <dgm:prSet presAssocID="{2B11C66D-44E5-4DD6-AF4E-3D4FBF6B9EE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C18B9F-E8A0-4117-924F-3CDA48752F79}" type="pres">
      <dgm:prSet presAssocID="{E8B84126-17D6-41DD-B8AC-62F5926BC905}" presName="parTxOnlySpace" presStyleCnt="0"/>
      <dgm:spPr/>
    </dgm:pt>
    <dgm:pt modelId="{6A82EAAE-36FA-4CBE-99E5-63AAC288C3ED}" type="pres">
      <dgm:prSet presAssocID="{C4EA29BD-7644-481C-AD23-B69136E5A55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392383-B916-7F49-A951-75F342F622F5}" type="presOf" srcId="{2B11C66D-44E5-4DD6-AF4E-3D4FBF6B9EE2}" destId="{C97A2A19-DB89-442F-8936-DA0C1DDDF7DC}" srcOrd="0" destOrd="0" presId="urn:microsoft.com/office/officeart/2005/8/layout/chevron1"/>
    <dgm:cxn modelId="{6E196D2C-AA04-4303-A116-B0D9BFCDA0E0}" srcId="{2669B4FE-1F17-4335-ACD4-17B2633C455B}" destId="{2B11C66D-44E5-4DD6-AF4E-3D4FBF6B9EE2}" srcOrd="1" destOrd="0" parTransId="{EB2060CD-B1E8-48A3-86AB-D49DAB56A23D}" sibTransId="{E8B84126-17D6-41DD-B8AC-62F5926BC905}"/>
    <dgm:cxn modelId="{50CA6F57-BBE1-4774-84EE-CAD2EB59457B}" srcId="{2669B4FE-1F17-4335-ACD4-17B2633C455B}" destId="{AF718142-6D03-4F8D-BC0C-CFA586EC6FE7}" srcOrd="0" destOrd="0" parTransId="{F04E91D8-2AC8-4AB6-9C70-1324969786E8}" sibTransId="{1858B67F-4078-438C-B9F2-A7CE7CA2CA0C}"/>
    <dgm:cxn modelId="{5E6B7A82-9E0A-0245-953D-3A973A1B032A}" type="presOf" srcId="{AF718142-6D03-4F8D-BC0C-CFA586EC6FE7}" destId="{5839B605-BE62-4ED0-A43D-ACE0C62D3B14}" srcOrd="0" destOrd="0" presId="urn:microsoft.com/office/officeart/2005/8/layout/chevron1"/>
    <dgm:cxn modelId="{6200A33B-D291-41AA-B2EB-389E50EB1BBD}" srcId="{2669B4FE-1F17-4335-ACD4-17B2633C455B}" destId="{C4EA29BD-7644-481C-AD23-B69136E5A55F}" srcOrd="2" destOrd="0" parTransId="{D2134B2A-1DBB-45C7-B5DE-832A82CED1ED}" sibTransId="{FEBF6C31-825B-4C20-B23C-1028C89E5321}"/>
    <dgm:cxn modelId="{24D13C8F-886A-854F-A9E4-1296E21E1158}" type="presOf" srcId="{C4EA29BD-7644-481C-AD23-B69136E5A55F}" destId="{6A82EAAE-36FA-4CBE-99E5-63AAC288C3ED}" srcOrd="0" destOrd="0" presId="urn:microsoft.com/office/officeart/2005/8/layout/chevron1"/>
    <dgm:cxn modelId="{DB00D6A0-7641-D649-A25E-327ECBA953FF}" type="presOf" srcId="{2669B4FE-1F17-4335-ACD4-17B2633C455B}" destId="{F564D9E2-DC9C-49D9-BCC3-108AA8FBC88B}" srcOrd="0" destOrd="0" presId="urn:microsoft.com/office/officeart/2005/8/layout/chevron1"/>
    <dgm:cxn modelId="{B39AC9C3-CD97-564E-8840-2841377CE494}" type="presParOf" srcId="{F564D9E2-DC9C-49D9-BCC3-108AA8FBC88B}" destId="{5839B605-BE62-4ED0-A43D-ACE0C62D3B14}" srcOrd="0" destOrd="0" presId="urn:microsoft.com/office/officeart/2005/8/layout/chevron1"/>
    <dgm:cxn modelId="{3C098650-A618-1E4E-8C0A-4C6F81811173}" type="presParOf" srcId="{F564D9E2-DC9C-49D9-BCC3-108AA8FBC88B}" destId="{E06BA08F-6A35-430D-9554-493B8D78924C}" srcOrd="1" destOrd="0" presId="urn:microsoft.com/office/officeart/2005/8/layout/chevron1"/>
    <dgm:cxn modelId="{0965A115-392D-F242-A477-B33CF81A96A3}" type="presParOf" srcId="{F564D9E2-DC9C-49D9-BCC3-108AA8FBC88B}" destId="{C97A2A19-DB89-442F-8936-DA0C1DDDF7DC}" srcOrd="2" destOrd="0" presId="urn:microsoft.com/office/officeart/2005/8/layout/chevron1"/>
    <dgm:cxn modelId="{41AC87B5-DAEA-DD4A-B0D3-AA288787D5EB}" type="presParOf" srcId="{F564D9E2-DC9C-49D9-BCC3-108AA8FBC88B}" destId="{59C18B9F-E8A0-4117-924F-3CDA48752F79}" srcOrd="3" destOrd="0" presId="urn:microsoft.com/office/officeart/2005/8/layout/chevron1"/>
    <dgm:cxn modelId="{720939D0-E258-044F-BB91-C28E0A68FE9E}" type="presParOf" srcId="{F564D9E2-DC9C-49D9-BCC3-108AA8FBC88B}" destId="{6A82EAAE-36FA-4CBE-99E5-63AAC288C3E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F1761-2ECF-384F-B364-B10AB5D76EE6}">
      <dsp:nvSpPr>
        <dsp:cNvPr id="0" name=""/>
        <dsp:cNvSpPr/>
      </dsp:nvSpPr>
      <dsp:spPr>
        <a:xfrm>
          <a:off x="414252" y="465279"/>
          <a:ext cx="8065888" cy="5041179"/>
        </a:xfrm>
        <a:prstGeom prst="swooshArrow">
          <a:avLst>
            <a:gd name="adj1" fmla="val 25000"/>
            <a:gd name="adj2" fmla="val 25000"/>
          </a:avLst>
        </a:prstGeom>
        <a:solidFill>
          <a:srgbClr val="FFE06A"/>
        </a:solidFill>
        <a:ln>
          <a:solidFill>
            <a:srgbClr val="008000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81CDA9-7C6B-EA49-B336-5CDDBFBB2F3C}">
      <dsp:nvSpPr>
        <dsp:cNvPr id="0" name=""/>
        <dsp:cNvSpPr/>
      </dsp:nvSpPr>
      <dsp:spPr>
        <a:xfrm>
          <a:off x="1488605" y="3894710"/>
          <a:ext cx="209713" cy="2097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A68EC4-926C-8E43-A659-F2CA93F5A2F5}">
      <dsp:nvSpPr>
        <dsp:cNvPr id="0" name=""/>
        <dsp:cNvSpPr/>
      </dsp:nvSpPr>
      <dsp:spPr>
        <a:xfrm>
          <a:off x="272443" y="4057403"/>
          <a:ext cx="5794812" cy="2371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23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>
              <a:solidFill>
                <a:srgbClr val="800000"/>
              </a:solidFill>
            </a:rPr>
            <a:t>RISK &amp; VULNERABILITY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800000"/>
              </a:solidFill>
            </a:rPr>
            <a:t>- IAI Human Dimensions &amp; Coop </a:t>
          </a:r>
          <a:r>
            <a:rPr lang="en-US" sz="1700" kern="1200" dirty="0" err="1" smtClean="0">
              <a:solidFill>
                <a:srgbClr val="800000"/>
              </a:solidFill>
            </a:rPr>
            <a:t>Resch</a:t>
          </a:r>
          <a:r>
            <a:rPr lang="en-US" sz="1700" kern="1200" dirty="0" smtClean="0">
              <a:solidFill>
                <a:srgbClr val="800000"/>
              </a:solidFill>
            </a:rPr>
            <a:t> Net CRN2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800000"/>
              </a:solidFill>
            </a:rPr>
            <a:t>- NOAA </a:t>
          </a:r>
          <a:r>
            <a:rPr lang="en-US" sz="1700" kern="1200" dirty="0" err="1" smtClean="0">
              <a:solidFill>
                <a:srgbClr val="800000"/>
              </a:solidFill>
            </a:rPr>
            <a:t>Sectoral</a:t>
          </a:r>
          <a:r>
            <a:rPr lang="en-US" sz="1700" kern="1200" dirty="0" smtClean="0">
              <a:solidFill>
                <a:srgbClr val="800000"/>
              </a:solidFill>
            </a:rPr>
            <a:t> Apps SARP/ </a:t>
          </a:r>
          <a:r>
            <a:rPr lang="en-US" sz="1700" kern="1200" dirty="0" err="1" smtClean="0">
              <a:solidFill>
                <a:srgbClr val="800000"/>
              </a:solidFill>
            </a:rPr>
            <a:t>Clim-Soc</a:t>
          </a:r>
          <a:r>
            <a:rPr lang="en-US" sz="1700" kern="1200" dirty="0" smtClean="0">
              <a:solidFill>
                <a:srgbClr val="800000"/>
              </a:solidFill>
            </a:rPr>
            <a:t> CSI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800000"/>
              </a:solidFill>
            </a:rPr>
            <a:t>- NOAA Climate of Southwest CLIMAS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800000"/>
              </a:solidFill>
            </a:rPr>
            <a:t>- USGS </a:t>
          </a:r>
          <a:r>
            <a:rPr lang="en-US" sz="1700" kern="1200" dirty="0" err="1" smtClean="0">
              <a:solidFill>
                <a:srgbClr val="800000"/>
              </a:solidFill>
            </a:rPr>
            <a:t>Transboundary</a:t>
          </a:r>
          <a:r>
            <a:rPr lang="en-US" sz="1700" kern="1200" dirty="0" smtClean="0">
              <a:solidFill>
                <a:srgbClr val="800000"/>
              </a:solidFill>
            </a:rPr>
            <a:t> Aquifers TAAP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800000"/>
              </a:solidFill>
            </a:rPr>
            <a:t>- </a:t>
          </a:r>
          <a:r>
            <a:rPr lang="en-US" sz="1700" kern="1200" dirty="0" err="1" smtClean="0">
              <a:solidFill>
                <a:srgbClr val="800000"/>
              </a:solidFill>
            </a:rPr>
            <a:t>Az</a:t>
          </a:r>
          <a:r>
            <a:rPr lang="en-US" sz="1700" kern="1200" dirty="0" smtClean="0">
              <a:solidFill>
                <a:srgbClr val="800000"/>
              </a:solidFill>
            </a:rPr>
            <a:t> Water Institute – Water-energy nexus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800000"/>
              </a:solidFill>
            </a:rPr>
            <a:t>- </a:t>
          </a:r>
          <a:r>
            <a:rPr lang="en-US" sz="1700" kern="1200" dirty="0" err="1" smtClean="0">
              <a:solidFill>
                <a:srgbClr val="800000"/>
              </a:solidFill>
            </a:rPr>
            <a:t>WateReuse</a:t>
          </a:r>
          <a:r>
            <a:rPr lang="en-US" sz="1700" kern="1200" dirty="0" smtClean="0">
              <a:solidFill>
                <a:srgbClr val="800000"/>
              </a:solidFill>
            </a:rPr>
            <a:t> Foundation</a:t>
          </a:r>
          <a:endParaRPr lang="en-US" sz="1700" kern="1200" dirty="0">
            <a:solidFill>
              <a:srgbClr val="800000"/>
            </a:solidFill>
          </a:endParaRPr>
        </a:p>
      </dsp:txBody>
      <dsp:txXfrm>
        <a:off x="272443" y="4057403"/>
        <a:ext cx="5794812" cy="2371762"/>
      </dsp:txXfrm>
    </dsp:sp>
    <dsp:sp modelId="{D9A752B8-B65F-BF44-9DC5-64E641866928}">
      <dsp:nvSpPr>
        <dsp:cNvPr id="0" name=""/>
        <dsp:cNvSpPr/>
      </dsp:nvSpPr>
      <dsp:spPr>
        <a:xfrm>
          <a:off x="3656290" y="2407858"/>
          <a:ext cx="379096" cy="379096"/>
        </a:xfrm>
        <a:prstGeom prst="ellipse">
          <a:avLst/>
        </a:prstGeom>
        <a:solidFill>
          <a:srgbClr val="3366FF"/>
        </a:solidFill>
        <a:ln>
          <a:solidFill>
            <a:srgbClr val="000090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B7AC11-0CB5-E344-9858-9846BE07F538}">
      <dsp:nvSpPr>
        <dsp:cNvPr id="0" name=""/>
        <dsp:cNvSpPr/>
      </dsp:nvSpPr>
      <dsp:spPr>
        <a:xfrm>
          <a:off x="1267352" y="2814448"/>
          <a:ext cx="4818703" cy="1394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876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>
              <a:solidFill>
                <a:srgbClr val="008000"/>
              </a:solidFill>
            </a:rPr>
            <a:t>RESILIENCE &amp; ADAPTIVE MANAGEMENT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8000"/>
              </a:solidFill>
            </a:rPr>
            <a:t>- NSF Resilient &amp; Sustain </a:t>
          </a:r>
          <a:r>
            <a:rPr lang="en-US" sz="1700" kern="1200" dirty="0" err="1" smtClean="0">
              <a:solidFill>
                <a:srgbClr val="008000"/>
              </a:solidFill>
            </a:rPr>
            <a:t>Infrastruct</a:t>
          </a:r>
          <a:r>
            <a:rPr lang="en-US" sz="1700" kern="1200" dirty="0" smtClean="0">
              <a:solidFill>
                <a:srgbClr val="008000"/>
              </a:solidFill>
            </a:rPr>
            <a:t> RESIN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8000"/>
              </a:solidFill>
            </a:rPr>
            <a:t>- NSF Coupled Natural-Human Systems CNH</a:t>
          </a:r>
          <a:endParaRPr lang="en-US" sz="1700" kern="1200" dirty="0">
            <a:solidFill>
              <a:srgbClr val="008000"/>
            </a:solidFill>
          </a:endParaRPr>
        </a:p>
      </dsp:txBody>
      <dsp:txXfrm>
        <a:off x="1267352" y="2814448"/>
        <a:ext cx="4818703" cy="1394264"/>
      </dsp:txXfrm>
    </dsp:sp>
    <dsp:sp modelId="{C714CA20-BCD2-3B4A-A961-D3244BB753D5}">
      <dsp:nvSpPr>
        <dsp:cNvPr id="0" name=""/>
        <dsp:cNvSpPr/>
      </dsp:nvSpPr>
      <dsp:spPr>
        <a:xfrm>
          <a:off x="5715867" y="1640727"/>
          <a:ext cx="524282" cy="52428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4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B1054C-550A-CA4B-99E6-0324C49D5DCB}">
      <dsp:nvSpPr>
        <dsp:cNvPr id="0" name=""/>
        <dsp:cNvSpPr/>
      </dsp:nvSpPr>
      <dsp:spPr>
        <a:xfrm>
          <a:off x="5766180" y="1308526"/>
          <a:ext cx="2299707" cy="2680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807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>
              <a:solidFill>
                <a:srgbClr val="660066"/>
              </a:solidFill>
            </a:rPr>
            <a:t>WATER SECURITY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660066"/>
              </a:solidFill>
            </a:rPr>
            <a:t>- </a:t>
          </a:r>
          <a:r>
            <a:rPr lang="en-US" sz="1700" b="1" i="1" kern="1200" dirty="0" smtClean="0">
              <a:solidFill>
                <a:srgbClr val="660066"/>
              </a:solidFill>
            </a:rPr>
            <a:t>AQUASEC, IAI </a:t>
          </a:r>
          <a:r>
            <a:rPr lang="en-US" sz="1700" b="1" i="1" kern="1200" dirty="0" err="1" smtClean="0">
              <a:solidFill>
                <a:srgbClr val="660066"/>
              </a:solidFill>
            </a:rPr>
            <a:t>Ctr</a:t>
          </a:r>
          <a:r>
            <a:rPr lang="en-US" sz="1700" b="1" i="1" kern="1200" dirty="0" smtClean="0">
              <a:solidFill>
                <a:srgbClr val="660066"/>
              </a:solidFill>
            </a:rPr>
            <a:t> of Excellence: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660066"/>
              </a:solidFill>
            </a:rPr>
            <a:t>- IAI CRN3, SGPCRA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660066"/>
              </a:solidFill>
            </a:rPr>
            <a:t>- Lloyd’s Register </a:t>
          </a:r>
          <a:r>
            <a:rPr lang="en-US" sz="1700" kern="1200" dirty="0" err="1" smtClean="0">
              <a:solidFill>
                <a:srgbClr val="660066"/>
              </a:solidFill>
            </a:rPr>
            <a:t>Fndn</a:t>
          </a:r>
          <a:endParaRPr lang="en-US" sz="1700" kern="1200" dirty="0" smtClean="0">
            <a:solidFill>
              <a:srgbClr val="660066"/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660066"/>
              </a:solidFill>
            </a:rPr>
            <a:t>- NSF PASI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660066"/>
              </a:solidFill>
            </a:rPr>
            <a:t>- Andes-Himalaya links</a:t>
          </a:r>
          <a:endParaRPr lang="en-US" sz="1700" kern="1200" dirty="0">
            <a:solidFill>
              <a:srgbClr val="660066"/>
            </a:solidFill>
          </a:endParaRPr>
        </a:p>
      </dsp:txBody>
      <dsp:txXfrm>
        <a:off x="5766180" y="1308526"/>
        <a:ext cx="2299707" cy="26806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F1761-2ECF-384F-B364-B10AB5D76EE6}">
      <dsp:nvSpPr>
        <dsp:cNvPr id="0" name=""/>
        <dsp:cNvSpPr/>
      </dsp:nvSpPr>
      <dsp:spPr>
        <a:xfrm>
          <a:off x="46708" y="-137500"/>
          <a:ext cx="8065888" cy="5041179"/>
        </a:xfrm>
        <a:prstGeom prst="swooshArrow">
          <a:avLst>
            <a:gd name="adj1" fmla="val 25000"/>
            <a:gd name="adj2" fmla="val 25000"/>
          </a:avLst>
        </a:prstGeom>
        <a:solidFill>
          <a:srgbClr val="FFE06A"/>
        </a:solidFill>
        <a:ln>
          <a:solidFill>
            <a:srgbClr val="008000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81CDA9-7C6B-EA49-B336-5CDDBFBB2F3C}">
      <dsp:nvSpPr>
        <dsp:cNvPr id="0" name=""/>
        <dsp:cNvSpPr/>
      </dsp:nvSpPr>
      <dsp:spPr>
        <a:xfrm>
          <a:off x="1121061" y="3291930"/>
          <a:ext cx="209713" cy="2097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A68EC4-926C-8E43-A659-F2CA93F5A2F5}">
      <dsp:nvSpPr>
        <dsp:cNvPr id="0" name=""/>
        <dsp:cNvSpPr/>
      </dsp:nvSpPr>
      <dsp:spPr>
        <a:xfrm>
          <a:off x="639988" y="2989348"/>
          <a:ext cx="4324633" cy="2371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12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rgbClr val="800000"/>
              </a:solidFill>
            </a:rPr>
            <a:t>Former projects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800000"/>
              </a:solidFill>
            </a:rPr>
            <a:t>-Decision support System to Reduce Vulnerability to Climate Variability and Change (FONDEF, Chile)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800000"/>
              </a:solidFill>
            </a:rPr>
            <a:t>Combination of weather information and remotely sensed data to analyze the variability of water footprint indicators at a basin scale (</a:t>
          </a:r>
          <a:r>
            <a:rPr lang="en-US" sz="1800" kern="1200" dirty="0" err="1" smtClean="0">
              <a:solidFill>
                <a:srgbClr val="800000"/>
              </a:solidFill>
            </a:rPr>
            <a:t>Fondecyt</a:t>
          </a:r>
          <a:r>
            <a:rPr lang="en-US" sz="1800" kern="1200" dirty="0" smtClean="0">
              <a:solidFill>
                <a:srgbClr val="800000"/>
              </a:solidFill>
            </a:rPr>
            <a:t> Chile)</a:t>
          </a:r>
          <a:endParaRPr lang="en-US" sz="1800" kern="1200" dirty="0">
            <a:solidFill>
              <a:srgbClr val="800000"/>
            </a:solidFill>
          </a:endParaRPr>
        </a:p>
      </dsp:txBody>
      <dsp:txXfrm>
        <a:off x="639988" y="2989348"/>
        <a:ext cx="4324633" cy="2371762"/>
      </dsp:txXfrm>
    </dsp:sp>
    <dsp:sp modelId="{D9A752B8-B65F-BF44-9DC5-64E641866928}">
      <dsp:nvSpPr>
        <dsp:cNvPr id="0" name=""/>
        <dsp:cNvSpPr/>
      </dsp:nvSpPr>
      <dsp:spPr>
        <a:xfrm>
          <a:off x="3288745" y="1805078"/>
          <a:ext cx="379096" cy="37909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B7AC11-0CB5-E344-9858-9846BE07F538}">
      <dsp:nvSpPr>
        <dsp:cNvPr id="0" name=""/>
        <dsp:cNvSpPr/>
      </dsp:nvSpPr>
      <dsp:spPr>
        <a:xfrm>
          <a:off x="899808" y="1735423"/>
          <a:ext cx="4818703" cy="1394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87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rgbClr val="008000"/>
              </a:solidFill>
            </a:rPr>
            <a:t>Related projects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8000"/>
              </a:solidFill>
            </a:rPr>
            <a:t>-</a:t>
          </a:r>
          <a:r>
            <a:rPr lang="es-CL" sz="1800" kern="1200" dirty="0" err="1" smtClean="0">
              <a:solidFill>
                <a:srgbClr val="008000"/>
              </a:solidFill>
            </a:rPr>
            <a:t>Vulnerability</a:t>
          </a:r>
          <a:r>
            <a:rPr lang="es-CL" sz="1800" kern="1200" dirty="0" smtClean="0">
              <a:solidFill>
                <a:srgbClr val="008000"/>
              </a:solidFill>
            </a:rPr>
            <a:t> and </a:t>
          </a:r>
          <a:r>
            <a:rPr lang="es-CL" sz="1800" kern="1200" dirty="0" err="1" smtClean="0">
              <a:solidFill>
                <a:srgbClr val="008000"/>
              </a:solidFill>
            </a:rPr>
            <a:t>Adaptation</a:t>
          </a:r>
          <a:r>
            <a:rPr lang="es-CL" sz="1800" kern="1200" dirty="0" smtClean="0">
              <a:solidFill>
                <a:srgbClr val="008000"/>
              </a:solidFill>
            </a:rPr>
            <a:t> to Climate </a:t>
          </a:r>
          <a:r>
            <a:rPr lang="es-CL" sz="1800" kern="1200" dirty="0" err="1" smtClean="0">
              <a:solidFill>
                <a:srgbClr val="008000"/>
              </a:solidFill>
            </a:rPr>
            <a:t>Variability</a:t>
          </a:r>
          <a:r>
            <a:rPr lang="es-CL" sz="1800" kern="1200" dirty="0" smtClean="0">
              <a:solidFill>
                <a:srgbClr val="008000"/>
              </a:solidFill>
            </a:rPr>
            <a:t> and </a:t>
          </a:r>
          <a:r>
            <a:rPr lang="es-CL" sz="1800" kern="1200" dirty="0" err="1" smtClean="0">
              <a:solidFill>
                <a:srgbClr val="008000"/>
              </a:solidFill>
            </a:rPr>
            <a:t>Change</a:t>
          </a:r>
          <a:r>
            <a:rPr lang="es-CL" sz="1800" kern="1200" dirty="0" smtClean="0">
              <a:solidFill>
                <a:srgbClr val="008000"/>
              </a:solidFill>
            </a:rPr>
            <a:t> in </a:t>
          </a:r>
          <a:r>
            <a:rPr lang="es-CL" sz="1800" kern="1200" dirty="0" err="1" smtClean="0">
              <a:solidFill>
                <a:srgbClr val="008000"/>
              </a:solidFill>
            </a:rPr>
            <a:t>the</a:t>
          </a:r>
          <a:r>
            <a:rPr lang="es-CL" sz="1800" kern="1200" dirty="0" smtClean="0">
              <a:solidFill>
                <a:srgbClr val="008000"/>
              </a:solidFill>
            </a:rPr>
            <a:t> Maipo </a:t>
          </a:r>
          <a:r>
            <a:rPr lang="es-CL" sz="1800" kern="1200" dirty="0" err="1" smtClean="0">
              <a:solidFill>
                <a:srgbClr val="008000"/>
              </a:solidFill>
            </a:rPr>
            <a:t>River</a:t>
          </a:r>
          <a:r>
            <a:rPr lang="es-CL" sz="1800" kern="1200" dirty="0" smtClean="0">
              <a:solidFill>
                <a:srgbClr val="008000"/>
              </a:solidFill>
            </a:rPr>
            <a:t> </a:t>
          </a:r>
          <a:r>
            <a:rPr lang="es-CL" sz="1800" kern="1200" dirty="0" err="1" smtClean="0">
              <a:solidFill>
                <a:srgbClr val="008000"/>
              </a:solidFill>
            </a:rPr>
            <a:t>Basin</a:t>
          </a:r>
          <a:r>
            <a:rPr lang="es-CL" sz="1800" kern="1200" dirty="0" smtClean="0">
              <a:solidFill>
                <a:srgbClr val="008000"/>
              </a:solidFill>
            </a:rPr>
            <a:t> (IDRC </a:t>
          </a:r>
          <a:r>
            <a:rPr lang="es-CL" sz="1800" kern="1200" dirty="0" err="1" smtClean="0">
              <a:solidFill>
                <a:srgbClr val="008000"/>
              </a:solidFill>
            </a:rPr>
            <a:t>Canada</a:t>
          </a:r>
          <a:r>
            <a:rPr lang="es-CL" sz="1800" kern="1200" dirty="0" smtClean="0">
              <a:solidFill>
                <a:srgbClr val="008000"/>
              </a:solidFill>
            </a:rPr>
            <a:t>)</a:t>
          </a:r>
          <a:endParaRPr lang="en-US" sz="1800" kern="1200" dirty="0">
            <a:solidFill>
              <a:srgbClr val="008000"/>
            </a:solidFill>
          </a:endParaRPr>
        </a:p>
      </dsp:txBody>
      <dsp:txXfrm>
        <a:off x="899808" y="1735423"/>
        <a:ext cx="4818703" cy="1394264"/>
      </dsp:txXfrm>
    </dsp:sp>
    <dsp:sp modelId="{C714CA20-BCD2-3B4A-A961-D3244BB753D5}">
      <dsp:nvSpPr>
        <dsp:cNvPr id="0" name=""/>
        <dsp:cNvSpPr/>
      </dsp:nvSpPr>
      <dsp:spPr>
        <a:xfrm>
          <a:off x="5348322" y="1037948"/>
          <a:ext cx="524282" cy="52428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4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B1054C-550A-CA4B-99E6-0324C49D5DCB}">
      <dsp:nvSpPr>
        <dsp:cNvPr id="0" name=""/>
        <dsp:cNvSpPr/>
      </dsp:nvSpPr>
      <dsp:spPr>
        <a:xfrm>
          <a:off x="5760963" y="705747"/>
          <a:ext cx="2299707" cy="2680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80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solidFill>
                <a:srgbClr val="660066"/>
              </a:solidFill>
            </a:rPr>
            <a:t>WATER SECURITY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660066"/>
              </a:solidFill>
            </a:rPr>
            <a:t>- </a:t>
          </a:r>
          <a:r>
            <a:rPr lang="en-US" sz="1600" b="1" i="1" kern="1200" dirty="0" smtClean="0">
              <a:solidFill>
                <a:srgbClr val="660066"/>
              </a:solidFill>
            </a:rPr>
            <a:t>AQUASEC, IAI </a:t>
          </a:r>
          <a:r>
            <a:rPr lang="en-US" sz="1600" b="1" i="1" kern="1200" dirty="0" err="1" smtClean="0">
              <a:solidFill>
                <a:srgbClr val="660066"/>
              </a:solidFill>
            </a:rPr>
            <a:t>Ctr</a:t>
          </a:r>
          <a:r>
            <a:rPr lang="en-US" sz="1600" b="1" i="1" kern="1200" dirty="0" smtClean="0">
              <a:solidFill>
                <a:srgbClr val="660066"/>
              </a:solidFill>
            </a:rPr>
            <a:t> of Excellence: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660066"/>
              </a:solidFill>
            </a:rPr>
            <a:t>- MAPA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660066"/>
              </a:solidFill>
            </a:rPr>
            <a:t>- EDUNEXUS. Education and Research Related to the Water-Energy and Food Security Nexus at a River Basin Scale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660066"/>
              </a:solidFill>
            </a:rPr>
            <a:t>- Cologne Institute of Applied Sciences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660066"/>
              </a:solidFill>
            </a:rPr>
            <a:t>- Global Water System Project (Sustainable Water System </a:t>
          </a:r>
          <a:r>
            <a:rPr lang="en-US" sz="1600" kern="1200" dirty="0" err="1" smtClean="0">
              <a:solidFill>
                <a:srgbClr val="660066"/>
              </a:solidFill>
            </a:rPr>
            <a:t>Programme</a:t>
          </a:r>
          <a:r>
            <a:rPr lang="en-US" sz="1600" kern="1200" dirty="0" smtClean="0">
              <a:solidFill>
                <a:srgbClr val="660066"/>
              </a:solidFill>
            </a:rPr>
            <a:t>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660066"/>
              </a:solidFill>
            </a:rPr>
            <a:t>- </a:t>
          </a:r>
          <a:r>
            <a:rPr lang="en-US" sz="1600" kern="1200" dirty="0" err="1" smtClean="0">
              <a:solidFill>
                <a:srgbClr val="660066"/>
              </a:solidFill>
            </a:rPr>
            <a:t>AgMIP</a:t>
          </a:r>
          <a:endParaRPr lang="en-US" sz="1600" kern="1200" dirty="0" smtClean="0">
            <a:solidFill>
              <a:srgbClr val="660066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rgbClr val="660066"/>
            </a:solidFill>
          </a:endParaRPr>
        </a:p>
      </dsp:txBody>
      <dsp:txXfrm>
        <a:off x="5760963" y="705747"/>
        <a:ext cx="2299707" cy="26806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37A02-AF63-244B-BF5A-14B7438F4D9C}">
      <dsp:nvSpPr>
        <dsp:cNvPr id="0" name=""/>
        <dsp:cNvSpPr/>
      </dsp:nvSpPr>
      <dsp:spPr>
        <a:xfrm>
          <a:off x="0" y="1440179"/>
          <a:ext cx="8306032" cy="192024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E5A788-DF3E-9A4D-8120-DE18DC0017A1}">
      <dsp:nvSpPr>
        <dsp:cNvPr id="0" name=""/>
        <dsp:cNvSpPr/>
      </dsp:nvSpPr>
      <dsp:spPr>
        <a:xfrm>
          <a:off x="83239" y="0"/>
          <a:ext cx="1188016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FF"/>
              </a:solidFill>
            </a:rPr>
            <a:t>Univ. Arizona &amp; </a:t>
          </a:r>
          <a:r>
            <a:rPr lang="en-US" sz="1400" kern="1200" dirty="0" err="1" smtClean="0">
              <a:solidFill>
                <a:srgbClr val="0000FF"/>
              </a:solidFill>
            </a:rPr>
            <a:t>Colegio</a:t>
          </a:r>
          <a:r>
            <a:rPr lang="en-US" sz="1400" kern="1200" dirty="0" smtClean="0">
              <a:solidFill>
                <a:srgbClr val="0000FF"/>
              </a:solidFill>
            </a:rPr>
            <a:t> Sonora-MX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dirty="0" smtClean="0"/>
            <a:t>IAI SGPHD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i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i="1" kern="1200" dirty="0" smtClean="0"/>
        </a:p>
      </dsp:txBody>
      <dsp:txXfrm>
        <a:off x="83239" y="0"/>
        <a:ext cx="1188016" cy="1920240"/>
      </dsp:txXfrm>
    </dsp:sp>
    <dsp:sp modelId="{84D8038A-C23D-0348-9239-A18FE023510C}">
      <dsp:nvSpPr>
        <dsp:cNvPr id="0" name=""/>
        <dsp:cNvSpPr/>
      </dsp:nvSpPr>
      <dsp:spPr>
        <a:xfrm>
          <a:off x="371761" y="1924574"/>
          <a:ext cx="480060" cy="480060"/>
        </a:xfrm>
        <a:prstGeom prst="ellipse">
          <a:avLst/>
        </a:prstGeom>
        <a:solidFill>
          <a:srgbClr val="0000FF"/>
        </a:solidFill>
        <a:ln>
          <a:solidFill>
            <a:srgbClr val="FF0000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F66F01-2AFF-5649-9097-DE3B753E6B93}">
      <dsp:nvSpPr>
        <dsp:cNvPr id="0" name=""/>
        <dsp:cNvSpPr/>
      </dsp:nvSpPr>
      <dsp:spPr>
        <a:xfrm>
          <a:off x="352119" y="2880359"/>
          <a:ext cx="1166383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FF"/>
              </a:solidFill>
            </a:rPr>
            <a:t>Univ. </a:t>
          </a:r>
          <a:r>
            <a:rPr lang="en-US" sz="1400" kern="1200" dirty="0" err="1" smtClean="0">
              <a:solidFill>
                <a:srgbClr val="0000FF"/>
              </a:solidFill>
            </a:rPr>
            <a:t>Católica</a:t>
          </a:r>
          <a:r>
            <a:rPr lang="en-US" sz="1400" kern="1200" dirty="0" smtClean="0">
              <a:solidFill>
                <a:srgbClr val="0000FF"/>
              </a:solidFill>
            </a:rPr>
            <a:t> Chile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dirty="0" smtClean="0"/>
            <a:t>IAI SGPHD</a:t>
          </a:r>
          <a:endParaRPr lang="en-US" sz="1400" kern="1200" dirty="0"/>
        </a:p>
      </dsp:txBody>
      <dsp:txXfrm>
        <a:off x="352119" y="2880359"/>
        <a:ext cx="1166383" cy="1920240"/>
      </dsp:txXfrm>
    </dsp:sp>
    <dsp:sp modelId="{38D1C3DE-7B6F-B743-80E9-A5270CF202C7}">
      <dsp:nvSpPr>
        <dsp:cNvPr id="0" name=""/>
        <dsp:cNvSpPr/>
      </dsp:nvSpPr>
      <dsp:spPr>
        <a:xfrm>
          <a:off x="601431" y="2391063"/>
          <a:ext cx="480060" cy="480060"/>
        </a:xfrm>
        <a:prstGeom prst="ellipse">
          <a:avLst/>
        </a:prstGeom>
        <a:solidFill>
          <a:srgbClr val="0000FF"/>
        </a:solidFill>
        <a:ln>
          <a:solidFill>
            <a:srgbClr val="FF0000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8E4BE8-2D1A-1441-B913-0D3985B7A38F}">
      <dsp:nvSpPr>
        <dsp:cNvPr id="0" name=""/>
        <dsp:cNvSpPr/>
      </dsp:nvSpPr>
      <dsp:spPr>
        <a:xfrm>
          <a:off x="1200860" y="0"/>
          <a:ext cx="1805040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8000"/>
              </a:solidFill>
            </a:rPr>
            <a:t>Az. Dept. Water Resources,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8000"/>
              </a:solidFill>
            </a:rPr>
            <a:t>Central Az. Project,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8000"/>
              </a:solidFill>
            </a:rPr>
            <a:t> City of Tucson,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8000"/>
              </a:solidFill>
            </a:rPr>
            <a:t>US &amp; Mex. NGOs,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8000"/>
              </a:solidFill>
            </a:rPr>
            <a:t> </a:t>
          </a:r>
          <a:r>
            <a:rPr lang="en-US" sz="1400" kern="1200" dirty="0" err="1" smtClean="0">
              <a:solidFill>
                <a:srgbClr val="008000"/>
              </a:solidFill>
            </a:rPr>
            <a:t>Mex</a:t>
          </a:r>
          <a:r>
            <a:rPr lang="en-US" sz="1400" kern="1200" dirty="0" smtClean="0">
              <a:solidFill>
                <a:srgbClr val="008000"/>
              </a:solidFill>
            </a:rPr>
            <a:t> Com </a:t>
          </a:r>
          <a:r>
            <a:rPr lang="en-US" sz="1400" kern="1200" dirty="0" err="1" smtClean="0">
              <a:solidFill>
                <a:srgbClr val="008000"/>
              </a:solidFill>
            </a:rPr>
            <a:t>Nac</a:t>
          </a:r>
          <a:r>
            <a:rPr lang="en-US" sz="1400" kern="1200" dirty="0" smtClean="0">
              <a:solidFill>
                <a:srgbClr val="008000"/>
              </a:solidFill>
            </a:rPr>
            <a:t> Agua</a:t>
          </a:r>
          <a:endParaRPr lang="en-US" sz="1400" kern="1200" dirty="0">
            <a:solidFill>
              <a:srgbClr val="008000"/>
            </a:solidFill>
          </a:endParaRPr>
        </a:p>
      </dsp:txBody>
      <dsp:txXfrm>
        <a:off x="1200860" y="0"/>
        <a:ext cx="1805040" cy="1920240"/>
      </dsp:txXfrm>
    </dsp:sp>
    <dsp:sp modelId="{7D72D7AC-453B-024E-A9DD-0BDA0E3D2FEC}">
      <dsp:nvSpPr>
        <dsp:cNvPr id="0" name=""/>
        <dsp:cNvSpPr/>
      </dsp:nvSpPr>
      <dsp:spPr>
        <a:xfrm>
          <a:off x="1978952" y="2378399"/>
          <a:ext cx="480060" cy="480060"/>
        </a:xfrm>
        <a:prstGeom prst="ellipse">
          <a:avLst/>
        </a:prstGeom>
        <a:solidFill>
          <a:srgbClr val="008000"/>
        </a:solidFill>
        <a:ln>
          <a:solidFill>
            <a:srgbClr val="FF0000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FEF860-4BB9-6A47-9DB2-290F64D09315}">
      <dsp:nvSpPr>
        <dsp:cNvPr id="0" name=""/>
        <dsp:cNvSpPr/>
      </dsp:nvSpPr>
      <dsp:spPr>
        <a:xfrm>
          <a:off x="1625732" y="2880359"/>
          <a:ext cx="1348716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8000"/>
              </a:solidFill>
            </a:rPr>
            <a:t>Com. </a:t>
          </a:r>
          <a:r>
            <a:rPr lang="en-US" sz="1400" kern="1200" dirty="0" err="1" smtClean="0">
              <a:solidFill>
                <a:srgbClr val="008000"/>
              </a:solidFill>
            </a:rPr>
            <a:t>Nac</a:t>
          </a:r>
          <a:r>
            <a:rPr lang="en-US" sz="1400" kern="1200" dirty="0" smtClean="0">
              <a:solidFill>
                <a:srgbClr val="008000"/>
              </a:solidFill>
            </a:rPr>
            <a:t>. </a:t>
          </a:r>
          <a:r>
            <a:rPr lang="en-US" sz="1400" kern="1200" dirty="0" err="1" smtClean="0">
              <a:solidFill>
                <a:srgbClr val="008000"/>
              </a:solidFill>
            </a:rPr>
            <a:t>Riego</a:t>
          </a:r>
          <a:r>
            <a:rPr lang="en-US" sz="1400" kern="1200" dirty="0" smtClean="0">
              <a:solidFill>
                <a:srgbClr val="008000"/>
              </a:solidFill>
            </a:rPr>
            <a:t>, Dir. </a:t>
          </a:r>
          <a:r>
            <a:rPr lang="en-US" sz="1400" kern="1200" dirty="0" err="1" smtClean="0">
              <a:solidFill>
                <a:srgbClr val="008000"/>
              </a:solidFill>
            </a:rPr>
            <a:t>Gral</a:t>
          </a:r>
          <a:r>
            <a:rPr lang="en-US" sz="1400" kern="1200" dirty="0" smtClean="0">
              <a:solidFill>
                <a:srgbClr val="008000"/>
              </a:solidFill>
            </a:rPr>
            <a:t>. Aguas, </a:t>
          </a:r>
          <a:r>
            <a:rPr lang="en-US" sz="1400" kern="1200" dirty="0" err="1" smtClean="0">
              <a:solidFill>
                <a:srgbClr val="008000"/>
              </a:solidFill>
            </a:rPr>
            <a:t>Cmte</a:t>
          </a:r>
          <a:r>
            <a:rPr lang="en-US" sz="1400" kern="1200" dirty="0" smtClean="0">
              <a:solidFill>
                <a:srgbClr val="008000"/>
              </a:solidFill>
            </a:rPr>
            <a:t>. </a:t>
          </a:r>
          <a:r>
            <a:rPr lang="en-US" sz="1400" kern="1200" dirty="0" err="1" smtClean="0">
              <a:solidFill>
                <a:srgbClr val="008000"/>
              </a:solidFill>
            </a:rPr>
            <a:t>Vigilancia</a:t>
          </a:r>
          <a:r>
            <a:rPr lang="en-US" sz="1400" kern="1200" dirty="0" smtClean="0">
              <a:solidFill>
                <a:srgbClr val="008000"/>
              </a:solidFill>
            </a:rPr>
            <a:t>, </a:t>
          </a:r>
          <a:r>
            <a:rPr lang="en-US" sz="1400" kern="1200" dirty="0" err="1" smtClean="0">
              <a:solidFill>
                <a:srgbClr val="008000"/>
              </a:solidFill>
            </a:rPr>
            <a:t>Usuarios</a:t>
          </a:r>
          <a:endParaRPr lang="en-US" sz="1400" kern="1200" dirty="0">
            <a:solidFill>
              <a:srgbClr val="008000"/>
            </a:solidFill>
          </a:endParaRPr>
        </a:p>
      </dsp:txBody>
      <dsp:txXfrm>
        <a:off x="1625732" y="2880359"/>
        <a:ext cx="1348716" cy="1920240"/>
      </dsp:txXfrm>
    </dsp:sp>
    <dsp:sp modelId="{E2AF4FD9-4975-764F-A080-6C4EA964EF10}">
      <dsp:nvSpPr>
        <dsp:cNvPr id="0" name=""/>
        <dsp:cNvSpPr/>
      </dsp:nvSpPr>
      <dsp:spPr>
        <a:xfrm>
          <a:off x="3322110" y="1915737"/>
          <a:ext cx="480060" cy="480060"/>
        </a:xfrm>
        <a:prstGeom prst="ellipse">
          <a:avLst/>
        </a:prstGeom>
        <a:solidFill>
          <a:srgbClr val="0000FF"/>
        </a:solidFill>
        <a:ln>
          <a:solidFill>
            <a:srgbClr val="FF0000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C28746-9C5C-6442-B0B7-7A95035C3595}">
      <dsp:nvSpPr>
        <dsp:cNvPr id="0" name=""/>
        <dsp:cNvSpPr/>
      </dsp:nvSpPr>
      <dsp:spPr>
        <a:xfrm>
          <a:off x="2975757" y="0"/>
          <a:ext cx="1348716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FF"/>
              </a:solidFill>
            </a:rPr>
            <a:t>IAI,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FF"/>
              </a:solidFill>
            </a:rPr>
            <a:t>Univ. Arizona, U. </a:t>
          </a:r>
          <a:r>
            <a:rPr lang="en-US" sz="1400" kern="1200" dirty="0" err="1" smtClean="0">
              <a:solidFill>
                <a:srgbClr val="0000FF"/>
              </a:solidFill>
            </a:rPr>
            <a:t>Católica</a:t>
          </a:r>
          <a:r>
            <a:rPr lang="en-US" sz="1400" kern="1200" dirty="0" smtClean="0">
              <a:solidFill>
                <a:srgbClr val="0000FF"/>
              </a:solidFill>
            </a:rPr>
            <a:t> CL, CONICET AR, Mexico, Brazil, Peru,</a:t>
          </a:r>
          <a:r>
            <a:rPr lang="en-US" sz="1400" i="1" kern="1200" dirty="0" smtClean="0"/>
            <a:t> </a:t>
          </a:r>
          <a:r>
            <a:rPr lang="en-US" sz="1400" i="1" kern="1200" dirty="0" smtClean="0">
              <a:solidFill>
                <a:schemeClr val="tx1"/>
              </a:solidFill>
            </a:rPr>
            <a:t>2011 Los </a:t>
          </a:r>
          <a:r>
            <a:rPr lang="en-US" sz="1400" i="1" kern="1200" dirty="0" err="1" smtClean="0">
              <a:solidFill>
                <a:schemeClr val="tx1"/>
              </a:solidFill>
            </a:rPr>
            <a:t>Cabos</a:t>
          </a:r>
          <a:r>
            <a:rPr lang="en-US" sz="1400" i="1" kern="1200" dirty="0" smtClean="0">
              <a:solidFill>
                <a:schemeClr val="tx1"/>
              </a:solidFill>
            </a:rPr>
            <a:t> MX</a:t>
          </a:r>
          <a:endParaRPr lang="en-US" sz="1400" i="1" kern="1200" dirty="0"/>
        </a:p>
      </dsp:txBody>
      <dsp:txXfrm>
        <a:off x="2975757" y="0"/>
        <a:ext cx="1348716" cy="1920240"/>
      </dsp:txXfrm>
    </dsp:sp>
    <dsp:sp modelId="{B72FAF26-9845-3340-A9C2-6CCE99D018EB}">
      <dsp:nvSpPr>
        <dsp:cNvPr id="0" name=""/>
        <dsp:cNvSpPr/>
      </dsp:nvSpPr>
      <dsp:spPr>
        <a:xfrm>
          <a:off x="7151262" y="1923725"/>
          <a:ext cx="990819" cy="960120"/>
        </a:xfrm>
        <a:prstGeom prst="ellipse">
          <a:avLst/>
        </a:prstGeom>
        <a:gradFill flip="none" rotWithShape="1">
          <a:gsLst>
            <a:gs pos="0">
              <a:srgbClr val="008000"/>
            </a:gs>
            <a:gs pos="53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rgbClr val="0000FF"/>
            </a:gs>
          </a:gsLst>
          <a:lin ang="16200000" scaled="0"/>
          <a:tileRect/>
        </a:gradFill>
        <a:ln>
          <a:solidFill>
            <a:srgbClr val="FF0000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9B605-BE62-4ED0-A43D-ACE0C62D3B14}">
      <dsp:nvSpPr>
        <dsp:cNvPr id="0" name=""/>
        <dsp:cNvSpPr/>
      </dsp:nvSpPr>
      <dsp:spPr>
        <a:xfrm>
          <a:off x="490" y="280365"/>
          <a:ext cx="597382" cy="238953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 dirty="0"/>
        </a:p>
      </dsp:txBody>
      <dsp:txXfrm>
        <a:off x="119967" y="280365"/>
        <a:ext cx="358429" cy="238953"/>
      </dsp:txXfrm>
    </dsp:sp>
    <dsp:sp modelId="{C97A2A19-DB89-442F-8936-DA0C1DDDF7DC}">
      <dsp:nvSpPr>
        <dsp:cNvPr id="0" name=""/>
        <dsp:cNvSpPr/>
      </dsp:nvSpPr>
      <dsp:spPr>
        <a:xfrm>
          <a:off x="538135" y="280365"/>
          <a:ext cx="597382" cy="23895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 dirty="0"/>
        </a:p>
      </dsp:txBody>
      <dsp:txXfrm>
        <a:off x="657612" y="280365"/>
        <a:ext cx="358429" cy="238953"/>
      </dsp:txXfrm>
    </dsp:sp>
    <dsp:sp modelId="{6A82EAAE-36FA-4CBE-99E5-63AAC288C3ED}">
      <dsp:nvSpPr>
        <dsp:cNvPr id="0" name=""/>
        <dsp:cNvSpPr/>
      </dsp:nvSpPr>
      <dsp:spPr>
        <a:xfrm>
          <a:off x="1075779" y="280365"/>
          <a:ext cx="597382" cy="23895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04" tIns="9335" rIns="9335" bIns="9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 dirty="0"/>
        </a:p>
      </dsp:txBody>
      <dsp:txXfrm>
        <a:off x="1195256" y="280365"/>
        <a:ext cx="358429" cy="238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xmlns="" id="{F9BF352D-E8F8-49C8-A902-86BD3A9E8A18}"/>
            </a:ext>
          </a:extLst>
        </cdr:cNvPr>
        <cdr:cNvSpPr/>
      </cdr:nvSpPr>
      <cdr:spPr>
        <a:xfrm xmlns:a="http://schemas.openxmlformats.org/drawingml/2006/main">
          <a:off x="-909873" y="-1806166"/>
          <a:ext cx="0" cy="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60000"/>
            <a:lumOff val="40000"/>
            <a:alpha val="4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D196A-3451-FE42-89F2-F11C1C63198B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914C3-4C58-1346-ACAF-03C753F98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920D4-6F57-496E-9C13-09EE2E9FB67D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914C3-4C58-1346-ACAF-03C753F980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9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BAB0-4CF3-AF4E-8558-0F9190E84166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43C6-EA01-B040-BE1F-E1250F0126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BAB0-4CF3-AF4E-8558-0F9190E84166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43C6-EA01-B040-BE1F-E1250F012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BAB0-4CF3-AF4E-8558-0F9190E84166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43C6-EA01-B040-BE1F-E1250F012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247650" y="222548"/>
            <a:ext cx="8686800" cy="838200"/>
          </a:xfrm>
        </p:spPr>
        <p:txBody>
          <a:bodyPr/>
          <a:lstStyle>
            <a:lvl1pPr>
              <a:defRPr cap="small" baseline="0">
                <a:effectLst/>
              </a:defRPr>
            </a:lvl1pPr>
          </a:lstStyle>
          <a:p>
            <a:r>
              <a:rPr kumimoji="0" lang="en-US" noProof="0" smtClean="0"/>
              <a:t>Titelmasterformat durch Klicken bearbeiten</a:t>
            </a:r>
            <a:endParaRPr kumimoji="0" lang="en-US" noProof="0"/>
          </a:p>
        </p:txBody>
      </p:sp>
      <p:sp>
        <p:nvSpPr>
          <p:cNvPr id="27" name="Inhaltsplatzhalter 26"/>
          <p:cNvSpPr>
            <a:spLocks noGrp="1"/>
          </p:cNvSpPr>
          <p:nvPr>
            <p:ph idx="1"/>
          </p:nvPr>
        </p:nvSpPr>
        <p:spPr>
          <a:xfrm>
            <a:off x="852128" y="1968103"/>
            <a:ext cx="7439744" cy="3731245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noProof="0" smtClean="0"/>
              <a:t>Textmasterformate durch Klicken bearbeiten</a:t>
            </a:r>
          </a:p>
          <a:p>
            <a:pPr lvl="1" eaLnBrk="1" latinLnBrk="0" hangingPunct="1"/>
            <a:r>
              <a:rPr lang="en-US" noProof="0" smtClean="0"/>
              <a:t>Zweite Ebene</a:t>
            </a:r>
          </a:p>
          <a:p>
            <a:pPr lvl="2" eaLnBrk="1" latinLnBrk="0" hangingPunct="1"/>
            <a:r>
              <a:rPr lang="en-US" noProof="0" smtClean="0"/>
              <a:t>Dritte Ebene</a:t>
            </a:r>
          </a:p>
          <a:p>
            <a:pPr lvl="3" eaLnBrk="1" latinLnBrk="0" hangingPunct="1"/>
            <a:r>
              <a:rPr lang="en-US" noProof="0" smtClean="0"/>
              <a:t>Vierte Ebene</a:t>
            </a:r>
          </a:p>
          <a:p>
            <a:pPr lvl="4" eaLnBrk="1" latinLnBrk="0" hangingPunct="1"/>
            <a:r>
              <a:rPr lang="en-US" noProof="0" smtClean="0"/>
              <a:t>Fünfte Ebene</a:t>
            </a:r>
            <a:endParaRPr kumimoji="0" lang="en-US" noProof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117326" y="6466957"/>
            <a:ext cx="2895600" cy="288925"/>
          </a:xfrm>
        </p:spPr>
        <p:txBody>
          <a:bodyPr/>
          <a:lstStyle>
            <a:lvl1pPr algn="ctr"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de-DE" smtClean="0"/>
              <a:t>Melanie Oertel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 vert="horz"/>
          <a:lstStyle>
            <a:lvl1pPr algn="r">
              <a:defRPr lang="de-DE" smtClean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D673B7B7-366B-4872-A068-1C40B3150254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Picture 9" descr="\\146.155.26.34\ccg\Logos CCG\CCG_transparen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23" y="6093296"/>
            <a:ext cx="1942957" cy="62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erade Verbindung 7"/>
          <p:cNvSpPr>
            <a:spLocks noChangeShapeType="1"/>
          </p:cNvSpPr>
          <p:nvPr userDrawn="1"/>
        </p:nvSpPr>
        <p:spPr bwMode="auto">
          <a:xfrm>
            <a:off x="35496" y="1240294"/>
            <a:ext cx="910850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>
          <a:xfrm>
            <a:off x="324296" y="1378868"/>
            <a:ext cx="6479952" cy="504056"/>
          </a:xfrm>
        </p:spPr>
        <p:txBody>
          <a:bodyPr>
            <a:normAutofit/>
          </a:bodyPr>
          <a:lstStyle>
            <a:lvl1pPr>
              <a:buNone/>
              <a:defRPr sz="2000" b="1" cap="small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Textmasterformate durch Klicken bearbeiten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8588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BAB0-4CF3-AF4E-8558-0F9190E84166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43C6-EA01-B040-BE1F-E1250F012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BAB0-4CF3-AF4E-8558-0F9190E84166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43C6-EA01-B040-BE1F-E1250F01261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BAB0-4CF3-AF4E-8558-0F9190E84166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43C6-EA01-B040-BE1F-E1250F012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BAB0-4CF3-AF4E-8558-0F9190E84166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43C6-EA01-B040-BE1F-E1250F012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BAB0-4CF3-AF4E-8558-0F9190E84166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43C6-EA01-B040-BE1F-E1250F012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BAB0-4CF3-AF4E-8558-0F9190E84166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43C6-EA01-B040-BE1F-E1250F0126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BAB0-4CF3-AF4E-8558-0F9190E84166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43C6-EA01-B040-BE1F-E1250F0126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BAB0-4CF3-AF4E-8558-0F9190E84166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43C6-EA01-B040-BE1F-E1250F0126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ACDBAB0-4CF3-AF4E-8558-0F9190E84166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A2A43C6-EA01-B040-BE1F-E1250F01261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emf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fmeza@uc.cl" TargetMode="External"/><Relationship Id="rId4" Type="http://schemas.openxmlformats.org/officeDocument/2006/relationships/hyperlink" Target="mailto:rvarady@email.arizona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ascott@email.arizona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gif"/><Relationship Id="rId3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6" Type="http://schemas.openxmlformats.org/officeDocument/2006/relationships/chart" Target="../charts/chart5.xml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22418" y="803737"/>
            <a:ext cx="7637098" cy="260071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latin typeface="Gill Sans"/>
                <a:cs typeface="Gill Sans"/>
              </a:rPr>
              <a:t>Water </a:t>
            </a:r>
            <a:r>
              <a:rPr lang="en-US" sz="5400" dirty="0">
                <a:solidFill>
                  <a:schemeClr val="accent3">
                    <a:lumMod val="50000"/>
                  </a:schemeClr>
                </a:solidFill>
                <a:latin typeface="Gill Sans"/>
                <a:cs typeface="Gill Sans"/>
              </a:rPr>
              <a:t>Security in the Arid 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latin typeface="Gill Sans"/>
                <a:cs typeface="Gill Sans"/>
              </a:rPr>
              <a:t>Americas, “</a:t>
            </a:r>
            <a:r>
              <a:rPr lang="en-US" sz="5400" dirty="0" err="1">
                <a:solidFill>
                  <a:schemeClr val="accent3">
                    <a:lumMod val="50000"/>
                  </a:schemeClr>
                </a:solidFill>
                <a:latin typeface="Gill Sans"/>
                <a:cs typeface="Gill Sans"/>
              </a:rPr>
              <a:t>A</a:t>
            </a:r>
            <a:r>
              <a:rPr lang="en-US" sz="5400" dirty="0" err="1" smtClean="0">
                <a:solidFill>
                  <a:schemeClr val="accent3">
                    <a:lumMod val="50000"/>
                  </a:schemeClr>
                </a:solidFill>
                <a:latin typeface="Gill Sans"/>
                <a:cs typeface="Gill Sans"/>
              </a:rPr>
              <a:t>guascapes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  <a:latin typeface="Gill Sans"/>
                <a:cs typeface="Gill Sans"/>
              </a:rPr>
              <a:t>”</a:t>
            </a:r>
            <a:br>
              <a:rPr lang="en-US" sz="5400" dirty="0" smtClean="0">
                <a:solidFill>
                  <a:schemeClr val="accent3">
                    <a:lumMod val="50000"/>
                  </a:schemeClr>
                </a:solidFill>
                <a:latin typeface="Gill Sans"/>
                <a:cs typeface="Gill Sans"/>
              </a:rPr>
            </a:br>
            <a:r>
              <a:rPr lang="en-US" sz="4400" i="1" dirty="0" smtClean="0">
                <a:solidFill>
                  <a:schemeClr val="accent3">
                    <a:lumMod val="50000"/>
                  </a:schemeClr>
                </a:solidFill>
                <a:latin typeface="Gill Sans"/>
                <a:cs typeface="Gill Sans"/>
              </a:rPr>
              <a:t>CRN3056</a:t>
            </a:r>
            <a:br>
              <a:rPr lang="en-US" sz="4400" i="1" dirty="0" smtClean="0">
                <a:solidFill>
                  <a:schemeClr val="accent3">
                    <a:lumMod val="50000"/>
                  </a:schemeClr>
                </a:solidFill>
                <a:latin typeface="Gill Sans"/>
                <a:cs typeface="Gill Sans"/>
              </a:rPr>
            </a:br>
            <a:r>
              <a:rPr lang="en-US" sz="3200" i="1" dirty="0" smtClean="0">
                <a:solidFill>
                  <a:schemeClr val="accent3">
                    <a:lumMod val="50000"/>
                  </a:schemeClr>
                </a:solidFill>
                <a:latin typeface="Gill Sans"/>
                <a:cs typeface="Gill Sans"/>
              </a:rPr>
              <a:t>Science Program &amp;</a:t>
            </a:r>
            <a:br>
              <a:rPr lang="en-US" sz="3200" i="1" dirty="0" smtClean="0">
                <a:solidFill>
                  <a:schemeClr val="accent3">
                    <a:lumMod val="50000"/>
                  </a:schemeClr>
                </a:solidFill>
                <a:latin typeface="Gill Sans"/>
                <a:cs typeface="Gill Sans"/>
              </a:rPr>
            </a:br>
            <a:r>
              <a:rPr lang="en-US" sz="3200" i="1" dirty="0" smtClean="0">
                <a:solidFill>
                  <a:schemeClr val="accent3">
                    <a:lumMod val="50000"/>
                  </a:schemeClr>
                </a:solidFill>
                <a:latin typeface="Gill Sans"/>
                <a:cs typeface="Gill Sans"/>
              </a:rPr>
              <a:t>Science-Policy Dialogues</a:t>
            </a:r>
            <a:endParaRPr lang="en-US" sz="32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35234" y="3833279"/>
            <a:ext cx="7524282" cy="302472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Gill Sans"/>
                <a:cs typeface="Gill Sans"/>
              </a:rPr>
              <a:t>University </a:t>
            </a:r>
            <a:r>
              <a:rPr lang="en-US" sz="2800" dirty="0">
                <a:solidFill>
                  <a:schemeClr val="tx1"/>
                </a:solidFill>
                <a:latin typeface="Gill Sans"/>
                <a:cs typeface="Gill Sans"/>
              </a:rPr>
              <a:t>of Arizona - USA</a:t>
            </a:r>
          </a:p>
          <a:p>
            <a:pPr>
              <a:spcBef>
                <a:spcPts val="0"/>
              </a:spcBef>
            </a:pPr>
            <a:r>
              <a:rPr lang="en-US" sz="2800" dirty="0" err="1">
                <a:solidFill>
                  <a:schemeClr val="tx1"/>
                </a:solidFill>
                <a:latin typeface="Gill Sans"/>
                <a:cs typeface="Gill Sans"/>
              </a:rPr>
              <a:t>Pontificia</a:t>
            </a:r>
            <a:r>
              <a:rPr lang="en-US" sz="2800" dirty="0">
                <a:solidFill>
                  <a:schemeClr val="tx1"/>
                </a:solidFill>
                <a:latin typeface="Gill Sans"/>
                <a:cs typeface="Gill Sans"/>
              </a:rPr>
              <a:t> Universidad </a:t>
            </a:r>
            <a:r>
              <a:rPr lang="en-US" sz="2800" dirty="0" err="1">
                <a:solidFill>
                  <a:schemeClr val="tx1"/>
                </a:solidFill>
                <a:latin typeface="Gill Sans"/>
                <a:cs typeface="Gill Sans"/>
              </a:rPr>
              <a:t>Católica</a:t>
            </a:r>
            <a:r>
              <a:rPr lang="en-US" sz="2800" dirty="0">
                <a:solidFill>
                  <a:schemeClr val="tx1"/>
                </a:solidFill>
                <a:latin typeface="Gill Sans"/>
                <a:cs typeface="Gill Sans"/>
              </a:rPr>
              <a:t> - Chile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Gill Sans"/>
                <a:cs typeface="Gill Sans"/>
              </a:rPr>
              <a:t>Univ. </a:t>
            </a:r>
            <a:r>
              <a:rPr lang="en-US" sz="2800" dirty="0">
                <a:solidFill>
                  <a:schemeClr val="tx1"/>
                </a:solidFill>
                <a:latin typeface="Gill Sans"/>
                <a:cs typeface="Gill Sans"/>
              </a:rPr>
              <a:t>Nacional </a:t>
            </a:r>
            <a:r>
              <a:rPr lang="en-US" sz="2800" dirty="0" err="1">
                <a:solidFill>
                  <a:schemeClr val="tx1"/>
                </a:solidFill>
                <a:latin typeface="Gill Sans"/>
                <a:cs typeface="Gill Sans"/>
              </a:rPr>
              <a:t>Cuyo</a:t>
            </a:r>
            <a:r>
              <a:rPr lang="en-US" sz="2800" dirty="0">
                <a:solidFill>
                  <a:schemeClr val="tx1"/>
                </a:solidFill>
                <a:latin typeface="Gill Sans"/>
                <a:cs typeface="Gill Sans"/>
              </a:rPr>
              <a:t>/</a:t>
            </a:r>
            <a:r>
              <a:rPr lang="en-US" sz="2800" dirty="0" smtClean="0">
                <a:solidFill>
                  <a:schemeClr val="tx1"/>
                </a:solidFill>
                <a:latin typeface="Gill Sans"/>
                <a:cs typeface="Gill Sans"/>
              </a:rPr>
              <a:t>CONICET - Argentina</a:t>
            </a:r>
            <a:endParaRPr lang="en-US" sz="2800" dirty="0">
              <a:solidFill>
                <a:schemeClr val="tx1"/>
              </a:solidFill>
              <a:latin typeface="Gill Sans"/>
              <a:cs typeface="Gill Sans"/>
            </a:endParaRPr>
          </a:p>
          <a:p>
            <a:pPr>
              <a:spcBef>
                <a:spcPts val="0"/>
              </a:spcBef>
            </a:pPr>
            <a:r>
              <a:rPr lang="en-US" sz="2800" dirty="0" err="1" smtClean="0">
                <a:solidFill>
                  <a:schemeClr val="tx1"/>
                </a:solidFill>
                <a:latin typeface="Gill Sans"/>
                <a:cs typeface="Gill Sans"/>
              </a:rPr>
              <a:t>Colegio</a:t>
            </a:r>
            <a:r>
              <a:rPr lang="en-US" sz="2800" dirty="0" smtClean="0">
                <a:solidFill>
                  <a:schemeClr val="tx1"/>
                </a:solidFill>
                <a:latin typeface="Gill Sans"/>
                <a:cs typeface="Gill Sans"/>
              </a:rPr>
              <a:t> de Sonora - Mexico</a:t>
            </a:r>
          </a:p>
          <a:p>
            <a:pPr>
              <a:spcBef>
                <a:spcPts val="0"/>
              </a:spcBef>
            </a:pPr>
            <a:r>
              <a:rPr lang="en-US" sz="2800" dirty="0" err="1" smtClean="0">
                <a:solidFill>
                  <a:schemeClr val="tx1"/>
                </a:solidFill>
                <a:latin typeface="Gill Sans"/>
                <a:cs typeface="Gill Sans"/>
              </a:rPr>
              <a:t>Universidade</a:t>
            </a:r>
            <a:r>
              <a:rPr lang="en-US" sz="2800" dirty="0" smtClean="0">
                <a:solidFill>
                  <a:schemeClr val="tx1"/>
                </a:solidFill>
                <a:latin typeface="Gill Sans"/>
                <a:cs typeface="Gill Sans"/>
              </a:rPr>
              <a:t> Federal de </a:t>
            </a:r>
            <a:r>
              <a:rPr lang="en-US" sz="2800" dirty="0" err="1" smtClean="0">
                <a:solidFill>
                  <a:schemeClr val="tx1"/>
                </a:solidFill>
                <a:latin typeface="Gill Sans"/>
                <a:cs typeface="Gill Sans"/>
              </a:rPr>
              <a:t>Pernambuco</a:t>
            </a:r>
            <a:r>
              <a:rPr lang="en-US" sz="2800" dirty="0" smtClean="0">
                <a:solidFill>
                  <a:schemeClr val="tx1"/>
                </a:solidFill>
                <a:latin typeface="Gill Sans"/>
                <a:cs typeface="Gill Sans"/>
              </a:rPr>
              <a:t> - Brazil</a:t>
            </a:r>
            <a:endParaRPr lang="en-US" sz="2800" dirty="0">
              <a:solidFill>
                <a:schemeClr val="tx1"/>
              </a:solidFill>
              <a:latin typeface="Gill Sans"/>
              <a:cs typeface="Gill Sans"/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Gill Sans"/>
                <a:cs typeface="Gill Sans"/>
              </a:rPr>
              <a:t>(Centro de </a:t>
            </a:r>
            <a:r>
              <a:rPr lang="en-US" sz="2800" dirty="0" err="1">
                <a:solidFill>
                  <a:schemeClr val="tx1"/>
                </a:solidFill>
                <a:latin typeface="Gill Sans"/>
                <a:cs typeface="Gill Sans"/>
              </a:rPr>
              <a:t>Competencia</a:t>
            </a:r>
            <a:r>
              <a:rPr lang="en-US" sz="2800" dirty="0">
                <a:solidFill>
                  <a:schemeClr val="tx1"/>
                </a:solidFill>
                <a:latin typeface="Gill Sans"/>
                <a:cs typeface="Gill Sans"/>
              </a:rPr>
              <a:t> del Agua - Peru)</a:t>
            </a:r>
          </a:p>
        </p:txBody>
      </p:sp>
    </p:spTree>
    <p:extLst>
      <p:ext uri="{BB962C8B-B14F-4D97-AF65-F5344CB8AC3E}">
        <p14:creationId xmlns:p14="http://schemas.microsoft.com/office/powerpoint/2010/main" val="262342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3296" y="222548"/>
            <a:ext cx="7881154" cy="838200"/>
          </a:xfrm>
        </p:spPr>
        <p:txBody>
          <a:bodyPr>
            <a:normAutofit fontScale="90000"/>
          </a:bodyPr>
          <a:lstStyle/>
          <a:p>
            <a:r>
              <a:rPr lang="es-CL" dirty="0" err="1" smtClean="0"/>
              <a:t>Monitoring</a:t>
            </a:r>
            <a:r>
              <a:rPr lang="es-CL" dirty="0" smtClean="0"/>
              <a:t> </a:t>
            </a:r>
            <a:r>
              <a:rPr lang="es-CL" err="1" smtClean="0"/>
              <a:t>Changes</a:t>
            </a:r>
            <a:r>
              <a:rPr lang="es-CL" smtClean="0"/>
              <a:t> in </a:t>
            </a:r>
            <a:r>
              <a:rPr lang="es-CL" dirty="0" smtClean="0"/>
              <a:t>AGRICULTURAL WATER USE</a:t>
            </a:r>
            <a:endParaRPr lang="es-CL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96" y="1300046"/>
            <a:ext cx="5517073" cy="3089563"/>
          </a:xfrm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13" y="3347572"/>
            <a:ext cx="3319287" cy="3419199"/>
          </a:xfrm>
        </p:spPr>
      </p:pic>
    </p:spTree>
    <p:extLst>
      <p:ext uri="{BB962C8B-B14F-4D97-AF65-F5344CB8AC3E}">
        <p14:creationId xmlns:p14="http://schemas.microsoft.com/office/powerpoint/2010/main" val="158197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Assessing Adaptation Costs for</a:t>
            </a: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>Water Security</a:t>
            </a:r>
            <a:endParaRPr lang="es-CL" dirty="0"/>
          </a:p>
        </p:txBody>
      </p:sp>
      <p:graphicFrame>
        <p:nvGraphicFramePr>
          <p:cNvPr id="30" name="Marcador de contenido 2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23485"/>
              </p:ext>
            </p:extLst>
          </p:nvPr>
        </p:nvGraphicFramePr>
        <p:xfrm>
          <a:off x="4694197" y="2325200"/>
          <a:ext cx="4239491" cy="3606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3"/>
          <a:srcRect l="25083" t="12784" r="39140" b="5208"/>
          <a:stretch/>
        </p:blipFill>
        <p:spPr>
          <a:xfrm>
            <a:off x="1177914" y="2325200"/>
            <a:ext cx="3392507" cy="437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7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7"/>
            <a:ext cx="7498080" cy="1507667"/>
          </a:xfrm>
        </p:spPr>
        <p:txBody>
          <a:bodyPr>
            <a:normAutofit/>
          </a:bodyPr>
          <a:lstStyle/>
          <a:p>
            <a:r>
              <a:rPr lang="en-US" dirty="0" smtClean="0"/>
              <a:t>Metrics </a:t>
            </a:r>
            <a:r>
              <a:rPr lang="en-US" smtClean="0"/>
              <a:t>for </a:t>
            </a:r>
            <a:br>
              <a:rPr lang="en-US" smtClean="0"/>
            </a:br>
            <a:r>
              <a:rPr lang="en-US" smtClean="0"/>
              <a:t>Water </a:t>
            </a:r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061274"/>
            <a:ext cx="7498080" cy="460558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dirty="0" smtClean="0"/>
              <a:t>Special issue of </a:t>
            </a:r>
            <a:r>
              <a:rPr lang="en-US" i="1" dirty="0" smtClean="0"/>
              <a:t>Current Opinion in Environmental Sustainability </a:t>
            </a:r>
            <a:r>
              <a:rPr lang="en-US" dirty="0" smtClean="0"/>
              <a:t>(COSUST) </a:t>
            </a:r>
          </a:p>
          <a:p>
            <a:r>
              <a:rPr lang="en-US" sz="2600" dirty="0"/>
              <a:t>Genesis </a:t>
            </a:r>
            <a:r>
              <a:rPr lang="en-US" sz="2600" dirty="0"/>
              <a:t>at 2014 IAI co-funded workshop in Tucson, "Metrics and Measurement of Adaptation: Advances in Water Research in the Arid Americas." </a:t>
            </a:r>
          </a:p>
          <a:p>
            <a:r>
              <a:rPr lang="en-US" sz="2600" dirty="0"/>
              <a:t>Issue title, </a:t>
            </a:r>
            <a:r>
              <a:rPr lang="en-US" sz="2600" dirty="0"/>
              <a:t>"Environmental Change and </a:t>
            </a:r>
            <a:r>
              <a:rPr lang="en-US" sz="2600" dirty="0"/>
              <a:t>Assessment” (issue No. 21, 2016)</a:t>
            </a:r>
          </a:p>
          <a:p>
            <a:r>
              <a:rPr lang="en-US" sz="2600" dirty="0" smtClean="0"/>
              <a:t>13 papers by 39 authors</a:t>
            </a:r>
          </a:p>
          <a:p>
            <a:r>
              <a:rPr lang="en-US" sz="2600" dirty="0" smtClean="0"/>
              <a:t>14 CRN3 team members</a:t>
            </a:r>
          </a:p>
          <a:p>
            <a:r>
              <a:rPr lang="en-US" sz="2600" dirty="0" smtClean="0"/>
              <a:t>COSUST </a:t>
            </a:r>
            <a:r>
              <a:rPr lang="en-US" sz="2800" dirty="0"/>
              <a:t>impact factor </a:t>
            </a:r>
            <a:r>
              <a:rPr lang="en-US" sz="2800" dirty="0" smtClean="0"/>
              <a:t>= 3.954</a:t>
            </a:r>
            <a:endParaRPr lang="en-US" sz="2800" dirty="0"/>
          </a:p>
          <a:p>
            <a:endParaRPr lang="en-US" sz="26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203" y="274637"/>
            <a:ext cx="1649485" cy="217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39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627" y="179033"/>
            <a:ext cx="5082579" cy="669206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53531" y="565643"/>
            <a:ext cx="2867422" cy="5918841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CRN3056 Comparative Assessment Across Arid Americas River Basins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600" i="1" dirty="0"/>
              <a:t>(</a:t>
            </a:r>
            <a:r>
              <a:rPr lang="en-US" sz="3600" i="1" dirty="0" smtClean="0"/>
              <a:t>“analogue” basins are being driven toward conditions in principal basins)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743434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57196" y="64358"/>
            <a:ext cx="8367803" cy="6669776"/>
            <a:chOff x="927100" y="524931"/>
            <a:chExt cx="5943600" cy="516466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7900" y="2929460"/>
              <a:ext cx="2949788" cy="26898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Picture 11" descr="Pajeu_Capibarib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267" y="2931582"/>
              <a:ext cx="2795150" cy="2694324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7900" y="590551"/>
              <a:ext cx="2949788" cy="227535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9" name="Group 8"/>
            <p:cNvGrpSpPr/>
            <p:nvPr/>
          </p:nvGrpSpPr>
          <p:grpSpPr>
            <a:xfrm>
              <a:off x="3994149" y="588431"/>
              <a:ext cx="2797268" cy="2276859"/>
              <a:chOff x="3994149" y="584198"/>
              <a:chExt cx="2797268" cy="2276859"/>
            </a:xfrm>
          </p:grpSpPr>
          <p:pic>
            <p:nvPicPr>
              <p:cNvPr id="5" name="Picture 1" descr="Montaña carta 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4149" y="584201"/>
                <a:ext cx="1816096" cy="227685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1" descr="Montaña carta 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023" t="598" r="1222" b="74462"/>
              <a:stretch/>
            </p:blipFill>
            <p:spPr bwMode="auto">
              <a:xfrm>
                <a:off x="5816595" y="584198"/>
                <a:ext cx="974822" cy="227685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927100" y="524931"/>
              <a:ext cx="5943600" cy="516466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554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325" y="274638"/>
            <a:ext cx="762436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Progress/findings to date – Task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799"/>
            <a:ext cx="7498080" cy="5308721"/>
          </a:xfrm>
        </p:spPr>
        <p:txBody>
          <a:bodyPr>
            <a:normAutofit/>
          </a:bodyPr>
          <a:lstStyle/>
          <a:p>
            <a:r>
              <a:rPr lang="en-US" dirty="0" smtClean="0"/>
              <a:t>Land use/ land cover variability responds to climate signals, especially irrigated area</a:t>
            </a:r>
          </a:p>
          <a:p>
            <a:r>
              <a:rPr lang="en-US" dirty="0" smtClean="0"/>
              <a:t>Groundwater increasingly important source of water for human use</a:t>
            </a:r>
          </a:p>
          <a:p>
            <a:r>
              <a:rPr lang="en-US" dirty="0" smtClean="0"/>
              <a:t>Depleted streamflow has major ecosystem (and human) impacts</a:t>
            </a:r>
          </a:p>
          <a:p>
            <a:r>
              <a:rPr lang="en-US" dirty="0" smtClean="0"/>
              <a:t>Climate </a:t>
            </a:r>
            <a:r>
              <a:rPr lang="en-US" dirty="0"/>
              <a:t>change </a:t>
            </a:r>
            <a:r>
              <a:rPr lang="en-US" dirty="0" smtClean="0"/>
              <a:t>is acknowledged in most cases, but management organizations need tools to address current impacts and plan effectively for the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184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325" y="274638"/>
            <a:ext cx="762436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Progress/findings to date – Task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799"/>
            <a:ext cx="7498080" cy="530872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Vulnerability</a:t>
            </a:r>
            <a:r>
              <a:rPr lang="en-US" dirty="0"/>
              <a:t>, risk, and resilience </a:t>
            </a:r>
            <a:r>
              <a:rPr lang="en-US" dirty="0" smtClean="0"/>
              <a:t>are seen in </a:t>
            </a:r>
            <a:r>
              <a:rPr lang="en-US" dirty="0"/>
              <a:t>coupled systems </a:t>
            </a:r>
            <a:r>
              <a:rPr lang="en-US" dirty="0" smtClean="0"/>
              <a:t>terms</a:t>
            </a:r>
          </a:p>
          <a:p>
            <a:r>
              <a:rPr lang="en-US" dirty="0" smtClean="0"/>
              <a:t>“Water security” and “water-energy-food nexus” are gaining recognition (and acceptance) among decision-makers </a:t>
            </a:r>
          </a:p>
          <a:p>
            <a:r>
              <a:rPr lang="de-DE" dirty="0" err="1" smtClean="0"/>
              <a:t>Basin-specific</a:t>
            </a:r>
            <a:r>
              <a:rPr lang="de-DE" dirty="0" smtClean="0"/>
              <a:t> </a:t>
            </a:r>
            <a:r>
              <a:rPr lang="de-DE" dirty="0" err="1" smtClean="0"/>
              <a:t>index</a:t>
            </a:r>
            <a:r>
              <a:rPr lang="de-DE" dirty="0" smtClean="0"/>
              <a:t>: </a:t>
            </a:r>
            <a:r>
              <a:rPr lang="de-DE" dirty="0"/>
              <a:t>policy makers could understand their regional drought </a:t>
            </a:r>
            <a:r>
              <a:rPr lang="de-DE" dirty="0" err="1"/>
              <a:t>vulnerability</a:t>
            </a:r>
            <a:r>
              <a:rPr lang="de-DE" dirty="0"/>
              <a:t> </a:t>
            </a:r>
            <a:r>
              <a:rPr lang="de-DE" dirty="0" err="1" smtClean="0"/>
              <a:t>better</a:t>
            </a:r>
            <a:endParaRPr lang="de-DE" dirty="0" smtClean="0"/>
          </a:p>
          <a:p>
            <a:r>
              <a:rPr lang="de-DE" dirty="0" err="1" smtClean="0"/>
              <a:t>Basin</a:t>
            </a:r>
            <a:r>
              <a:rPr lang="de-DE" dirty="0" err="1"/>
              <a:t>-</a:t>
            </a:r>
            <a:r>
              <a:rPr lang="de-DE" dirty="0" err="1" smtClean="0"/>
              <a:t>tailored</a:t>
            </a:r>
            <a:r>
              <a:rPr lang="de-DE" dirty="0" smtClean="0"/>
              <a:t> </a:t>
            </a:r>
            <a:r>
              <a:rPr lang="de-DE" dirty="0"/>
              <a:t>index would be useful to </a:t>
            </a:r>
            <a:r>
              <a:rPr lang="de-DE" dirty="0" err="1"/>
              <a:t>develop</a:t>
            </a:r>
            <a:r>
              <a:rPr lang="de-DE" dirty="0"/>
              <a:t> </a:t>
            </a:r>
            <a:r>
              <a:rPr lang="de-DE" dirty="0" err="1" smtClean="0"/>
              <a:t>basin-scale</a:t>
            </a:r>
            <a:r>
              <a:rPr lang="de-DE" dirty="0" smtClean="0"/>
              <a:t> </a:t>
            </a:r>
            <a:r>
              <a:rPr lang="de-DE" dirty="0"/>
              <a:t>definitions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easier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communication</a:t>
            </a:r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err="1" smtClean="0">
                <a:sym typeface="Wingdings" panose="05000000000000000000" pitchFamily="2" charset="2"/>
              </a:rPr>
              <a:t>Improved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>
                <a:sym typeface="Wingdings" panose="05000000000000000000" pitchFamily="2" charset="2"/>
              </a:rPr>
              <a:t>regional </a:t>
            </a:r>
            <a:r>
              <a:rPr lang="de-DE" dirty="0" err="1">
                <a:sym typeface="Wingdings" panose="05000000000000000000" pitchFamily="2" charset="2"/>
              </a:rPr>
              <a:t>drought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management</a:t>
            </a:r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Supports </a:t>
            </a:r>
            <a:r>
              <a:rPr lang="de-DE" dirty="0">
                <a:sym typeface="Wingdings" panose="05000000000000000000" pitchFamily="2" charset="2"/>
              </a:rPr>
              <a:t>emphasis of national </a:t>
            </a:r>
            <a:r>
              <a:rPr lang="de-DE" dirty="0" smtClean="0">
                <a:sym typeface="Wingdings" panose="05000000000000000000" pitchFamily="2" charset="2"/>
              </a:rPr>
              <a:t>plans</a:t>
            </a:r>
            <a:endParaRPr lang="de-D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92592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/>
          </p:cNvSpPr>
          <p:nvPr>
            <p:ph type="title"/>
          </p:nvPr>
        </p:nvSpPr>
        <p:spPr>
          <a:xfrm>
            <a:off x="1372466" y="300697"/>
            <a:ext cx="7624364" cy="1143001"/>
          </a:xfrm>
          <a:prstGeom prst="rect">
            <a:avLst/>
          </a:prstGeom>
        </p:spPr>
        <p:txBody>
          <a:bodyPr/>
          <a:lstStyle>
            <a:lvl1pPr defTabSz="832104">
              <a:defRPr sz="3913">
                <a:effectLst>
                  <a:outerShdw blurRad="46228" dist="27300" dir="5400000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t>Progress/findings to date – Task 3</a:t>
            </a:r>
          </a:p>
        </p:txBody>
      </p:sp>
      <p:sp>
        <p:nvSpPr>
          <p:cNvPr id="249" name="Shape 249"/>
          <p:cNvSpPr>
            <a:spLocks noGrp="1"/>
          </p:cNvSpPr>
          <p:nvPr>
            <p:ph type="body" idx="1"/>
          </p:nvPr>
        </p:nvSpPr>
        <p:spPr>
          <a:xfrm>
            <a:off x="1435607" y="1447799"/>
            <a:ext cx="7498082" cy="530872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60934" indent="-124724" defTabSz="402336">
              <a:spcBef>
                <a:spcPts val="200"/>
              </a:spcBef>
              <a:defRPr sz="1408">
                <a:solidFill>
                  <a:srgbClr val="A9A9A9"/>
                </a:solidFill>
              </a:defRPr>
            </a:pPr>
            <a:r>
              <a:rPr lang="en-US" sz="1400" b="1" dirty="0" smtClean="0">
                <a:solidFill>
                  <a:schemeClr val="tx1"/>
                </a:solidFill>
                <a:latin typeface="Gill Sans"/>
                <a:cs typeface="Gill Sans"/>
              </a:rPr>
              <a:t>I</a:t>
            </a:r>
            <a:r>
              <a:rPr sz="1400" b="1" dirty="0" smtClean="0">
                <a:solidFill>
                  <a:schemeClr val="tx1"/>
                </a:solidFill>
                <a:latin typeface="Gill Sans"/>
                <a:cs typeface="Gill Sans"/>
              </a:rPr>
              <a:t>nteractive </a:t>
            </a:r>
            <a:r>
              <a:rPr sz="1400" b="1" dirty="0">
                <a:solidFill>
                  <a:schemeClr val="tx1"/>
                </a:solidFill>
                <a:latin typeface="Gill Sans"/>
                <a:cs typeface="Gill Sans"/>
              </a:rPr>
              <a:t>identification of policy measures to enhance water security and </a:t>
            </a:r>
            <a:r>
              <a:rPr sz="1400" b="1" dirty="0" smtClean="0">
                <a:solidFill>
                  <a:schemeClr val="tx1"/>
                </a:solidFill>
                <a:latin typeface="Gill Sans"/>
                <a:cs typeface="Gill Sans"/>
              </a:rPr>
              <a:t>adaptation</a:t>
            </a:r>
            <a:endParaRPr lang="en-US" sz="1400" b="1" dirty="0" smtClean="0">
              <a:solidFill>
                <a:schemeClr val="tx1"/>
              </a:solidFill>
              <a:latin typeface="Gill Sans"/>
              <a:cs typeface="Gill Sans"/>
            </a:endParaRPr>
          </a:p>
          <a:p>
            <a:pPr marL="469218" lvl="1" indent="-124724" defTabSz="402336">
              <a:spcBef>
                <a:spcPts val="200"/>
              </a:spcBef>
              <a:defRPr sz="1408">
                <a:solidFill>
                  <a:srgbClr val="A9A9A9"/>
                </a:solidFill>
              </a:defRPr>
            </a:pPr>
            <a:r>
              <a:rPr sz="1400" dirty="0" smtClean="0">
                <a:solidFill>
                  <a:schemeClr val="tx1"/>
                </a:solidFill>
                <a:latin typeface="Gill Sans"/>
                <a:cs typeface="Gill Sans"/>
              </a:rPr>
              <a:t>Based </a:t>
            </a:r>
            <a:r>
              <a:rPr lang="en-US" sz="1400" dirty="0" smtClean="0">
                <a:solidFill>
                  <a:schemeClr val="tx1"/>
                </a:solidFill>
                <a:latin typeface="Gill Sans"/>
                <a:cs typeface="Gill Sans"/>
              </a:rPr>
              <a:t>o</a:t>
            </a:r>
            <a:r>
              <a:rPr sz="1400" dirty="0" smtClean="0">
                <a:solidFill>
                  <a:schemeClr val="tx1"/>
                </a:solidFill>
                <a:latin typeface="Gill Sans"/>
                <a:cs typeface="Gill Sans"/>
              </a:rPr>
              <a:t>n </a:t>
            </a:r>
            <a:r>
              <a:rPr sz="1400" dirty="0">
                <a:solidFill>
                  <a:schemeClr val="tx1"/>
                </a:solidFill>
                <a:latin typeface="Gill Sans"/>
                <a:cs typeface="Gill Sans"/>
              </a:rPr>
              <a:t>our hypothesis: Current institutional capacities are unable to account for the medium- to long-term implications of global </a:t>
            </a:r>
            <a:r>
              <a:rPr sz="1400" dirty="0" smtClean="0">
                <a:solidFill>
                  <a:schemeClr val="tx1"/>
                </a:solidFill>
                <a:latin typeface="Gill Sans"/>
                <a:cs typeface="Gill Sans"/>
              </a:rPr>
              <a:t>change</a:t>
            </a:r>
            <a:endParaRPr lang="en-US" sz="1400" dirty="0" smtClean="0">
              <a:solidFill>
                <a:schemeClr val="tx1"/>
              </a:solidFill>
              <a:latin typeface="Gill Sans"/>
              <a:cs typeface="Gill Sans"/>
            </a:endParaRPr>
          </a:p>
          <a:p>
            <a:pPr marL="469218" lvl="1" indent="-124724" defTabSz="402336">
              <a:spcBef>
                <a:spcPts val="200"/>
              </a:spcBef>
              <a:defRPr sz="1408">
                <a:solidFill>
                  <a:srgbClr val="A9A9A9"/>
                </a:solidFill>
              </a:defRPr>
            </a:pPr>
            <a:r>
              <a:rPr sz="1400" dirty="0" smtClean="0">
                <a:solidFill>
                  <a:schemeClr val="tx1"/>
                </a:solidFill>
                <a:latin typeface="Gill Sans"/>
                <a:cs typeface="Gill Sans"/>
              </a:rPr>
              <a:t>Science</a:t>
            </a:r>
            <a:r>
              <a:rPr sz="1400" dirty="0">
                <a:solidFill>
                  <a:schemeClr val="tx1"/>
                </a:solidFill>
                <a:latin typeface="Gill Sans"/>
                <a:cs typeface="Gill Sans"/>
              </a:rPr>
              <a:t>-policy dialogue </a:t>
            </a:r>
            <a:r>
              <a:rPr sz="1400" u="sng" dirty="0">
                <a:solidFill>
                  <a:schemeClr val="tx1"/>
                </a:solidFill>
                <a:latin typeface="Gill Sans"/>
                <a:cs typeface="Gill Sans"/>
              </a:rPr>
              <a:t>extends planning horizons</a:t>
            </a:r>
            <a:r>
              <a:rPr sz="1400" dirty="0">
                <a:solidFill>
                  <a:schemeClr val="tx1"/>
                </a:solidFill>
                <a:latin typeface="Gill Sans"/>
                <a:cs typeface="Gill Sans"/>
              </a:rPr>
              <a:t> from short- to medium-</a:t>
            </a:r>
            <a:r>
              <a:rPr sz="1400" dirty="0" smtClean="0">
                <a:solidFill>
                  <a:schemeClr val="tx1"/>
                </a:solidFill>
                <a:latin typeface="Gill Sans"/>
                <a:cs typeface="Gill Sans"/>
              </a:rPr>
              <a:t>term</a:t>
            </a:r>
            <a:endParaRPr lang="en-US" sz="1400" dirty="0">
              <a:solidFill>
                <a:schemeClr val="tx1"/>
              </a:solidFill>
              <a:latin typeface="Gill Sans"/>
              <a:cs typeface="Gill Sans"/>
            </a:endParaRPr>
          </a:p>
          <a:p>
            <a:pPr marL="469218" lvl="1" indent="-124724" defTabSz="402336">
              <a:spcBef>
                <a:spcPts val="200"/>
              </a:spcBef>
              <a:defRPr sz="1408">
                <a:solidFill>
                  <a:srgbClr val="A9A9A9"/>
                </a:solidFill>
              </a:defRPr>
            </a:pPr>
            <a:r>
              <a:rPr sz="1400" dirty="0" smtClean="0">
                <a:solidFill>
                  <a:schemeClr val="tx1"/>
                </a:solidFill>
                <a:latin typeface="Gill Sans"/>
                <a:cs typeface="Gill Sans"/>
              </a:rPr>
              <a:t>Long</a:t>
            </a:r>
            <a:r>
              <a:rPr sz="1400" dirty="0">
                <a:solidFill>
                  <a:schemeClr val="tx1"/>
                </a:solidFill>
                <a:latin typeface="Gill Sans"/>
                <a:cs typeface="Gill Sans"/>
              </a:rPr>
              <a:t>-term uncertainty continues to undermine effective </a:t>
            </a:r>
            <a:r>
              <a:rPr sz="1400" dirty="0" smtClean="0">
                <a:solidFill>
                  <a:schemeClr val="tx1"/>
                </a:solidFill>
                <a:latin typeface="Gill Sans"/>
                <a:cs typeface="Gill Sans"/>
              </a:rPr>
              <a:t>planning</a:t>
            </a:r>
            <a:endParaRPr lang="en-US" sz="1400" dirty="0">
              <a:solidFill>
                <a:schemeClr val="tx1"/>
              </a:solidFill>
              <a:latin typeface="Gill Sans"/>
              <a:cs typeface="Gill Sans"/>
            </a:endParaRPr>
          </a:p>
          <a:p>
            <a:pPr marL="469218" lvl="1" indent="-124724" defTabSz="402336">
              <a:spcBef>
                <a:spcPts val="200"/>
              </a:spcBef>
              <a:defRPr sz="1408">
                <a:solidFill>
                  <a:srgbClr val="A9A9A9"/>
                </a:solidFill>
              </a:defRPr>
            </a:pPr>
            <a:r>
              <a:rPr sz="1400" dirty="0" smtClean="0">
                <a:solidFill>
                  <a:schemeClr val="tx1"/>
                </a:solidFill>
                <a:latin typeface="Gill Sans"/>
                <a:cs typeface="Gill Sans"/>
              </a:rPr>
              <a:t>Effective </a:t>
            </a:r>
            <a:r>
              <a:rPr sz="1400" dirty="0">
                <a:solidFill>
                  <a:schemeClr val="tx1"/>
                </a:solidFill>
                <a:latin typeface="Gill Sans"/>
                <a:cs typeface="Gill Sans"/>
              </a:rPr>
              <a:t>adaptation is contingent on bidirectional science-policy communication)</a:t>
            </a:r>
          </a:p>
          <a:p>
            <a:pPr marL="150876" indent="-150876" defTabSz="402336">
              <a:spcBef>
                <a:spcPts val="300"/>
              </a:spcBef>
              <a:buClrTx/>
              <a:buSzTx/>
              <a:buFont typeface="Arial"/>
              <a:buNone/>
              <a:defRPr sz="1496">
                <a:latin typeface="+mn-lt"/>
                <a:ea typeface="+mn-ea"/>
                <a:cs typeface="+mn-cs"/>
                <a:sym typeface="Calibri"/>
              </a:defRPr>
            </a:pPr>
            <a:r>
              <a:rPr lang="en-US" sz="1400" b="1" i="1" dirty="0">
                <a:solidFill>
                  <a:schemeClr val="tx1"/>
                </a:solidFill>
                <a:latin typeface="Gill Sans"/>
                <a:cs typeface="Gill Sans"/>
              </a:rPr>
              <a:t>S</a:t>
            </a:r>
            <a:r>
              <a:rPr lang="en-US" sz="1400" b="1" i="1" dirty="0" smtClean="0">
                <a:solidFill>
                  <a:schemeClr val="tx1"/>
                </a:solidFill>
                <a:latin typeface="Gill Sans"/>
                <a:cs typeface="Gill Sans"/>
              </a:rPr>
              <a:t>cience-policy interaction spaces: production/use/governance of hydroclimatic information (basin water balances, climatic forecasts, information platforms, water management plans, training events, etc.)</a:t>
            </a:r>
          </a:p>
          <a:p>
            <a:pPr marL="150876" indent="-150876" defTabSz="402336">
              <a:spcBef>
                <a:spcPts val="300"/>
              </a:spcBef>
              <a:buClrTx/>
              <a:buSzTx/>
              <a:buFont typeface="Arial"/>
              <a:buNone/>
              <a:defRPr sz="1496">
                <a:latin typeface="+mn-lt"/>
                <a:ea typeface="+mn-ea"/>
                <a:cs typeface="+mn-cs"/>
                <a:sym typeface="Calibri"/>
              </a:defRPr>
            </a:pPr>
            <a:endParaRPr sz="1400" dirty="0">
              <a:solidFill>
                <a:schemeClr val="tx1"/>
              </a:solidFill>
              <a:latin typeface="Gill Sans"/>
              <a:cs typeface="Gill Sans"/>
            </a:endParaRPr>
          </a:p>
          <a:p>
            <a:pPr marL="160934" indent="-124724" defTabSz="402336">
              <a:spcBef>
                <a:spcPts val="200"/>
              </a:spcBef>
              <a:defRPr sz="1408">
                <a:solidFill>
                  <a:srgbClr val="A9A9A9"/>
                </a:solidFill>
              </a:defRPr>
            </a:pPr>
            <a:r>
              <a:rPr lang="en-US" sz="1400" b="1" dirty="0" smtClean="0">
                <a:solidFill>
                  <a:schemeClr val="tx1"/>
                </a:solidFill>
                <a:latin typeface="Gill Sans"/>
                <a:cs typeface="Gill Sans"/>
              </a:rPr>
              <a:t>Identification of key issues (policy measures)</a:t>
            </a:r>
          </a:p>
          <a:p>
            <a:pPr marL="469218" lvl="1" indent="-124724" defTabSz="402336">
              <a:spcBef>
                <a:spcPts val="200"/>
              </a:spcBef>
              <a:defRPr sz="1408">
                <a:solidFill>
                  <a:srgbClr val="A9A9A9"/>
                </a:solidFill>
              </a:defRPr>
            </a:pPr>
            <a:r>
              <a:rPr lang="en-US" sz="1400" dirty="0">
                <a:solidFill>
                  <a:schemeClr val="tx1"/>
                </a:solidFill>
                <a:latin typeface="Gill Sans"/>
                <a:cs typeface="Gill Sans"/>
              </a:rPr>
              <a:t>L</a:t>
            </a:r>
            <a:r>
              <a:rPr lang="en-US" sz="1400" dirty="0" smtClean="0">
                <a:solidFill>
                  <a:schemeClr val="tx1"/>
                </a:solidFill>
                <a:latin typeface="Gill Sans"/>
                <a:cs typeface="Gill Sans"/>
              </a:rPr>
              <a:t>ocal/regional climate change scenarios</a:t>
            </a:r>
          </a:p>
          <a:p>
            <a:pPr marL="469218" lvl="1" indent="-124724" defTabSz="402336">
              <a:spcBef>
                <a:spcPts val="200"/>
              </a:spcBef>
              <a:defRPr sz="1408">
                <a:solidFill>
                  <a:srgbClr val="A9A9A9"/>
                </a:solidFill>
              </a:defRPr>
            </a:pPr>
            <a:r>
              <a:rPr lang="en-US" sz="1400" dirty="0" smtClean="0">
                <a:solidFill>
                  <a:schemeClr val="tx1"/>
                </a:solidFill>
                <a:latin typeface="Gill Sans"/>
                <a:cs typeface="Gill Sans"/>
              </a:rPr>
              <a:t>Infrastructure flexibility</a:t>
            </a:r>
          </a:p>
          <a:p>
            <a:pPr marL="469218" lvl="1" indent="-124724" defTabSz="402336">
              <a:spcBef>
                <a:spcPts val="200"/>
              </a:spcBef>
              <a:defRPr sz="1408">
                <a:solidFill>
                  <a:srgbClr val="A9A9A9"/>
                </a:solidFill>
              </a:defRPr>
            </a:pPr>
            <a:r>
              <a:rPr lang="en-US" sz="1400" dirty="0" smtClean="0">
                <a:solidFill>
                  <a:schemeClr val="tx1"/>
                </a:solidFill>
                <a:latin typeface="Gill Sans"/>
                <a:cs typeface="Gill Sans"/>
              </a:rPr>
              <a:t>Demand-side management</a:t>
            </a:r>
          </a:p>
          <a:p>
            <a:pPr marL="469218" lvl="1" indent="-124724" defTabSz="402336">
              <a:spcBef>
                <a:spcPts val="200"/>
              </a:spcBef>
              <a:defRPr sz="1408">
                <a:solidFill>
                  <a:srgbClr val="A9A9A9"/>
                </a:solidFill>
              </a:defRPr>
            </a:pPr>
            <a:r>
              <a:rPr lang="en-US" sz="1400" dirty="0">
                <a:solidFill>
                  <a:schemeClr val="tx1"/>
                </a:solidFill>
                <a:latin typeface="Gill Sans"/>
                <a:cs typeface="Gill Sans"/>
              </a:rPr>
              <a:t>W</a:t>
            </a:r>
            <a:r>
              <a:rPr lang="en-US" sz="1400" dirty="0" smtClean="0">
                <a:solidFill>
                  <a:schemeClr val="tx1"/>
                </a:solidFill>
                <a:latin typeface="Gill Sans"/>
                <a:cs typeface="Gill Sans"/>
              </a:rPr>
              <a:t>aste/recycled water use</a:t>
            </a:r>
          </a:p>
          <a:p>
            <a:pPr marL="469218" lvl="1" indent="-124724" defTabSz="402336">
              <a:spcBef>
                <a:spcPts val="200"/>
              </a:spcBef>
              <a:defRPr sz="1408">
                <a:solidFill>
                  <a:srgbClr val="A9A9A9"/>
                </a:solidFill>
              </a:defRPr>
            </a:pPr>
            <a:r>
              <a:rPr lang="en-US" sz="1400" dirty="0">
                <a:solidFill>
                  <a:schemeClr val="tx1"/>
                </a:solidFill>
                <a:latin typeface="Gill Sans"/>
                <a:cs typeface="Gill Sans"/>
              </a:rPr>
              <a:t>I</a:t>
            </a:r>
            <a:r>
              <a:rPr lang="en-US" sz="1400" dirty="0" smtClean="0">
                <a:solidFill>
                  <a:schemeClr val="tx1"/>
                </a:solidFill>
                <a:latin typeface="Gill Sans"/>
                <a:cs typeface="Gill Sans"/>
              </a:rPr>
              <a:t>ncreasing of water use efficiency </a:t>
            </a:r>
            <a:r>
              <a:rPr lang="en-US" sz="1400" dirty="0" err="1" smtClean="0">
                <a:solidFill>
                  <a:schemeClr val="tx1"/>
                </a:solidFill>
                <a:latin typeface="Gill Sans"/>
                <a:cs typeface="Gill Sans"/>
              </a:rPr>
              <a:t>vs</a:t>
            </a:r>
            <a:r>
              <a:rPr lang="en-US" sz="1400" dirty="0" smtClean="0">
                <a:solidFill>
                  <a:schemeClr val="tx1"/>
                </a:solidFill>
                <a:latin typeface="Gill Sans"/>
                <a:cs typeface="Gill Sans"/>
              </a:rPr>
              <a:t> new vulnerabilities, low tech alternatives</a:t>
            </a:r>
          </a:p>
          <a:p>
            <a:pPr marL="469218" lvl="1" indent="-124724" defTabSz="402336">
              <a:spcBef>
                <a:spcPts val="200"/>
              </a:spcBef>
              <a:defRPr sz="1408">
                <a:solidFill>
                  <a:srgbClr val="A9A9A9"/>
                </a:solidFill>
              </a:defRPr>
            </a:pPr>
            <a:r>
              <a:rPr lang="en-US" sz="1400" dirty="0" smtClean="0">
                <a:solidFill>
                  <a:schemeClr val="tx1"/>
                </a:solidFill>
                <a:latin typeface="Gill Sans"/>
                <a:cs typeface="Gill Sans"/>
              </a:rPr>
              <a:t>Ecological and recreational demands, education campaigns</a:t>
            </a:r>
          </a:p>
          <a:p>
            <a:pPr marL="150876" indent="-150876" defTabSz="402336">
              <a:spcBef>
                <a:spcPts val="300"/>
              </a:spcBef>
              <a:buClrTx/>
              <a:buSzTx/>
              <a:buFont typeface="Arial"/>
              <a:buNone/>
              <a:defRPr sz="1496">
                <a:latin typeface="+mn-lt"/>
                <a:ea typeface="+mn-ea"/>
                <a:cs typeface="+mn-cs"/>
                <a:sym typeface="Calibri"/>
              </a:defRPr>
            </a:pPr>
            <a:r>
              <a:rPr sz="1400" b="1" i="1" dirty="0" smtClean="0">
                <a:solidFill>
                  <a:schemeClr val="tx1"/>
                </a:solidFill>
                <a:latin typeface="Gill Sans"/>
                <a:cs typeface="Gill Sans"/>
              </a:rPr>
              <a:t>Application </a:t>
            </a:r>
            <a:r>
              <a:rPr sz="1400" b="1" i="1" dirty="0">
                <a:solidFill>
                  <a:schemeClr val="tx1"/>
                </a:solidFill>
                <a:latin typeface="Gill Sans"/>
                <a:cs typeface="Gill Sans"/>
              </a:rPr>
              <a:t>of scenario planning/decision making systems/computational modelation with mutistakeholder contrastation and dialogues.</a:t>
            </a:r>
          </a:p>
          <a:p>
            <a:pPr marL="150876" indent="-150876" defTabSz="402336">
              <a:spcBef>
                <a:spcPts val="300"/>
              </a:spcBef>
              <a:buClrTx/>
              <a:buSzTx/>
              <a:buFont typeface="Arial"/>
              <a:buNone/>
              <a:defRPr sz="1496">
                <a:latin typeface="+mn-lt"/>
                <a:ea typeface="+mn-ea"/>
                <a:cs typeface="+mn-cs"/>
                <a:sym typeface="Calibri"/>
              </a:defRPr>
            </a:pPr>
            <a:endParaRPr sz="1400" dirty="0">
              <a:solidFill>
                <a:schemeClr val="tx1"/>
              </a:solidFill>
              <a:latin typeface="Gill Sans"/>
              <a:cs typeface="Gill Sans"/>
            </a:endParaRPr>
          </a:p>
          <a:p>
            <a:pPr marL="160934" indent="-124724" defTabSz="402336">
              <a:spcBef>
                <a:spcPts val="200"/>
              </a:spcBef>
              <a:defRPr sz="1408">
                <a:solidFill>
                  <a:srgbClr val="A9A9A9"/>
                </a:solidFill>
              </a:defRPr>
            </a:pPr>
            <a:r>
              <a:rPr sz="1400" b="1" dirty="0">
                <a:solidFill>
                  <a:schemeClr val="tx1"/>
                </a:solidFill>
                <a:latin typeface="Gill Sans"/>
                <a:cs typeface="Gill Sans"/>
              </a:rPr>
              <a:t>Next </a:t>
            </a:r>
            <a:r>
              <a:rPr sz="1400" b="1" dirty="0" smtClean="0">
                <a:solidFill>
                  <a:schemeClr val="tx1"/>
                </a:solidFill>
                <a:latin typeface="Gill Sans"/>
                <a:cs typeface="Gill Sans"/>
              </a:rPr>
              <a:t>step</a:t>
            </a:r>
            <a:endParaRPr lang="en-US" sz="1400" b="1" dirty="0" smtClean="0">
              <a:solidFill>
                <a:schemeClr val="tx1"/>
              </a:solidFill>
              <a:latin typeface="Gill Sans"/>
              <a:cs typeface="Gill Sans"/>
            </a:endParaRPr>
          </a:p>
          <a:p>
            <a:pPr marL="469218" lvl="1" indent="-124724" defTabSz="402336">
              <a:spcBef>
                <a:spcPts val="200"/>
              </a:spcBef>
              <a:defRPr sz="1408">
                <a:solidFill>
                  <a:srgbClr val="A9A9A9"/>
                </a:solidFill>
              </a:defRPr>
            </a:pPr>
            <a:r>
              <a:rPr sz="1400" dirty="0" smtClean="0">
                <a:solidFill>
                  <a:schemeClr val="tx1"/>
                </a:solidFill>
                <a:latin typeface="Gill Sans"/>
                <a:cs typeface="Gill Sans"/>
              </a:rPr>
              <a:t>Establish </a:t>
            </a:r>
            <a:r>
              <a:rPr lang="en-US" sz="1400" dirty="0" smtClean="0">
                <a:solidFill>
                  <a:schemeClr val="tx1"/>
                </a:solidFill>
                <a:latin typeface="Gill Sans"/>
                <a:cs typeface="Gill Sans"/>
              </a:rPr>
              <a:t>and </a:t>
            </a:r>
            <a:r>
              <a:rPr sz="1400" dirty="0" smtClean="0">
                <a:solidFill>
                  <a:schemeClr val="tx1"/>
                </a:solidFill>
                <a:latin typeface="Gill Sans"/>
                <a:cs typeface="Gill Sans"/>
              </a:rPr>
              <a:t>pilot </a:t>
            </a:r>
            <a:r>
              <a:rPr sz="1400" dirty="0">
                <a:solidFill>
                  <a:schemeClr val="tx1"/>
                </a:solidFill>
                <a:latin typeface="Gill Sans"/>
                <a:cs typeface="Gill Sans"/>
              </a:rPr>
              <a:t>cross-regional </a:t>
            </a:r>
            <a:r>
              <a:rPr sz="1400" dirty="0" smtClean="0">
                <a:solidFill>
                  <a:schemeClr val="tx1"/>
                </a:solidFill>
                <a:latin typeface="Gill Sans"/>
                <a:cs typeface="Gill Sans"/>
              </a:rPr>
              <a:t>dialogue</a:t>
            </a:r>
            <a:r>
              <a:rPr lang="en-US" sz="1400" dirty="0" smtClean="0">
                <a:solidFill>
                  <a:schemeClr val="tx1"/>
                </a:solidFill>
                <a:latin typeface="Gill Sans"/>
                <a:cs typeface="Gill Sans"/>
              </a:rPr>
              <a:t>s</a:t>
            </a:r>
            <a:endParaRPr sz="1400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6574557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body" idx="1"/>
          </p:nvPr>
        </p:nvSpPr>
        <p:spPr>
          <a:xfrm>
            <a:off x="1334590" y="1099359"/>
            <a:ext cx="7498082" cy="53527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658368">
              <a:lnSpc>
                <a:spcPct val="80000"/>
              </a:lnSpc>
              <a:spcBef>
                <a:spcPts val="400"/>
              </a:spcBef>
              <a:buClrTx/>
              <a:buSzTx/>
              <a:buFontTx/>
              <a:buNone/>
              <a:defRPr sz="1224" b="1"/>
            </a:pPr>
            <a:r>
              <a:rPr sz="1400" dirty="0" smtClean="0">
                <a:latin typeface="Gill Sans"/>
                <a:cs typeface="Gill Sans"/>
              </a:rPr>
              <a:t>Main </a:t>
            </a:r>
            <a:r>
              <a:rPr sz="1400" dirty="0">
                <a:latin typeface="Gill Sans"/>
                <a:cs typeface="Gill Sans"/>
              </a:rPr>
              <a:t>Knowledge </a:t>
            </a:r>
            <a:r>
              <a:rPr lang="en-US" sz="1400" dirty="0" smtClean="0">
                <a:latin typeface="Gill Sans"/>
                <a:cs typeface="Gill Sans"/>
              </a:rPr>
              <a:t>U</a:t>
            </a:r>
            <a:r>
              <a:rPr sz="1400" dirty="0" smtClean="0">
                <a:latin typeface="Gill Sans"/>
                <a:cs typeface="Gill Sans"/>
              </a:rPr>
              <a:t>sers </a:t>
            </a:r>
            <a:endParaRPr sz="1400" dirty="0">
              <a:latin typeface="Gill Sans"/>
              <a:cs typeface="Gill Sans"/>
            </a:endParaRPr>
          </a:p>
          <a:p>
            <a:pPr marL="263347" indent="-204094" defTabSz="658368">
              <a:lnSpc>
                <a:spcPct val="150000"/>
              </a:lnSpc>
              <a:spcBef>
                <a:spcPts val="400"/>
              </a:spcBef>
              <a:defRPr sz="1224"/>
            </a:pPr>
            <a:r>
              <a:rPr sz="1400" dirty="0" smtClean="0">
                <a:latin typeface="Gill Sans"/>
                <a:cs typeface="Gill Sans"/>
              </a:rPr>
              <a:t>National/</a:t>
            </a:r>
            <a:r>
              <a:rPr lang="en-US" sz="1400" dirty="0" smtClean="0">
                <a:latin typeface="Gill Sans"/>
                <a:cs typeface="Gill Sans"/>
              </a:rPr>
              <a:t>r</a:t>
            </a:r>
            <a:r>
              <a:rPr sz="1400" dirty="0" smtClean="0">
                <a:latin typeface="Gill Sans"/>
                <a:cs typeface="Gill Sans"/>
              </a:rPr>
              <a:t>egional/</a:t>
            </a:r>
            <a:r>
              <a:rPr lang="en-US" sz="1400" dirty="0" smtClean="0">
                <a:latin typeface="Gill Sans"/>
                <a:cs typeface="Gill Sans"/>
              </a:rPr>
              <a:t>l</a:t>
            </a:r>
            <a:r>
              <a:rPr sz="1400" dirty="0" smtClean="0">
                <a:latin typeface="Gill Sans"/>
                <a:cs typeface="Gill Sans"/>
              </a:rPr>
              <a:t>ocal </a:t>
            </a:r>
            <a:r>
              <a:rPr lang="en-US" sz="1400" dirty="0" smtClean="0">
                <a:latin typeface="Gill Sans"/>
                <a:cs typeface="Gill Sans"/>
              </a:rPr>
              <a:t>p</a:t>
            </a:r>
            <a:r>
              <a:rPr sz="1400" dirty="0" smtClean="0">
                <a:latin typeface="Gill Sans"/>
                <a:cs typeface="Gill Sans"/>
              </a:rPr>
              <a:t>ublic </a:t>
            </a:r>
            <a:r>
              <a:rPr lang="en-US" sz="1400" dirty="0" smtClean="0">
                <a:latin typeface="Gill Sans"/>
                <a:cs typeface="Gill Sans"/>
              </a:rPr>
              <a:t>wa</a:t>
            </a:r>
            <a:r>
              <a:rPr sz="1400" dirty="0" smtClean="0">
                <a:latin typeface="Gill Sans"/>
                <a:cs typeface="Gill Sans"/>
              </a:rPr>
              <a:t>ter </a:t>
            </a:r>
            <a:r>
              <a:rPr lang="en-US" sz="1400" dirty="0" smtClean="0">
                <a:latin typeface="Gill Sans"/>
                <a:cs typeface="Gill Sans"/>
              </a:rPr>
              <a:t>a</a:t>
            </a:r>
            <a:r>
              <a:rPr sz="1400" dirty="0" smtClean="0">
                <a:latin typeface="Gill Sans"/>
                <a:cs typeface="Gill Sans"/>
              </a:rPr>
              <a:t>gencies (</a:t>
            </a:r>
            <a:r>
              <a:rPr lang="en-US" sz="1400" dirty="0" smtClean="0">
                <a:latin typeface="Gill Sans"/>
                <a:cs typeface="Gill Sans"/>
              </a:rPr>
              <a:t>p</a:t>
            </a:r>
            <a:r>
              <a:rPr sz="1400" dirty="0" smtClean="0">
                <a:latin typeface="Gill Sans"/>
                <a:cs typeface="Gill Sans"/>
              </a:rPr>
              <a:t>oliticians</a:t>
            </a:r>
            <a:r>
              <a:rPr sz="1400" dirty="0">
                <a:latin typeface="Gill Sans"/>
                <a:cs typeface="Gill Sans"/>
              </a:rPr>
              <a:t>, </a:t>
            </a:r>
            <a:r>
              <a:rPr lang="en-US" sz="1400" dirty="0" smtClean="0">
                <a:latin typeface="Gill Sans"/>
                <a:cs typeface="Gill Sans"/>
              </a:rPr>
              <a:t>h</a:t>
            </a:r>
            <a:r>
              <a:rPr sz="1400" dirty="0" smtClean="0">
                <a:latin typeface="Gill Sans"/>
                <a:cs typeface="Gill Sans"/>
              </a:rPr>
              <a:t>igh</a:t>
            </a:r>
            <a:r>
              <a:rPr lang="en-US" sz="1400" dirty="0" smtClean="0">
                <a:latin typeface="Gill Sans"/>
                <a:cs typeface="Gill Sans"/>
              </a:rPr>
              <a:t>-</a:t>
            </a:r>
            <a:r>
              <a:rPr sz="1400" dirty="0" smtClean="0">
                <a:latin typeface="Gill Sans"/>
                <a:cs typeface="Gill Sans"/>
              </a:rPr>
              <a:t>level </a:t>
            </a:r>
            <a:r>
              <a:rPr lang="en-US" sz="1400" dirty="0" smtClean="0">
                <a:latin typeface="Gill Sans"/>
                <a:cs typeface="Gill Sans"/>
              </a:rPr>
              <a:t>t</a:t>
            </a:r>
            <a:r>
              <a:rPr sz="1400" dirty="0" smtClean="0">
                <a:latin typeface="Gill Sans"/>
                <a:cs typeface="Gill Sans"/>
              </a:rPr>
              <a:t>echnicians</a:t>
            </a:r>
            <a:r>
              <a:rPr sz="1400" dirty="0">
                <a:latin typeface="Gill Sans"/>
                <a:cs typeface="Gill Sans"/>
              </a:rPr>
              <a:t>, </a:t>
            </a:r>
            <a:r>
              <a:rPr lang="en-US" sz="1400" dirty="0" smtClean="0">
                <a:latin typeface="Gill Sans"/>
                <a:cs typeface="Gill Sans"/>
              </a:rPr>
              <a:t>b</a:t>
            </a:r>
            <a:r>
              <a:rPr sz="1400" dirty="0" smtClean="0">
                <a:latin typeface="Gill Sans"/>
                <a:cs typeface="Gill Sans"/>
              </a:rPr>
              <a:t>asin </a:t>
            </a:r>
            <a:r>
              <a:rPr lang="en-US" sz="1400" dirty="0">
                <a:latin typeface="Gill Sans"/>
                <a:cs typeface="Gill Sans"/>
              </a:rPr>
              <a:t>a</a:t>
            </a:r>
            <a:r>
              <a:rPr sz="1400" dirty="0" smtClean="0">
                <a:latin typeface="Gill Sans"/>
                <a:cs typeface="Gill Sans"/>
              </a:rPr>
              <a:t>uthorities</a:t>
            </a:r>
            <a:r>
              <a:rPr sz="1400" dirty="0">
                <a:latin typeface="Gill Sans"/>
                <a:cs typeface="Gill Sans"/>
              </a:rPr>
              <a:t>) and local water managers and users </a:t>
            </a:r>
            <a:r>
              <a:rPr sz="1400" dirty="0" smtClean="0">
                <a:latin typeface="Gill Sans"/>
                <a:cs typeface="Gill Sans"/>
              </a:rPr>
              <a:t>(</a:t>
            </a:r>
            <a:r>
              <a:rPr lang="en-US" sz="1400" dirty="0" smtClean="0">
                <a:latin typeface="Gill Sans"/>
                <a:cs typeface="Gill Sans"/>
              </a:rPr>
              <a:t>w</a:t>
            </a:r>
            <a:r>
              <a:rPr sz="1400" dirty="0" smtClean="0">
                <a:latin typeface="Gill Sans"/>
                <a:cs typeface="Gill Sans"/>
              </a:rPr>
              <a:t>ater </a:t>
            </a:r>
            <a:r>
              <a:rPr sz="1400" dirty="0">
                <a:latin typeface="Gill Sans"/>
                <a:cs typeface="Gill Sans"/>
              </a:rPr>
              <a:t>district coordinators and farmers)</a:t>
            </a:r>
          </a:p>
          <a:p>
            <a:pPr marL="263347" indent="-204094" defTabSz="658368">
              <a:lnSpc>
                <a:spcPct val="150000"/>
              </a:lnSpc>
              <a:spcBef>
                <a:spcPts val="400"/>
              </a:spcBef>
              <a:defRPr sz="1224"/>
            </a:pPr>
            <a:r>
              <a:rPr sz="1400" dirty="0">
                <a:latin typeface="Gill Sans"/>
                <a:cs typeface="Gill Sans"/>
              </a:rPr>
              <a:t>Environmental National Agencies (Water Departments</a:t>
            </a:r>
            <a:r>
              <a:rPr sz="1400" dirty="0" smtClean="0">
                <a:latin typeface="Gill Sans"/>
                <a:cs typeface="Gill Sans"/>
              </a:rPr>
              <a:t>)</a:t>
            </a:r>
            <a:endParaRPr sz="1400" dirty="0">
              <a:latin typeface="Gill Sans"/>
              <a:cs typeface="Gill Sans"/>
            </a:endParaRPr>
          </a:p>
          <a:p>
            <a:pPr marL="0" indent="0" defTabSz="658368">
              <a:lnSpc>
                <a:spcPct val="80000"/>
              </a:lnSpc>
              <a:spcBef>
                <a:spcPts val="400"/>
              </a:spcBef>
              <a:buClrTx/>
              <a:buSzTx/>
              <a:buFontTx/>
              <a:buNone/>
              <a:defRPr sz="1224"/>
            </a:pPr>
            <a:endParaRPr sz="1400" dirty="0">
              <a:latin typeface="Gill Sans"/>
              <a:cs typeface="Gill Sans"/>
            </a:endParaRPr>
          </a:p>
          <a:p>
            <a:pPr marL="0" indent="0" defTabSz="658368">
              <a:lnSpc>
                <a:spcPct val="80000"/>
              </a:lnSpc>
              <a:spcBef>
                <a:spcPts val="400"/>
              </a:spcBef>
              <a:buClrTx/>
              <a:buSzTx/>
              <a:buFontTx/>
              <a:buNone/>
              <a:defRPr sz="1224" b="1"/>
            </a:pPr>
            <a:r>
              <a:rPr sz="1400" dirty="0">
                <a:latin typeface="Gill Sans"/>
                <a:cs typeface="Gill Sans"/>
              </a:rPr>
              <a:t>Expected </a:t>
            </a:r>
            <a:r>
              <a:rPr lang="en-US" sz="1400" dirty="0" smtClean="0">
                <a:latin typeface="Gill Sans"/>
                <a:cs typeface="Gill Sans"/>
              </a:rPr>
              <a:t>Use</a:t>
            </a:r>
            <a:endParaRPr sz="1400" dirty="0">
              <a:latin typeface="Gill Sans"/>
              <a:cs typeface="Gill Sans"/>
            </a:endParaRPr>
          </a:p>
          <a:p>
            <a:pPr marL="0" indent="0" defTabSz="658368">
              <a:lnSpc>
                <a:spcPct val="80000"/>
              </a:lnSpc>
              <a:spcBef>
                <a:spcPts val="400"/>
              </a:spcBef>
              <a:buClrTx/>
              <a:buSzTx/>
              <a:buFontTx/>
              <a:buNone/>
              <a:defRPr sz="1224" i="1"/>
            </a:pPr>
            <a:r>
              <a:rPr sz="1400" dirty="0">
                <a:latin typeface="Gill Sans"/>
                <a:cs typeface="Gill Sans"/>
              </a:rPr>
              <a:t>Formal/</a:t>
            </a:r>
            <a:r>
              <a:rPr sz="1400" dirty="0" smtClean="0">
                <a:latin typeface="Gill Sans"/>
                <a:cs typeface="Gill Sans"/>
              </a:rPr>
              <a:t>Public</a:t>
            </a:r>
            <a:endParaRPr lang="en-US" sz="1400" dirty="0" smtClean="0">
              <a:latin typeface="Gill Sans"/>
              <a:cs typeface="Gill Sans"/>
            </a:endParaRPr>
          </a:p>
          <a:p>
            <a:pPr marL="263347" indent="-204094" defTabSz="658368">
              <a:lnSpc>
                <a:spcPct val="150000"/>
              </a:lnSpc>
              <a:spcBef>
                <a:spcPts val="400"/>
              </a:spcBef>
              <a:defRPr sz="1224"/>
            </a:pPr>
            <a:r>
              <a:rPr sz="1400" dirty="0" smtClean="0">
                <a:latin typeface="Gill Sans"/>
                <a:cs typeface="Gill Sans"/>
              </a:rPr>
              <a:t>Complement </a:t>
            </a:r>
            <a:r>
              <a:rPr sz="1400" dirty="0">
                <a:latin typeface="Gill Sans"/>
                <a:cs typeface="Gill Sans"/>
              </a:rPr>
              <a:t>and check hydroclimatic data gathering and </a:t>
            </a:r>
            <a:r>
              <a:rPr sz="1400" dirty="0" smtClean="0">
                <a:latin typeface="Gill Sans"/>
                <a:cs typeface="Gill Sans"/>
              </a:rPr>
              <a:t>analysis</a:t>
            </a:r>
            <a:endParaRPr lang="en-US" sz="1400" dirty="0" smtClean="0">
              <a:latin typeface="Gill Sans"/>
              <a:cs typeface="Gill Sans"/>
            </a:endParaRPr>
          </a:p>
          <a:p>
            <a:pPr marL="263347" indent="-204094" defTabSz="658368">
              <a:lnSpc>
                <a:spcPct val="150000"/>
              </a:lnSpc>
              <a:spcBef>
                <a:spcPts val="400"/>
              </a:spcBef>
              <a:defRPr sz="1224"/>
            </a:pPr>
            <a:r>
              <a:rPr lang="en-US" sz="1400" dirty="0">
                <a:latin typeface="Gill Sans"/>
                <a:cs typeface="Gill Sans"/>
              </a:rPr>
              <a:t>M</a:t>
            </a:r>
            <a:r>
              <a:rPr sz="1400" dirty="0" smtClean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ore effective</a:t>
            </a:r>
            <a:r>
              <a:rPr lang="en-US" sz="1400" dirty="0" smtClean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ly</a:t>
            </a:r>
            <a:r>
              <a:rPr sz="1400" dirty="0" smtClean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 integrat</a:t>
            </a:r>
            <a:r>
              <a:rPr lang="en-US" sz="1400" dirty="0" smtClean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e</a:t>
            </a:r>
            <a:r>
              <a:rPr sz="1400" dirty="0" smtClean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 </a:t>
            </a:r>
            <a:r>
              <a:rPr sz="1400" dirty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hydroclimatic knowledge in decision-</a:t>
            </a:r>
            <a:r>
              <a:rPr sz="1400" dirty="0" smtClean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making</a:t>
            </a:r>
            <a:endParaRPr lang="en-US" sz="1400" dirty="0" smtClean="0">
              <a:uFill>
                <a:solidFill>
                  <a:srgbClr val="000000"/>
                </a:solidFill>
              </a:uFill>
              <a:latin typeface="Gill Sans"/>
              <a:ea typeface="Arial"/>
              <a:cs typeface="Gill Sans"/>
              <a:sym typeface="Arial"/>
            </a:endParaRPr>
          </a:p>
          <a:p>
            <a:pPr marL="263347" indent="-204094" defTabSz="658368">
              <a:lnSpc>
                <a:spcPct val="150000"/>
              </a:lnSpc>
              <a:spcBef>
                <a:spcPts val="400"/>
              </a:spcBef>
              <a:defRPr sz="1224"/>
            </a:pPr>
            <a:r>
              <a:rPr lang="en-US" sz="1400" dirty="0" smtClean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Better</a:t>
            </a:r>
            <a:r>
              <a:rPr sz="1400" dirty="0" smtClean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 understand stakeholder</a:t>
            </a:r>
            <a:r>
              <a:rPr lang="en-US" sz="1400" dirty="0" smtClean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’s</a:t>
            </a:r>
            <a:r>
              <a:rPr sz="1400" dirty="0" smtClean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 </a:t>
            </a:r>
            <a:r>
              <a:rPr sz="1400" dirty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information </a:t>
            </a:r>
            <a:r>
              <a:rPr lang="en-US" sz="1400" dirty="0" smtClean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needs/ </a:t>
            </a:r>
            <a:r>
              <a:rPr sz="1400" dirty="0" smtClean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deman</a:t>
            </a:r>
            <a:r>
              <a:rPr lang="en-US" sz="1400" dirty="0" smtClean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d</a:t>
            </a:r>
          </a:p>
          <a:p>
            <a:pPr marL="263347" indent="-204094" defTabSz="658368">
              <a:lnSpc>
                <a:spcPct val="150000"/>
              </a:lnSpc>
              <a:spcBef>
                <a:spcPts val="400"/>
              </a:spcBef>
              <a:defRPr sz="1224"/>
            </a:pPr>
            <a:r>
              <a:rPr lang="en-US" sz="1400" dirty="0" smtClean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Develop</a:t>
            </a:r>
            <a:r>
              <a:rPr sz="1400" dirty="0" smtClean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 </a:t>
            </a:r>
            <a:r>
              <a:rPr sz="1400" dirty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informed policies and programs in the areas of climate change and water </a:t>
            </a:r>
            <a:r>
              <a:rPr sz="1400" dirty="0" smtClean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security</a:t>
            </a:r>
          </a:p>
          <a:p>
            <a:pPr marL="0" indent="0" defTabSz="329184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 sz="1224" i="1">
                <a:latin typeface="+mj-lt"/>
                <a:ea typeface="+mj-ea"/>
                <a:cs typeface="+mj-cs"/>
                <a:sym typeface="Helvetica"/>
              </a:defRPr>
            </a:pPr>
            <a:r>
              <a:rPr sz="1400" dirty="0" smtClean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Real/Hidden</a:t>
            </a:r>
          </a:p>
          <a:p>
            <a:pPr marL="263347" indent="-204094" defTabSz="658368">
              <a:lnSpc>
                <a:spcPct val="150000"/>
              </a:lnSpc>
              <a:spcBef>
                <a:spcPts val="400"/>
              </a:spcBef>
              <a:defRPr sz="1224"/>
            </a:pPr>
            <a:r>
              <a:rPr sz="1400" dirty="0" smtClean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Legitimize</a:t>
            </a:r>
            <a:r>
              <a:rPr lang="en-US" sz="1400" dirty="0" smtClean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 politics</a:t>
            </a:r>
            <a:r>
              <a:rPr lang="en-US" sz="1400" dirty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 </a:t>
            </a:r>
            <a:r>
              <a:rPr lang="en-US" sz="1400" dirty="0" smtClean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that are usuall </a:t>
            </a:r>
            <a:r>
              <a:rPr sz="1400" dirty="0" smtClean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not science</a:t>
            </a:r>
            <a:r>
              <a:rPr lang="en-US" sz="1400" dirty="0" smtClean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-</a:t>
            </a:r>
            <a:r>
              <a:rPr sz="1400" dirty="0" smtClean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based</a:t>
            </a:r>
            <a:r>
              <a:rPr lang="en-US" sz="1400" dirty="0" smtClean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 </a:t>
            </a:r>
            <a:r>
              <a:rPr sz="1400" dirty="0" smtClean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(</a:t>
            </a:r>
            <a:r>
              <a:rPr lang="en-US" sz="1400" dirty="0" smtClean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through reliance on acad</a:t>
            </a:r>
            <a:r>
              <a:rPr sz="1400" dirty="0" smtClean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emic prestige</a:t>
            </a:r>
            <a:r>
              <a:rPr lang="en-US" sz="1400" dirty="0" smtClean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 of scientists</a:t>
            </a:r>
            <a:r>
              <a:rPr sz="1400" dirty="0" smtClean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)</a:t>
            </a:r>
            <a:endParaRPr lang="en-US" sz="1400" dirty="0" smtClean="0">
              <a:uFill>
                <a:solidFill>
                  <a:srgbClr val="000000"/>
                </a:solidFill>
              </a:uFill>
              <a:latin typeface="Gill Sans"/>
              <a:ea typeface="Arial"/>
              <a:cs typeface="Gill Sans"/>
              <a:sym typeface="Arial"/>
            </a:endParaRPr>
          </a:p>
          <a:p>
            <a:pPr marL="263347" indent="-204094" defTabSz="658368">
              <a:lnSpc>
                <a:spcPct val="150000"/>
              </a:lnSpc>
              <a:spcBef>
                <a:spcPts val="400"/>
              </a:spcBef>
              <a:defRPr sz="1224"/>
            </a:pPr>
            <a:r>
              <a:rPr sz="1400" dirty="0" smtClean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Externalize </a:t>
            </a:r>
            <a:r>
              <a:rPr sz="1400" dirty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institutional cost and </a:t>
            </a:r>
            <a:r>
              <a:rPr sz="1400" dirty="0" smtClean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conflicts</a:t>
            </a:r>
            <a:endParaRPr lang="en-US" sz="1400" dirty="0" smtClean="0">
              <a:uFill>
                <a:solidFill>
                  <a:srgbClr val="000000"/>
                </a:solidFill>
              </a:uFill>
              <a:latin typeface="Gill Sans"/>
              <a:ea typeface="Arial"/>
              <a:cs typeface="Gill Sans"/>
              <a:sym typeface="Arial"/>
            </a:endParaRPr>
          </a:p>
          <a:p>
            <a:pPr marL="263347" indent="-204094" defTabSz="658368">
              <a:lnSpc>
                <a:spcPct val="150000"/>
              </a:lnSpc>
              <a:spcBef>
                <a:spcPts val="400"/>
              </a:spcBef>
              <a:defRPr sz="1224"/>
            </a:pPr>
            <a:r>
              <a:rPr sz="1400" dirty="0" smtClean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Contact high</a:t>
            </a:r>
            <a:r>
              <a:rPr lang="en-US" sz="1400" dirty="0" smtClean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-</a:t>
            </a:r>
            <a:r>
              <a:rPr sz="1400" dirty="0" smtClean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level </a:t>
            </a:r>
            <a:r>
              <a:rPr sz="1400" dirty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academic institutions and </a:t>
            </a:r>
            <a:r>
              <a:rPr sz="1400" dirty="0" smtClean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network</a:t>
            </a:r>
            <a:r>
              <a:rPr lang="en-US" sz="1400" dirty="0" smtClean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s</a:t>
            </a:r>
            <a:endParaRPr lang="en-US" sz="1400" dirty="0">
              <a:uFill>
                <a:solidFill>
                  <a:srgbClr val="000000"/>
                </a:solidFill>
              </a:uFill>
              <a:latin typeface="Gill Sans"/>
              <a:ea typeface="Arial"/>
              <a:cs typeface="Gill Sans"/>
              <a:sym typeface="Arial"/>
            </a:endParaRPr>
          </a:p>
          <a:p>
            <a:pPr marL="263347" indent="-204094" defTabSz="658368">
              <a:lnSpc>
                <a:spcPct val="150000"/>
              </a:lnSpc>
              <a:spcBef>
                <a:spcPts val="400"/>
              </a:spcBef>
              <a:defRPr sz="1224"/>
            </a:pPr>
            <a:r>
              <a:rPr lang="en-US" sz="1400" dirty="0" smtClean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Provide t</a:t>
            </a:r>
            <a:r>
              <a:rPr sz="1400" dirty="0" smtClean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raining </a:t>
            </a:r>
            <a:r>
              <a:rPr sz="1400" dirty="0">
                <a:uFill>
                  <a:solidFill>
                    <a:srgbClr val="000000"/>
                  </a:solidFill>
                </a:uFill>
                <a:latin typeface="Gill Sans"/>
                <a:ea typeface="Arial"/>
                <a:cs typeface="Gill Sans"/>
                <a:sym typeface="Arial"/>
              </a:rPr>
              <a:t>opportunities   </a:t>
            </a:r>
          </a:p>
        </p:txBody>
      </p:sp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xfrm>
            <a:off x="1435607" y="134938"/>
            <a:ext cx="7498082" cy="951493"/>
          </a:xfrm>
          <a:prstGeom prst="rect">
            <a:avLst/>
          </a:prstGeom>
        </p:spPr>
        <p:txBody>
          <a:bodyPr/>
          <a:lstStyle/>
          <a:p>
            <a:pPr defTabSz="676655">
              <a:defRPr sz="2812">
                <a:effectLst>
                  <a:outerShdw blurRad="37592" dist="22200" dir="5400000" rotWithShape="0">
                    <a:srgbClr val="000000">
                      <a:alpha val="30000"/>
                    </a:srgbClr>
                  </a:outerShdw>
                </a:effectLst>
              </a:defRPr>
            </a:pPr>
            <a:r>
              <a:rPr dirty="0"/>
              <a:t>Science-Policy </a:t>
            </a:r>
            <a:r>
              <a:rPr dirty="0" smtClean="0"/>
              <a:t>Dialogues:</a:t>
            </a:r>
            <a:r>
              <a:rPr lang="en-US" dirty="0" smtClean="0"/>
              <a:t> </a:t>
            </a:r>
            <a:r>
              <a:rPr dirty="0" smtClean="0"/>
              <a:t>Regional </a:t>
            </a:r>
            <a:r>
              <a:rPr dirty="0"/>
              <a:t>to </a:t>
            </a:r>
            <a:r>
              <a:rPr dirty="0" smtClean="0"/>
              <a:t>Global</a:t>
            </a:r>
            <a:r>
              <a:rPr lang="en-US" dirty="0" smtClean="0"/>
              <a:t> (1)</a:t>
            </a:r>
            <a:endParaRPr dirty="0"/>
          </a:p>
        </p:txBody>
      </p:sp>
      <p:pic>
        <p:nvPicPr>
          <p:cNvPr id="217" name="image11.jpeg" descr="Grafico Oferta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50583" y="1960642"/>
            <a:ext cx="3092624" cy="1385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8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8256" y="5280750"/>
            <a:ext cx="2375744" cy="15772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03610929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/>
          </p:cNvSpPr>
          <p:nvPr>
            <p:ph type="body" idx="1"/>
          </p:nvPr>
        </p:nvSpPr>
        <p:spPr>
          <a:xfrm>
            <a:off x="1435608" y="1435685"/>
            <a:ext cx="7498081" cy="48006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2296" indent="0">
              <a:lnSpc>
                <a:spcPct val="80000"/>
              </a:lnSpc>
              <a:buNone/>
              <a:defRPr sz="1400">
                <a:solidFill>
                  <a:srgbClr val="FF2600"/>
                </a:solidFill>
              </a:defRPr>
            </a:pPr>
            <a:r>
              <a:rPr lang="en-US" sz="1800" b="1" dirty="0" smtClean="0">
                <a:solidFill>
                  <a:srgbClr val="000000"/>
                </a:solidFill>
                <a:latin typeface="Gill Sans"/>
                <a:cs typeface="Gill Sans"/>
              </a:rPr>
              <a:t>In</a:t>
            </a:r>
            <a:r>
              <a:rPr sz="1800" b="1" dirty="0" smtClean="0">
                <a:solidFill>
                  <a:srgbClr val="000000"/>
                </a:solidFill>
                <a:latin typeface="Gill Sans"/>
                <a:cs typeface="Gill Sans"/>
              </a:rPr>
              <a:t>volvement </a:t>
            </a:r>
            <a:r>
              <a:rPr sz="1800" b="1" dirty="0">
                <a:solidFill>
                  <a:srgbClr val="000000"/>
                </a:solidFill>
                <a:latin typeface="Gill Sans"/>
                <a:cs typeface="Gill Sans"/>
              </a:rPr>
              <a:t>with regional and international </a:t>
            </a:r>
            <a:r>
              <a:rPr sz="1800" b="1" dirty="0" smtClean="0">
                <a:solidFill>
                  <a:srgbClr val="000000"/>
                </a:solidFill>
                <a:latin typeface="Gill Sans"/>
                <a:cs typeface="Gill Sans"/>
              </a:rPr>
              <a:t>institutions</a:t>
            </a:r>
            <a:endParaRPr lang="en-US" sz="1800" b="1" dirty="0" smtClean="0">
              <a:solidFill>
                <a:srgbClr val="FF2600"/>
              </a:solidFill>
              <a:latin typeface="Gill Sans"/>
              <a:cs typeface="Gill Sans"/>
            </a:endParaRPr>
          </a:p>
          <a:p>
            <a:pPr marL="263347" indent="-204094" defTabSz="658368">
              <a:lnSpc>
                <a:spcPct val="150000"/>
              </a:lnSpc>
              <a:spcBef>
                <a:spcPts val="400"/>
              </a:spcBef>
              <a:defRPr sz="1224"/>
            </a:pPr>
            <a:r>
              <a:rPr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FAO,</a:t>
            </a:r>
            <a:r>
              <a:rPr lang="en-US" sz="1800" dirty="0">
                <a:latin typeface="Gill Sans"/>
                <a:cs typeface="Gill Sans"/>
              </a:rPr>
              <a:t> UNESCO, </a:t>
            </a:r>
            <a:r>
              <a:rPr lang="en-US" sz="1800" dirty="0" smtClean="0">
                <a:latin typeface="Gill Sans"/>
                <a:cs typeface="Gill Sans"/>
              </a:rPr>
              <a:t>CEPAL,</a:t>
            </a:r>
            <a:r>
              <a:rPr lang="en-US" sz="1800" dirty="0">
                <a:latin typeface="Gill Sans"/>
                <a:cs typeface="Gill Sans"/>
              </a:rPr>
              <a:t> RALCEA, RIGA,</a:t>
            </a:r>
            <a:r>
              <a:rPr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 S</a:t>
            </a:r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tockholm Environment Institut</a:t>
            </a:r>
            <a:r>
              <a:rPr lang="en-US" sz="1800" dirty="0">
                <a:latin typeface="Gill Sans"/>
                <a:cs typeface="Gill Sans"/>
              </a:rPr>
              <a:t>e</a:t>
            </a:r>
            <a:r>
              <a:rPr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, </a:t>
            </a:r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International Water Security Network, among many others</a:t>
            </a:r>
            <a:endParaRPr lang="en-US" sz="1800" dirty="0">
              <a:latin typeface="Gill Sans"/>
              <a:cs typeface="Gill Sans"/>
            </a:endParaRPr>
          </a:p>
          <a:p>
            <a:pPr marL="0" indent="0" defTabSz="658368">
              <a:lnSpc>
                <a:spcPct val="80000"/>
              </a:lnSpc>
              <a:spcBef>
                <a:spcPts val="400"/>
              </a:spcBef>
              <a:buClrTx/>
              <a:buSzTx/>
              <a:buFontTx/>
              <a:buNone/>
              <a:defRPr sz="1224"/>
            </a:pPr>
            <a:endParaRPr lang="en-US" sz="1800" b="1" dirty="0">
              <a:latin typeface="Gill Sans"/>
              <a:cs typeface="Gill Sans"/>
            </a:endParaRPr>
          </a:p>
          <a:p>
            <a:pPr marL="0" indent="0" defTabSz="457200">
              <a:lnSpc>
                <a:spcPct val="90000"/>
              </a:lnSpc>
              <a:spcBef>
                <a:spcPts val="1500"/>
              </a:spcBef>
              <a:buClrTx/>
              <a:buSzTx/>
              <a:buFontTx/>
              <a:buNone/>
              <a:tabLst>
                <a:tab pos="533400" algn="l"/>
                <a:tab pos="1689100" algn="l"/>
                <a:tab pos="1854200" algn="l"/>
                <a:tab pos="2082800" algn="l"/>
                <a:tab pos="2311400" algn="l"/>
                <a:tab pos="2540000" algn="l"/>
                <a:tab pos="2781300" algn="l"/>
                <a:tab pos="3009900" algn="l"/>
                <a:tab pos="3238500" algn="l"/>
                <a:tab pos="3467100" algn="l"/>
                <a:tab pos="3708400" algn="l"/>
                <a:tab pos="3937000" algn="l"/>
                <a:tab pos="4165600" algn="l"/>
                <a:tab pos="4394200" algn="l"/>
                <a:tab pos="4635500" algn="l"/>
                <a:tab pos="4864100" algn="l"/>
                <a:tab pos="5092700" algn="l"/>
                <a:tab pos="5321300" algn="l"/>
                <a:tab pos="5562600" algn="l"/>
                <a:tab pos="5626100" algn="l"/>
              </a:tabLst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b="1" dirty="0" smtClean="0">
                <a:latin typeface="Gill Sans"/>
                <a:cs typeface="Gill Sans"/>
              </a:rPr>
              <a:t>Types of </a:t>
            </a:r>
            <a:r>
              <a:rPr sz="1800" b="1" dirty="0" smtClean="0">
                <a:latin typeface="Gill Sans"/>
                <a:cs typeface="Gill Sans"/>
              </a:rPr>
              <a:t>involvement</a:t>
            </a:r>
          </a:p>
          <a:p>
            <a:pPr marL="263347" indent="-204094" defTabSz="658368">
              <a:lnSpc>
                <a:spcPct val="150000"/>
              </a:lnSpc>
              <a:spcBef>
                <a:spcPts val="400"/>
              </a:spcBef>
              <a:defRPr sz="1224"/>
            </a:pPr>
            <a:r>
              <a:rPr lang="en-US" sz="1800" dirty="0">
                <a:latin typeface="Gill Sans"/>
                <a:cs typeface="Gill Sans"/>
              </a:rPr>
              <a:t>R</a:t>
            </a:r>
            <a:r>
              <a:rPr sz="1800" dirty="0" smtClean="0">
                <a:latin typeface="Gill Sans"/>
                <a:cs typeface="Gill Sans"/>
              </a:rPr>
              <a:t>esearch development</a:t>
            </a:r>
            <a:r>
              <a:rPr lang="en-US" sz="1800" dirty="0" smtClean="0">
                <a:latin typeface="Gill Sans"/>
                <a:cs typeface="Gill Sans"/>
              </a:rPr>
              <a:t> and academic collaboration</a:t>
            </a:r>
          </a:p>
          <a:p>
            <a:pPr marL="263347" indent="-204094" defTabSz="658368">
              <a:lnSpc>
                <a:spcPct val="150000"/>
              </a:lnSpc>
              <a:spcBef>
                <a:spcPts val="400"/>
              </a:spcBef>
              <a:defRPr sz="1224"/>
            </a:pPr>
            <a:r>
              <a:rPr lang="en-US" sz="1800" dirty="0">
                <a:latin typeface="Gill Sans"/>
                <a:cs typeface="Gill Sans"/>
              </a:rPr>
              <a:t>T</a:t>
            </a:r>
            <a:r>
              <a:rPr sz="1800" dirty="0" smtClean="0">
                <a:latin typeface="Gill Sans"/>
                <a:cs typeface="Gill Sans"/>
              </a:rPr>
              <a:t>raining networks</a:t>
            </a:r>
            <a:endParaRPr lang="en-US" sz="1800" dirty="0" smtClean="0">
              <a:latin typeface="Gill Sans"/>
              <a:cs typeface="Gill Sans"/>
            </a:endParaRPr>
          </a:p>
          <a:p>
            <a:pPr marL="263347" indent="-204094" defTabSz="658368">
              <a:lnSpc>
                <a:spcPct val="150000"/>
              </a:lnSpc>
              <a:spcBef>
                <a:spcPts val="400"/>
              </a:spcBef>
              <a:defRPr sz="1224"/>
            </a:pPr>
            <a:r>
              <a:rPr sz="1800" dirty="0" smtClean="0">
                <a:latin typeface="Gill Sans"/>
                <a:cs typeface="Gill Sans"/>
              </a:rPr>
              <a:t>Intergovernmental </a:t>
            </a:r>
            <a:r>
              <a:rPr sz="1800" dirty="0">
                <a:latin typeface="Gill Sans"/>
                <a:cs typeface="Gill Sans"/>
              </a:rPr>
              <a:t>Governance and </a:t>
            </a:r>
            <a:r>
              <a:rPr sz="1800" dirty="0" smtClean="0">
                <a:latin typeface="Gill Sans"/>
                <a:cs typeface="Gill Sans"/>
              </a:rPr>
              <a:t>Agendas</a:t>
            </a:r>
            <a:endParaRPr lang="en-US" sz="1800" dirty="0" smtClean="0">
              <a:latin typeface="Gill Sans"/>
              <a:cs typeface="Gill Sans"/>
            </a:endParaRPr>
          </a:p>
          <a:p>
            <a:pPr marL="263347" indent="-204094" defTabSz="658368">
              <a:lnSpc>
                <a:spcPct val="150000"/>
              </a:lnSpc>
              <a:spcBef>
                <a:spcPts val="400"/>
              </a:spcBef>
              <a:defRPr sz="1224"/>
            </a:pPr>
            <a:r>
              <a:rPr sz="1800" dirty="0" smtClean="0">
                <a:latin typeface="Gill Sans"/>
                <a:cs typeface="Gill Sans"/>
              </a:rPr>
              <a:t>Expert </a:t>
            </a:r>
            <a:r>
              <a:rPr sz="1800" dirty="0">
                <a:latin typeface="Gill Sans"/>
                <a:cs typeface="Gill Sans"/>
              </a:rPr>
              <a:t>or </a:t>
            </a:r>
            <a:r>
              <a:rPr lang="en-US" sz="1800" dirty="0" smtClean="0">
                <a:latin typeface="Gill Sans"/>
                <a:cs typeface="Gill Sans"/>
              </a:rPr>
              <a:t>s</a:t>
            </a:r>
            <a:r>
              <a:rPr sz="1800" dirty="0" smtClean="0">
                <a:latin typeface="Gill Sans"/>
                <a:cs typeface="Gill Sans"/>
              </a:rPr>
              <a:t>pecialized </a:t>
            </a:r>
            <a:r>
              <a:rPr lang="en-US" sz="1800" dirty="0" smtClean="0">
                <a:latin typeface="Gill Sans"/>
                <a:cs typeface="Gill Sans"/>
              </a:rPr>
              <a:t>a</a:t>
            </a:r>
            <a:r>
              <a:rPr sz="1800" dirty="0" smtClean="0">
                <a:latin typeface="Gill Sans"/>
                <a:cs typeface="Gill Sans"/>
              </a:rPr>
              <a:t>gencie</a:t>
            </a:r>
            <a:r>
              <a:rPr lang="en-US" sz="1800" dirty="0" smtClean="0">
                <a:latin typeface="Gill Sans"/>
                <a:cs typeface="Gill Sans"/>
              </a:rPr>
              <a:t>s</a:t>
            </a:r>
            <a:endParaRPr sz="1800" dirty="0">
              <a:latin typeface="Gill Sans"/>
              <a:cs typeface="Gill Sans"/>
            </a:endParaRPr>
          </a:p>
        </p:txBody>
      </p:sp>
      <p:pic>
        <p:nvPicPr>
          <p:cNvPr id="222" name="image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9256" y="5584124"/>
            <a:ext cx="3471911" cy="1312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emergencia 2.jpg" descr="emergencia 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75111" y="5604426"/>
            <a:ext cx="4667485" cy="127221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216"/>
          <p:cNvSpPr txBox="1">
            <a:spLocks/>
          </p:cNvSpPr>
          <p:nvPr/>
        </p:nvSpPr>
        <p:spPr>
          <a:xfrm>
            <a:off x="1435607" y="134938"/>
            <a:ext cx="7498082" cy="951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572314"/>
                </a:solidFill>
                <a:effectLst>
                  <a:outerShdw blurRad="50800" dist="30000" dir="5400000" rotWithShape="0">
                    <a:srgbClr val="000000">
                      <a:alpha val="30000"/>
                    </a:srgbClr>
                  </a:outerShdw>
                </a:effectLst>
                <a:uFillTx/>
                <a:latin typeface="Gill Sans MT"/>
                <a:ea typeface="Gill Sans MT"/>
                <a:cs typeface="Gill Sans MT"/>
                <a:sym typeface="Gill Sans MT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572314"/>
                </a:solidFill>
                <a:effectLst>
                  <a:outerShdw blurRad="50800" dist="30000" dir="5400000" rotWithShape="0">
                    <a:srgbClr val="000000">
                      <a:alpha val="30000"/>
                    </a:srgbClr>
                  </a:outerShdw>
                </a:effectLst>
                <a:uFillTx/>
                <a:latin typeface="Gill Sans MT"/>
                <a:ea typeface="Gill Sans MT"/>
                <a:cs typeface="Gill Sans MT"/>
                <a:sym typeface="Gill Sans MT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572314"/>
                </a:solidFill>
                <a:effectLst>
                  <a:outerShdw blurRad="50800" dist="30000" dir="5400000" rotWithShape="0">
                    <a:srgbClr val="000000">
                      <a:alpha val="30000"/>
                    </a:srgbClr>
                  </a:outerShdw>
                </a:effectLst>
                <a:uFillTx/>
                <a:latin typeface="Gill Sans MT"/>
                <a:ea typeface="Gill Sans MT"/>
                <a:cs typeface="Gill Sans MT"/>
                <a:sym typeface="Gill Sans MT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572314"/>
                </a:solidFill>
                <a:effectLst>
                  <a:outerShdw blurRad="50800" dist="30000" dir="5400000" rotWithShape="0">
                    <a:srgbClr val="000000">
                      <a:alpha val="30000"/>
                    </a:srgbClr>
                  </a:outerShdw>
                </a:effectLst>
                <a:uFillTx/>
                <a:latin typeface="Gill Sans MT"/>
                <a:ea typeface="Gill Sans MT"/>
                <a:cs typeface="Gill Sans MT"/>
                <a:sym typeface="Gill Sans MT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572314"/>
                </a:solidFill>
                <a:effectLst>
                  <a:outerShdw blurRad="50800" dist="30000" dir="5400000" rotWithShape="0">
                    <a:srgbClr val="000000">
                      <a:alpha val="30000"/>
                    </a:srgbClr>
                  </a:outerShdw>
                </a:effectLst>
                <a:uFillTx/>
                <a:latin typeface="Gill Sans MT"/>
                <a:ea typeface="Gill Sans MT"/>
                <a:cs typeface="Gill Sans MT"/>
                <a:sym typeface="Gill Sans MT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572314"/>
                </a:solidFill>
                <a:effectLst>
                  <a:outerShdw blurRad="50800" dist="30000" dir="5400000" rotWithShape="0">
                    <a:srgbClr val="000000">
                      <a:alpha val="30000"/>
                    </a:srgbClr>
                  </a:outerShdw>
                </a:effectLst>
                <a:uFillTx/>
                <a:latin typeface="Gill Sans MT"/>
                <a:ea typeface="Gill Sans MT"/>
                <a:cs typeface="Gill Sans MT"/>
                <a:sym typeface="Gill Sans MT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572314"/>
                </a:solidFill>
                <a:effectLst>
                  <a:outerShdw blurRad="50800" dist="30000" dir="5400000" rotWithShape="0">
                    <a:srgbClr val="000000">
                      <a:alpha val="30000"/>
                    </a:srgbClr>
                  </a:outerShdw>
                </a:effectLst>
                <a:uFillTx/>
                <a:latin typeface="Gill Sans MT"/>
                <a:ea typeface="Gill Sans MT"/>
                <a:cs typeface="Gill Sans MT"/>
                <a:sym typeface="Gill Sans MT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572314"/>
                </a:solidFill>
                <a:effectLst>
                  <a:outerShdw blurRad="50800" dist="30000" dir="5400000" rotWithShape="0">
                    <a:srgbClr val="000000">
                      <a:alpha val="30000"/>
                    </a:srgbClr>
                  </a:outerShdw>
                </a:effectLst>
                <a:uFillTx/>
                <a:latin typeface="Gill Sans MT"/>
                <a:ea typeface="Gill Sans MT"/>
                <a:cs typeface="Gill Sans MT"/>
                <a:sym typeface="Gill Sans MT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572314"/>
                </a:solidFill>
                <a:effectLst>
                  <a:outerShdw blurRad="50800" dist="30000" dir="5400000" rotWithShape="0">
                    <a:srgbClr val="000000">
                      <a:alpha val="30000"/>
                    </a:srgbClr>
                  </a:outerShdw>
                </a:effectLst>
                <a:uFillTx/>
                <a:latin typeface="Gill Sans MT"/>
                <a:ea typeface="Gill Sans MT"/>
                <a:cs typeface="Gill Sans MT"/>
                <a:sym typeface="Gill Sans MT"/>
              </a:defRPr>
            </a:lvl9pPr>
          </a:lstStyle>
          <a:p>
            <a:pPr defTabSz="676655">
              <a:defRPr sz="2812">
                <a:effectLst>
                  <a:outerShdw blurRad="37592" dist="22200" dir="5400000" rotWithShape="0">
                    <a:srgbClr val="000000">
                      <a:alpha val="30000"/>
                    </a:srgbClr>
                  </a:outerShdw>
                </a:effectLst>
              </a:defRPr>
            </a:pPr>
            <a:r>
              <a:rPr lang="en-US" sz="2812" dirty="0" smtClean="0">
                <a:effectLst>
                  <a:outerShdw blurRad="37592" dist="22200" dir="5400000" rotWithShape="0">
                    <a:srgbClr val="000000">
                      <a:alpha val="30000"/>
                    </a:srgbClr>
                  </a:outerShdw>
                </a:effectLst>
              </a:rPr>
              <a:t>Science-Policy Dialogues: Regional to Global (2)</a:t>
            </a:r>
            <a:endParaRPr lang="en-US" sz="2812" dirty="0">
              <a:effectLst>
                <a:outerShdw blurRad="37592" dist="22200" dir="5400000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392332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604" y="62946"/>
            <a:ext cx="7338195" cy="1547620"/>
          </a:xfrm>
        </p:spPr>
        <p:txBody>
          <a:bodyPr>
            <a:normAutofit/>
          </a:bodyPr>
          <a:lstStyle/>
          <a:p>
            <a:r>
              <a:rPr lang="en-US" dirty="0" smtClean="0"/>
              <a:t>Network development</a:t>
            </a:r>
            <a:br>
              <a:rPr lang="en-US" dirty="0" smtClean="0"/>
            </a:br>
            <a:r>
              <a:rPr lang="en-US" dirty="0" smtClean="0"/>
              <a:t>(Univ. Arizona &amp; partners)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705834"/>
              </p:ext>
            </p:extLst>
          </p:nvPr>
        </p:nvGraphicFramePr>
        <p:xfrm>
          <a:off x="625264" y="301164"/>
          <a:ext cx="8065888" cy="6429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43C6-EA01-B040-BE1F-E1250F0126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3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30940"/>
            <a:ext cx="7498080" cy="147962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Thank you.</a:t>
            </a:r>
            <a:br>
              <a:rPr lang="en-US" dirty="0" smtClean="0"/>
            </a:b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1487" y="1840620"/>
            <a:ext cx="785595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Chris Scott, </a:t>
            </a:r>
            <a:r>
              <a:rPr lang="en-US" dirty="0" smtClean="0">
                <a:hlinkClick r:id="rId2"/>
              </a:rPr>
              <a:t>cascott@email.arizona.edu</a:t>
            </a:r>
            <a:endParaRPr lang="en-US" dirty="0" smtClean="0"/>
          </a:p>
          <a:p>
            <a:r>
              <a:rPr lang="en-US" dirty="0" smtClean="0"/>
              <a:t>Francisco Meza, </a:t>
            </a:r>
            <a:r>
              <a:rPr lang="en-US" dirty="0" smtClean="0">
                <a:hlinkClick r:id="rId3"/>
              </a:rPr>
              <a:t>fmeza</a:t>
            </a:r>
            <a:r>
              <a:rPr lang="en-US" dirty="0">
                <a:hlinkClick r:id="rId3"/>
              </a:rPr>
              <a:t>@</a:t>
            </a:r>
            <a:r>
              <a:rPr lang="en-US" dirty="0" smtClean="0">
                <a:hlinkClick r:id="rId3"/>
              </a:rPr>
              <a:t>uc.cl</a:t>
            </a:r>
            <a:endParaRPr lang="en-US" dirty="0"/>
          </a:p>
          <a:p>
            <a:r>
              <a:rPr lang="en-US" dirty="0" smtClean="0"/>
              <a:t>Bob </a:t>
            </a:r>
            <a:r>
              <a:rPr lang="en-US" dirty="0" err="1" smtClean="0"/>
              <a:t>Varady</a:t>
            </a:r>
            <a:r>
              <a:rPr lang="en-US" dirty="0"/>
              <a:t>, </a:t>
            </a:r>
            <a:r>
              <a:rPr lang="en-US" dirty="0" smtClean="0">
                <a:hlinkClick r:id="rId4"/>
              </a:rPr>
              <a:t>rvarady@email.arizona.edu</a:t>
            </a:r>
            <a:r>
              <a:rPr lang="en-US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9409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604" y="10570"/>
            <a:ext cx="7722244" cy="1547620"/>
          </a:xfrm>
        </p:spPr>
        <p:txBody>
          <a:bodyPr>
            <a:normAutofit/>
          </a:bodyPr>
          <a:lstStyle/>
          <a:p>
            <a:r>
              <a:rPr lang="en-US" dirty="0" smtClean="0"/>
              <a:t>Network development</a:t>
            </a:r>
            <a:br>
              <a:rPr lang="en-US" dirty="0" smtClean="0"/>
            </a:br>
            <a:r>
              <a:rPr lang="en-US" dirty="0" smtClean="0"/>
              <a:t>(Univ. </a:t>
            </a:r>
            <a:r>
              <a:rPr lang="en-US" dirty="0" err="1" smtClean="0"/>
              <a:t>Católica</a:t>
            </a:r>
            <a:r>
              <a:rPr lang="en-US" dirty="0" smtClean="0"/>
              <a:t> Chile &amp; partners)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876356"/>
              </p:ext>
            </p:extLst>
          </p:nvPr>
        </p:nvGraphicFramePr>
        <p:xfrm>
          <a:off x="625264" y="1558190"/>
          <a:ext cx="8065888" cy="5223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43C6-EA01-B040-BE1F-E1250F0126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63500"/>
            <a:ext cx="6350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05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66" y="91322"/>
            <a:ext cx="8109634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Researchers </a:t>
            </a:r>
            <a:r>
              <a:rPr lang="en-US" sz="3600" dirty="0" smtClean="0"/>
              <a:t>– </a:t>
            </a:r>
            <a:r>
              <a:rPr lang="en-US" sz="3600" dirty="0" smtClean="0">
                <a:solidFill>
                  <a:srgbClr val="008000"/>
                </a:solidFill>
              </a:rPr>
              <a:t>Stakeholders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smtClean="0"/>
              <a:t>Evolution </a:t>
            </a:r>
            <a:endParaRPr lang="en-US" sz="3600" dirty="0">
              <a:solidFill>
                <a:srgbClr val="0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162608"/>
              </p:ext>
            </p:extLst>
          </p:nvPr>
        </p:nvGraphicFramePr>
        <p:xfrm>
          <a:off x="837968" y="1159732"/>
          <a:ext cx="8306032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/>
          <p:cNvSpPr/>
          <p:nvPr/>
        </p:nvSpPr>
        <p:spPr>
          <a:xfrm>
            <a:off x="2560038" y="3105988"/>
            <a:ext cx="480060" cy="480060"/>
          </a:xfrm>
          <a:prstGeom prst="ellipse">
            <a:avLst/>
          </a:prstGeom>
          <a:solidFill>
            <a:srgbClr val="008000"/>
          </a:solidFill>
          <a:ln>
            <a:solidFill>
              <a:srgbClr val="FF000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Group 8"/>
          <p:cNvGrpSpPr/>
          <p:nvPr/>
        </p:nvGrpSpPr>
        <p:grpSpPr>
          <a:xfrm>
            <a:off x="3818960" y="4040092"/>
            <a:ext cx="1296604" cy="1920240"/>
            <a:chOff x="1782852" y="2880359"/>
            <a:chExt cx="1296604" cy="1920240"/>
          </a:xfrm>
        </p:grpSpPr>
        <p:sp>
          <p:nvSpPr>
            <p:cNvPr id="10" name="Rectangle 9"/>
            <p:cNvSpPr/>
            <p:nvPr/>
          </p:nvSpPr>
          <p:spPr>
            <a:xfrm>
              <a:off x="1782852" y="2880359"/>
              <a:ext cx="1296604" cy="19202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1782852" y="2880359"/>
              <a:ext cx="1296604" cy="19202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>
                  <a:solidFill>
                    <a:srgbClr val="008000"/>
                  </a:solidFill>
                </a:rPr>
                <a:t>Stakeholder partners from CL, MX, US, BR,</a:t>
              </a:r>
              <a:r>
                <a:rPr lang="en-US" sz="1400" i="1" dirty="0" smtClean="0">
                  <a:solidFill>
                    <a:schemeClr val="tx1"/>
                  </a:solidFill>
                </a:rPr>
                <a:t> 2011 Los </a:t>
              </a:r>
              <a:r>
                <a:rPr lang="en-US" sz="1400" i="1" dirty="0" err="1" smtClean="0">
                  <a:solidFill>
                    <a:schemeClr val="tx1"/>
                  </a:solidFill>
                </a:rPr>
                <a:t>Cabos</a:t>
              </a:r>
              <a:r>
                <a:rPr lang="en-US" sz="1400" i="1" dirty="0" smtClean="0">
                  <a:solidFill>
                    <a:schemeClr val="tx1"/>
                  </a:solidFill>
                </a:rPr>
                <a:t> MX</a:t>
              </a:r>
              <a:endParaRPr lang="en-US" sz="1400" i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4166117" y="3555522"/>
            <a:ext cx="480060" cy="480060"/>
          </a:xfrm>
          <a:prstGeom prst="ellipse">
            <a:avLst/>
          </a:prstGeom>
          <a:solidFill>
            <a:srgbClr val="008000"/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819960" y="5991617"/>
            <a:ext cx="1034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2007-11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CRN2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2805" y="5895231"/>
            <a:ext cx="1793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2007-11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IAI-Opportunity,  AQUASEC</a:t>
            </a:r>
          </a:p>
        </p:txBody>
      </p:sp>
      <p:sp>
        <p:nvSpPr>
          <p:cNvPr id="15" name="Oval 14"/>
          <p:cNvSpPr/>
          <p:nvPr/>
        </p:nvSpPr>
        <p:spPr>
          <a:xfrm>
            <a:off x="5680200" y="3058030"/>
            <a:ext cx="480060" cy="48006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Oval 15"/>
          <p:cNvSpPr/>
          <p:nvPr/>
        </p:nvSpPr>
        <p:spPr>
          <a:xfrm>
            <a:off x="5693293" y="3550794"/>
            <a:ext cx="480060" cy="480060"/>
          </a:xfrm>
          <a:prstGeom prst="ellipse">
            <a:avLst/>
          </a:prstGeom>
          <a:solidFill>
            <a:srgbClr val="008000"/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5302760" y="5886865"/>
            <a:ext cx="1361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2012-13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IAI-</a:t>
            </a:r>
            <a:r>
              <a:rPr lang="en-US" dirty="0" err="1" smtClean="0">
                <a:solidFill>
                  <a:srgbClr val="FF0000"/>
                </a:solidFill>
              </a:rPr>
              <a:t>Trg</a:t>
            </a:r>
            <a:r>
              <a:rPr lang="en-US" dirty="0" smtClean="0">
                <a:solidFill>
                  <a:srgbClr val="FF0000"/>
                </a:solidFill>
              </a:rPr>
              <a:t>. Inst., NSF-PASI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115565" y="4035364"/>
            <a:ext cx="1640554" cy="2077368"/>
            <a:chOff x="1782852" y="2723231"/>
            <a:chExt cx="1361703" cy="2077368"/>
          </a:xfrm>
        </p:grpSpPr>
        <p:sp>
          <p:nvSpPr>
            <p:cNvPr id="19" name="Rectangle 18"/>
            <p:cNvSpPr/>
            <p:nvPr/>
          </p:nvSpPr>
          <p:spPr>
            <a:xfrm>
              <a:off x="1782852" y="2880359"/>
              <a:ext cx="1296604" cy="19202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1782852" y="2723231"/>
              <a:ext cx="1361703" cy="19202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>
                  <a:solidFill>
                    <a:srgbClr val="008000"/>
                  </a:solidFill>
                </a:rPr>
                <a:t>CAZALAC-CL, </a:t>
              </a:r>
              <a:r>
                <a:rPr lang="en-US" sz="1400" dirty="0" err="1" smtClean="0">
                  <a:solidFill>
                    <a:srgbClr val="008000"/>
                  </a:solidFill>
                </a:rPr>
                <a:t>Depto</a:t>
              </a:r>
              <a:r>
                <a:rPr lang="en-US" sz="1400" dirty="0" smtClean="0">
                  <a:solidFill>
                    <a:srgbClr val="008000"/>
                  </a:solidFill>
                </a:rPr>
                <a:t>. </a:t>
              </a:r>
              <a:r>
                <a:rPr lang="en-US" sz="1400" dirty="0" err="1" smtClean="0">
                  <a:solidFill>
                    <a:srgbClr val="008000"/>
                  </a:solidFill>
                </a:rPr>
                <a:t>Gral</a:t>
              </a:r>
              <a:r>
                <a:rPr lang="en-US" sz="1400" dirty="0" smtClean="0">
                  <a:solidFill>
                    <a:srgbClr val="008000"/>
                  </a:solidFill>
                </a:rPr>
                <a:t>. </a:t>
              </a:r>
              <a:r>
                <a:rPr lang="en-US" sz="1400" dirty="0" err="1" smtClean="0">
                  <a:solidFill>
                    <a:srgbClr val="008000"/>
                  </a:solidFill>
                </a:rPr>
                <a:t>Irrigación</a:t>
              </a:r>
              <a:r>
                <a:rPr lang="en-US" sz="1400" dirty="0" smtClean="0">
                  <a:solidFill>
                    <a:srgbClr val="008000"/>
                  </a:solidFill>
                </a:rPr>
                <a:t> (DGI </a:t>
              </a:r>
              <a:r>
                <a:rPr lang="en-US" sz="1400" dirty="0" err="1" smtClean="0">
                  <a:solidFill>
                    <a:srgbClr val="008000"/>
                  </a:solidFill>
                </a:rPr>
                <a:t>Mdza</a:t>
              </a:r>
              <a:r>
                <a:rPr lang="en-US" sz="1400" dirty="0" smtClean="0">
                  <a:solidFill>
                    <a:srgbClr val="008000"/>
                  </a:solidFill>
                </a:rPr>
                <a:t> AR), </a:t>
              </a:r>
              <a:r>
                <a:rPr lang="en-US" sz="1400" dirty="0" err="1" smtClean="0">
                  <a:solidFill>
                    <a:srgbClr val="008000"/>
                  </a:solidFill>
                </a:rPr>
                <a:t>Itaipu</a:t>
              </a:r>
              <a:r>
                <a:rPr lang="en-US" sz="1400" dirty="0" smtClean="0">
                  <a:solidFill>
                    <a:srgbClr val="008000"/>
                  </a:solidFill>
                </a:rPr>
                <a:t> </a:t>
              </a:r>
              <a:r>
                <a:rPr lang="en-US" sz="1400" dirty="0" err="1" smtClean="0">
                  <a:solidFill>
                    <a:srgbClr val="008000"/>
                  </a:solidFill>
                </a:rPr>
                <a:t>Binacional</a:t>
              </a:r>
              <a:r>
                <a:rPr lang="en-US" sz="1400" dirty="0" smtClean="0">
                  <a:solidFill>
                    <a:srgbClr val="008000"/>
                  </a:solidFill>
                </a:rPr>
                <a:t> (BR-PR), partners &amp; students from MX, PE, BO, EC, CO, NI, HN...</a:t>
              </a:r>
              <a:endParaRPr lang="en-US" sz="1400" i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078726" y="5890134"/>
            <a:ext cx="1793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2013-present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SGPCRA005,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CRN3056</a:t>
            </a:r>
            <a:endParaRPr lang="en-US" b="1" u="sng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014715" y="1159732"/>
            <a:ext cx="1793775" cy="1920240"/>
            <a:chOff x="2864590" y="0"/>
            <a:chExt cx="1554160" cy="1920240"/>
          </a:xfrm>
        </p:grpSpPr>
        <p:sp>
          <p:nvSpPr>
            <p:cNvPr id="24" name="Rectangle 23"/>
            <p:cNvSpPr/>
            <p:nvPr/>
          </p:nvSpPr>
          <p:spPr>
            <a:xfrm>
              <a:off x="2864590" y="0"/>
              <a:ext cx="1436318" cy="19202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2864590" y="0"/>
              <a:ext cx="1554160" cy="19202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b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>
                  <a:solidFill>
                    <a:srgbClr val="0000FF"/>
                  </a:solidFill>
                </a:rPr>
                <a:t>IAI,</a:t>
              </a:r>
              <a:r>
                <a:rPr lang="en-US" sz="1500" dirty="0" smtClean="0">
                  <a:solidFill>
                    <a:srgbClr val="0000FF"/>
                  </a:solidFill>
                </a:rPr>
                <a:t> </a:t>
              </a:r>
              <a:r>
                <a:rPr lang="en-US" sz="1500" kern="1200" dirty="0" smtClean="0">
                  <a:solidFill>
                    <a:srgbClr val="0000FF"/>
                  </a:solidFill>
                </a:rPr>
                <a:t>Univ. Arizona,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>
                  <a:solidFill>
                    <a:srgbClr val="0000FF"/>
                  </a:solidFill>
                </a:rPr>
                <a:t>UNESCO,</a:t>
              </a:r>
              <a:endParaRPr lang="en-US" sz="1500" dirty="0">
                <a:solidFill>
                  <a:srgbClr val="0000FF"/>
                </a:solidFill>
              </a:endParaRP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>
                  <a:solidFill>
                    <a:srgbClr val="0000FF"/>
                  </a:solidFill>
                </a:rPr>
                <a:t>U. </a:t>
              </a:r>
              <a:r>
                <a:rPr lang="en-US" sz="1500" kern="1200" dirty="0" err="1" smtClean="0">
                  <a:solidFill>
                    <a:srgbClr val="0000FF"/>
                  </a:solidFill>
                </a:rPr>
                <a:t>Católica</a:t>
              </a:r>
              <a:r>
                <a:rPr lang="en-US" sz="1500" kern="1200" dirty="0" smtClean="0">
                  <a:solidFill>
                    <a:srgbClr val="0000FF"/>
                  </a:solidFill>
                </a:rPr>
                <a:t> CL, CONICET AR, IRI</a:t>
              </a:r>
              <a:r>
                <a:rPr lang="en-US" sz="1500" dirty="0">
                  <a:solidFill>
                    <a:srgbClr val="0000FF"/>
                  </a:solidFill>
                </a:rPr>
                <a:t> </a:t>
              </a:r>
              <a:r>
                <a:rPr lang="en-US" sz="1500" kern="1200" dirty="0" smtClean="0">
                  <a:solidFill>
                    <a:srgbClr val="0000FF"/>
                  </a:solidFill>
                </a:rPr>
                <a:t>Columbia </a:t>
              </a:r>
              <a:r>
                <a:rPr lang="en-US" sz="1500" dirty="0" smtClean="0">
                  <a:solidFill>
                    <a:srgbClr val="0000FF"/>
                  </a:solidFill>
                </a:rPr>
                <a:t>US</a:t>
              </a:r>
              <a:r>
                <a:rPr lang="en-US" sz="1500" kern="1200" dirty="0" smtClean="0">
                  <a:solidFill>
                    <a:srgbClr val="0000FF"/>
                  </a:solidFill>
                </a:rPr>
                <a:t> Fn. </a:t>
              </a:r>
              <a:r>
                <a:rPr lang="en-US" sz="1500" kern="1200" dirty="0" err="1" smtClean="0">
                  <a:solidFill>
                    <a:srgbClr val="0000FF"/>
                  </a:solidFill>
                </a:rPr>
                <a:t>Barriloche</a:t>
              </a:r>
              <a:r>
                <a:rPr lang="en-US" sz="1500" kern="1200" dirty="0" smtClean="0">
                  <a:solidFill>
                    <a:srgbClr val="0000FF"/>
                  </a:solidFill>
                </a:rPr>
                <a:t> AR, Stockholm </a:t>
              </a:r>
              <a:r>
                <a:rPr lang="en-US" sz="1500" kern="1200" dirty="0" err="1" smtClean="0">
                  <a:solidFill>
                    <a:srgbClr val="0000FF"/>
                  </a:solidFill>
                </a:rPr>
                <a:t>Env</a:t>
              </a:r>
              <a:r>
                <a:rPr lang="en-US" sz="1500" dirty="0" smtClean="0">
                  <a:solidFill>
                    <a:srgbClr val="0000FF"/>
                  </a:solidFill>
                </a:rPr>
                <a:t>. Inst. RALCEA</a:t>
              </a:r>
              <a:endParaRPr lang="en-US" sz="1500" i="1" kern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712122" y="1159732"/>
            <a:ext cx="1532686" cy="1920240"/>
            <a:chOff x="2768222" y="0"/>
            <a:chExt cx="1532686" cy="1920240"/>
          </a:xfrm>
        </p:grpSpPr>
        <p:sp>
          <p:nvSpPr>
            <p:cNvPr id="27" name="Rectangle 26"/>
            <p:cNvSpPr/>
            <p:nvPr/>
          </p:nvSpPr>
          <p:spPr>
            <a:xfrm>
              <a:off x="2864590" y="0"/>
              <a:ext cx="1436318" cy="19202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2768222" y="0"/>
              <a:ext cx="1532686" cy="19202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b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>
                  <a:solidFill>
                    <a:srgbClr val="0000FF"/>
                  </a:solidFill>
                </a:rPr>
                <a:t>Univ. Arizona, U. </a:t>
              </a:r>
              <a:r>
                <a:rPr lang="en-US" sz="1500" kern="1200" dirty="0" err="1" smtClean="0">
                  <a:solidFill>
                    <a:srgbClr val="0000FF"/>
                  </a:solidFill>
                </a:rPr>
                <a:t>Católica</a:t>
              </a:r>
              <a:r>
                <a:rPr lang="en-US" sz="1500" kern="1200" dirty="0" smtClean="0">
                  <a:solidFill>
                    <a:srgbClr val="0000FF"/>
                  </a:solidFill>
                </a:rPr>
                <a:t> CL, CONICET AR, Col. Sonora MX, </a:t>
              </a:r>
              <a:r>
                <a:rPr lang="en-US" sz="1500" dirty="0" err="1" smtClean="0">
                  <a:solidFill>
                    <a:srgbClr val="0000FF"/>
                  </a:solidFill>
                </a:rPr>
                <a:t>UFPernambuco</a:t>
              </a:r>
              <a:r>
                <a:rPr lang="en-US" sz="1500" dirty="0" smtClean="0">
                  <a:solidFill>
                    <a:srgbClr val="0000FF"/>
                  </a:solidFill>
                </a:rPr>
                <a:t> BR, UNM Sn Marcos PE</a:t>
              </a:r>
              <a:r>
                <a:rPr lang="en-US" sz="1500" kern="1200" dirty="0" smtClean="0">
                  <a:solidFill>
                    <a:srgbClr val="0000FF"/>
                  </a:solidFill>
                </a:rPr>
                <a:t>,</a:t>
              </a:r>
              <a:r>
                <a:rPr lang="en-US" sz="1500" i="1" kern="1200" dirty="0" smtClean="0"/>
                <a:t> </a:t>
              </a:r>
              <a:r>
                <a:rPr lang="en-US" sz="1500" i="1" kern="1200" dirty="0" smtClean="0">
                  <a:solidFill>
                    <a:schemeClr val="tx1"/>
                  </a:solidFill>
                </a:rPr>
                <a:t>2014 Fortaleza BR, 2014 Tucson USA</a:t>
              </a:r>
              <a:endParaRPr lang="en-US" sz="1500" i="1" kern="1200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6765080" y="3979719"/>
            <a:ext cx="1942880" cy="19202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u="sng" dirty="0" smtClean="0">
                <a:solidFill>
                  <a:srgbClr val="008000"/>
                </a:solidFill>
              </a:rPr>
              <a:t>Stakeholders</a:t>
            </a:r>
            <a:r>
              <a:rPr lang="en-US" sz="1400" dirty="0" smtClean="0">
                <a:solidFill>
                  <a:srgbClr val="008000"/>
                </a:solidFill>
              </a:rPr>
              <a:t>: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 smtClean="0">
                <a:solidFill>
                  <a:srgbClr val="008000"/>
                </a:solidFill>
              </a:rPr>
              <a:t>CL, MX, PE (national);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 smtClean="0">
                <a:solidFill>
                  <a:srgbClr val="008000"/>
                </a:solidFill>
              </a:rPr>
              <a:t>US, AR, BR (state-</a:t>
            </a:r>
            <a:r>
              <a:rPr lang="en-US" sz="1400" dirty="0" err="1" smtClean="0">
                <a:solidFill>
                  <a:srgbClr val="008000"/>
                </a:solidFill>
              </a:rPr>
              <a:t>prov</a:t>
            </a:r>
            <a:r>
              <a:rPr lang="en-US" sz="1400" dirty="0" smtClean="0">
                <a:solidFill>
                  <a:srgbClr val="008000"/>
                </a:solidFill>
              </a:rPr>
              <a:t>);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 smtClean="0">
                <a:solidFill>
                  <a:srgbClr val="008000"/>
                </a:solidFill>
              </a:rPr>
              <a:t>  CL, MX (basin-level)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i="1" dirty="0">
                <a:solidFill>
                  <a:schemeClr val="tx1"/>
                </a:solidFill>
              </a:rPr>
              <a:t>2014 Fortaleza </a:t>
            </a:r>
            <a:r>
              <a:rPr lang="en-US" sz="1400" i="1" dirty="0" smtClean="0">
                <a:solidFill>
                  <a:schemeClr val="tx1"/>
                </a:solidFill>
              </a:rPr>
              <a:t>BR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i="1" dirty="0" smtClean="0">
                <a:solidFill>
                  <a:schemeClr val="tx1"/>
                </a:solidFill>
              </a:rPr>
              <a:t>2017 IWRA </a:t>
            </a:r>
            <a:r>
              <a:rPr lang="en-US" sz="1400" i="1" dirty="0" err="1" smtClean="0">
                <a:solidFill>
                  <a:schemeClr val="tx1"/>
                </a:solidFill>
              </a:rPr>
              <a:t>Cancún</a:t>
            </a:r>
            <a:r>
              <a:rPr lang="en-US" sz="1400" i="1" dirty="0" smtClean="0">
                <a:solidFill>
                  <a:schemeClr val="tx1"/>
                </a:solidFill>
              </a:rPr>
              <a:t> MX</a:t>
            </a:r>
            <a:endParaRPr lang="en-US" sz="1400" i="1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675935" y="3342461"/>
            <a:ext cx="884103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872022" y="3782930"/>
            <a:ext cx="982305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401469" y="3222247"/>
            <a:ext cx="0" cy="66655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915567" y="3224558"/>
            <a:ext cx="0" cy="66655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Left Brace 35"/>
          <p:cNvSpPr/>
          <p:nvPr/>
        </p:nvSpPr>
        <p:spPr>
          <a:xfrm rot="16200000">
            <a:off x="2101471" y="4696833"/>
            <a:ext cx="379704" cy="214729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Left Brace 36"/>
          <p:cNvSpPr/>
          <p:nvPr/>
        </p:nvSpPr>
        <p:spPr>
          <a:xfrm rot="16200000">
            <a:off x="4194440" y="5034479"/>
            <a:ext cx="379706" cy="146254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Left Brace 37"/>
          <p:cNvSpPr/>
          <p:nvPr/>
        </p:nvSpPr>
        <p:spPr>
          <a:xfrm rot="16200000">
            <a:off x="5789220" y="5050169"/>
            <a:ext cx="384080" cy="143553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9" name="Left Brace 38"/>
          <p:cNvSpPr/>
          <p:nvPr/>
        </p:nvSpPr>
        <p:spPr>
          <a:xfrm rot="16200000">
            <a:off x="7755879" y="4706223"/>
            <a:ext cx="379705" cy="212851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7214381" y="3550794"/>
            <a:ext cx="506241" cy="489298"/>
          </a:xfrm>
          <a:prstGeom prst="ellipse">
            <a:avLst/>
          </a:prstGeom>
          <a:gradFill flip="none" rotWithShape="1">
            <a:gsLst>
              <a:gs pos="0">
                <a:srgbClr val="008000"/>
              </a:gs>
              <a:gs pos="53000">
                <a:schemeClr val="accent1">
                  <a:hueOff val="0"/>
                  <a:satOff val="0"/>
                  <a:lumOff val="0"/>
                  <a:alphaOff val="0"/>
                  <a:tint val="92000"/>
                  <a:shade val="99000"/>
                  <a:satMod val="170000"/>
                </a:schemeClr>
              </a:gs>
              <a:gs pos="62000">
                <a:schemeClr val="accent1">
                  <a:hueOff val="0"/>
                  <a:satOff val="0"/>
                  <a:lumOff val="0"/>
                  <a:alphaOff val="0"/>
                  <a:tint val="96000"/>
                  <a:shade val="80000"/>
                  <a:satMod val="170000"/>
                </a:schemeClr>
              </a:gs>
              <a:gs pos="65000">
                <a:schemeClr val="accent1">
                  <a:hueOff val="0"/>
                  <a:satOff val="0"/>
                  <a:lumOff val="0"/>
                  <a:alphaOff val="0"/>
                  <a:tint val="98000"/>
                  <a:shade val="63000"/>
                  <a:satMod val="170000"/>
                </a:schemeClr>
              </a:gs>
              <a:gs pos="100000">
                <a:srgbClr val="0000FF"/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Oval 41"/>
          <p:cNvSpPr/>
          <p:nvPr/>
        </p:nvSpPr>
        <p:spPr>
          <a:xfrm>
            <a:off x="7214381" y="3081980"/>
            <a:ext cx="506241" cy="489298"/>
          </a:xfrm>
          <a:prstGeom prst="ellipse">
            <a:avLst/>
          </a:prstGeom>
          <a:gradFill flip="none" rotWithShape="1">
            <a:gsLst>
              <a:gs pos="0">
                <a:srgbClr val="008000"/>
              </a:gs>
              <a:gs pos="53000">
                <a:schemeClr val="accent1">
                  <a:hueOff val="0"/>
                  <a:satOff val="0"/>
                  <a:lumOff val="0"/>
                  <a:alphaOff val="0"/>
                  <a:tint val="92000"/>
                  <a:shade val="99000"/>
                  <a:satMod val="170000"/>
                </a:schemeClr>
              </a:gs>
              <a:gs pos="62000">
                <a:schemeClr val="accent1">
                  <a:hueOff val="0"/>
                  <a:satOff val="0"/>
                  <a:lumOff val="0"/>
                  <a:alphaOff val="0"/>
                  <a:tint val="96000"/>
                  <a:shade val="80000"/>
                  <a:satMod val="170000"/>
                </a:schemeClr>
              </a:gs>
              <a:gs pos="65000">
                <a:schemeClr val="accent1">
                  <a:hueOff val="0"/>
                  <a:satOff val="0"/>
                  <a:lumOff val="0"/>
                  <a:alphaOff val="0"/>
                  <a:tint val="98000"/>
                  <a:shade val="63000"/>
                  <a:satMod val="170000"/>
                </a:schemeClr>
              </a:gs>
              <a:gs pos="100000">
                <a:srgbClr val="0000FF"/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TextBox 42"/>
          <p:cNvSpPr txBox="1"/>
          <p:nvPr/>
        </p:nvSpPr>
        <p:spPr>
          <a:xfrm>
            <a:off x="7855953" y="3380728"/>
            <a:ext cx="115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CRN3056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2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CRN3056 design – 3 central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6646" indent="-514350">
              <a:buFont typeface="+mj-lt"/>
              <a:buAutoNum type="arabicPeriod"/>
            </a:pPr>
            <a:r>
              <a:rPr lang="en-US" dirty="0" smtClean="0"/>
              <a:t>assessment </a:t>
            </a:r>
            <a:r>
              <a:rPr lang="en-US" dirty="0"/>
              <a:t>and projection of environmental and human dynamics and their inter-relations,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characterization </a:t>
            </a:r>
            <a:r>
              <a:rPr lang="en-US" dirty="0"/>
              <a:t>of vulnerability, risk, and resilience in coupled systems terms, and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interactive </a:t>
            </a:r>
            <a:r>
              <a:rPr lang="en-US" dirty="0"/>
              <a:t>identification of policy measures to enhance water security and adaptation.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38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6084" y="222548"/>
            <a:ext cx="798432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Improving </a:t>
            </a:r>
            <a:r>
              <a:rPr lang="en-US" sz="3200" dirty="0"/>
              <a:t>operational drought definitions – Taking them to </a:t>
            </a:r>
            <a:r>
              <a:rPr lang="en-US" sz="3200" dirty="0" smtClean="0"/>
              <a:t>basin scale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5322" y="1968103"/>
            <a:ext cx="3786677" cy="4053185"/>
          </a:xfrm>
        </p:spPr>
        <p:txBody>
          <a:bodyPr>
            <a:normAutofit/>
          </a:bodyPr>
          <a:lstStyle/>
          <a:p>
            <a:r>
              <a:rPr lang="en-US" dirty="0" smtClean="0"/>
              <a:t>Confusion about related terms</a:t>
            </a:r>
          </a:p>
          <a:p>
            <a:r>
              <a:rPr lang="en-US" dirty="0" smtClean="0"/>
              <a:t>Perception among the audience is related to the impacts of droughts</a:t>
            </a:r>
          </a:p>
          <a:p>
            <a:r>
              <a:rPr lang="en-US" dirty="0" smtClean="0"/>
              <a:t>Perceptions change with time</a:t>
            </a:r>
          </a:p>
          <a:p>
            <a:r>
              <a:rPr lang="en-US" dirty="0" smtClean="0"/>
              <a:t>Understanding differ between cultures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Melanie Oertel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3B7B7-366B-4872-A068-1C40B3150254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1131185" y="1378868"/>
            <a:ext cx="6479952" cy="504056"/>
          </a:xfrm>
        </p:spPr>
        <p:txBody>
          <a:bodyPr/>
          <a:lstStyle/>
          <a:p>
            <a:r>
              <a:rPr lang="de-DE" dirty="0" err="1" smtClean="0"/>
              <a:t>Obstacles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definitions</a:t>
            </a:r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438" y="1772816"/>
            <a:ext cx="4421966" cy="4608512"/>
          </a:xfrm>
          <a:prstGeom prst="rect">
            <a:avLst/>
          </a:prstGeom>
          <a:noFill/>
          <a:ln w="1905">
            <a:solidFill>
              <a:schemeClr val="accent2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5 Diagrama"/>
          <p:cNvGraphicFramePr/>
          <p:nvPr>
            <p:extLst>
              <p:ext uri="{D42A27DB-BD31-4B8C-83A1-F6EECF244321}">
                <p14:modId xmlns:p14="http://schemas.microsoft.com/office/powerpoint/2010/main" val="1746362471"/>
              </p:ext>
            </p:extLst>
          </p:nvPr>
        </p:nvGraphicFramePr>
        <p:xfrm>
          <a:off x="7343793" y="1189156"/>
          <a:ext cx="1673653" cy="799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9120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076927" y="181635"/>
            <a:ext cx="7928177" cy="79326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 cap="small" baseline="0">
                <a:solidFill>
                  <a:schemeClr val="tx2">
                    <a:satMod val="13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r>
              <a:rPr lang="en-US" sz="3200" dirty="0" smtClean="0"/>
              <a:t>Can we “show” propagation of droughts?</a:t>
            </a:r>
            <a:br>
              <a:rPr lang="en-US" sz="3200" dirty="0" smtClean="0"/>
            </a:br>
            <a:r>
              <a:rPr lang="en-US" sz="3200" dirty="0" smtClean="0"/>
              <a:t>“Happy 30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Anniversary </a:t>
            </a:r>
            <a:r>
              <a:rPr lang="en-US" sz="3200" dirty="0" err="1" smtClean="0"/>
              <a:t>Changnon</a:t>
            </a:r>
            <a:r>
              <a:rPr lang="en-US" sz="3200" dirty="0" smtClean="0"/>
              <a:t>”</a:t>
            </a:r>
            <a:endParaRPr lang="en-US" sz="3200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5633601" y="1538138"/>
            <a:ext cx="3371503" cy="40292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defRPr kumimoji="0"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Wingdings" pitchFamily="2" charset="2"/>
              <a:buChar char="§"/>
              <a:defRPr kumimoji="0"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kumimoji="0"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kumimoji="0"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kumimoji="0"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defTabSz="914400">
              <a:buFont typeface="Wingdings" pitchFamily="2" charset="2"/>
              <a:buNone/>
            </a:pPr>
            <a:r>
              <a:rPr lang="en-US" dirty="0" err="1" smtClean="0"/>
              <a:t>Changnon</a:t>
            </a:r>
            <a:r>
              <a:rPr lang="de-DE" dirty="0" smtClean="0"/>
              <a:t> 1987:</a:t>
            </a:r>
          </a:p>
          <a:p>
            <a:pPr marL="0" indent="0" defTabSz="914400">
              <a:buFont typeface="Wingdings" pitchFamily="2" charset="2"/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“</a:t>
            </a:r>
            <a:r>
              <a:rPr lang="en-US" dirty="0" smtClean="0"/>
              <a:t>Detecting Drought Conditions in Illinois</a:t>
            </a:r>
            <a:r>
              <a:rPr lang="en-US" i="1" dirty="0" smtClean="0"/>
              <a:t>” – Report on the definition and detection of drought in Illinois</a:t>
            </a:r>
          </a:p>
          <a:p>
            <a:pPr marL="0" indent="0" defTabSz="914400">
              <a:buFont typeface="Wingdings" pitchFamily="2" charset="2"/>
              <a:buNone/>
            </a:pPr>
            <a:r>
              <a:rPr lang="en-US" b="1" dirty="0" smtClean="0"/>
              <a:t>Our</a:t>
            </a:r>
            <a:r>
              <a:rPr lang="de-DE" b="1" dirty="0" smtClean="0"/>
              <a:t> </a:t>
            </a:r>
            <a:r>
              <a:rPr lang="en-US" b="1" dirty="0" smtClean="0"/>
              <a:t>Aim – Describe how drought propagates in semi-arid river basins</a:t>
            </a:r>
            <a:endParaRPr lang="de-DE" b="1" dirty="0" smtClean="0"/>
          </a:p>
          <a:p>
            <a:pPr marL="0" indent="0" defTabSz="914400">
              <a:buFont typeface="Wingdings" pitchFamily="2" charset="2"/>
              <a:buNone/>
            </a:pPr>
            <a:endParaRPr lang="en-US" i="1" dirty="0" smtClean="0"/>
          </a:p>
        </p:txBody>
      </p:sp>
      <p:pic>
        <p:nvPicPr>
          <p:cNvPr id="8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601" y="1414456"/>
            <a:ext cx="4199129" cy="4343374"/>
          </a:xfrm>
          <a:prstGeom prst="rect">
            <a:avLst/>
          </a:prstGeom>
        </p:spPr>
      </p:pic>
      <p:grpSp>
        <p:nvGrpSpPr>
          <p:cNvPr id="9" name="Gruppieren 14"/>
          <p:cNvGrpSpPr/>
          <p:nvPr/>
        </p:nvGrpSpPr>
        <p:grpSpPr>
          <a:xfrm>
            <a:off x="1255170" y="1427383"/>
            <a:ext cx="4162839" cy="4579878"/>
            <a:chOff x="3188020" y="566966"/>
            <a:chExt cx="5825351" cy="6189436"/>
          </a:xfrm>
        </p:grpSpPr>
        <p:pic>
          <p:nvPicPr>
            <p:cNvPr id="10" name="Grafik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8020" y="566966"/>
              <a:ext cx="5825351" cy="6189436"/>
            </a:xfrm>
            <a:prstGeom prst="rect">
              <a:avLst/>
            </a:prstGeom>
          </p:spPr>
        </p:pic>
        <p:sp>
          <p:nvSpPr>
            <p:cNvPr id="11" name="Freihandform: Form 8"/>
            <p:cNvSpPr/>
            <p:nvPr/>
          </p:nvSpPr>
          <p:spPr>
            <a:xfrm>
              <a:off x="5515429" y="986971"/>
              <a:ext cx="515831" cy="4457745"/>
            </a:xfrm>
            <a:custGeom>
              <a:avLst/>
              <a:gdLst>
                <a:gd name="connsiteX0" fmla="*/ 0 w 515831"/>
                <a:gd name="connsiteY0" fmla="*/ 0 h 4457745"/>
                <a:gd name="connsiteX1" fmla="*/ 72571 w 515831"/>
                <a:gd name="connsiteY1" fmla="*/ 1393372 h 4457745"/>
                <a:gd name="connsiteX2" fmla="*/ 261257 w 515831"/>
                <a:gd name="connsiteY2" fmla="*/ 3018972 h 4457745"/>
                <a:gd name="connsiteX3" fmla="*/ 493485 w 515831"/>
                <a:gd name="connsiteY3" fmla="*/ 4339772 h 4457745"/>
                <a:gd name="connsiteX4" fmla="*/ 493485 w 515831"/>
                <a:gd name="connsiteY4" fmla="*/ 4310743 h 445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831" h="4457745">
                  <a:moveTo>
                    <a:pt x="0" y="0"/>
                  </a:moveTo>
                  <a:cubicBezTo>
                    <a:pt x="14514" y="445105"/>
                    <a:pt x="29028" y="890210"/>
                    <a:pt x="72571" y="1393372"/>
                  </a:cubicBezTo>
                  <a:cubicBezTo>
                    <a:pt x="116114" y="1896534"/>
                    <a:pt x="191105" y="2527905"/>
                    <a:pt x="261257" y="3018972"/>
                  </a:cubicBezTo>
                  <a:cubicBezTo>
                    <a:pt x="331409" y="3510039"/>
                    <a:pt x="454780" y="4124477"/>
                    <a:pt x="493485" y="4339772"/>
                  </a:cubicBezTo>
                  <a:cubicBezTo>
                    <a:pt x="532190" y="4555067"/>
                    <a:pt x="512837" y="4432905"/>
                    <a:pt x="493485" y="4310743"/>
                  </a:cubicBez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ihandform: Form 9"/>
            <p:cNvSpPr/>
            <p:nvPr/>
          </p:nvSpPr>
          <p:spPr>
            <a:xfrm>
              <a:off x="7438566" y="1139371"/>
              <a:ext cx="515831" cy="4457745"/>
            </a:xfrm>
            <a:custGeom>
              <a:avLst/>
              <a:gdLst>
                <a:gd name="connsiteX0" fmla="*/ 0 w 515831"/>
                <a:gd name="connsiteY0" fmla="*/ 0 h 4457745"/>
                <a:gd name="connsiteX1" fmla="*/ 72571 w 515831"/>
                <a:gd name="connsiteY1" fmla="*/ 1393372 h 4457745"/>
                <a:gd name="connsiteX2" fmla="*/ 261257 w 515831"/>
                <a:gd name="connsiteY2" fmla="*/ 3018972 h 4457745"/>
                <a:gd name="connsiteX3" fmla="*/ 493485 w 515831"/>
                <a:gd name="connsiteY3" fmla="*/ 4339772 h 4457745"/>
                <a:gd name="connsiteX4" fmla="*/ 493485 w 515831"/>
                <a:gd name="connsiteY4" fmla="*/ 4310743 h 445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831" h="4457745">
                  <a:moveTo>
                    <a:pt x="0" y="0"/>
                  </a:moveTo>
                  <a:cubicBezTo>
                    <a:pt x="14514" y="445105"/>
                    <a:pt x="29028" y="890210"/>
                    <a:pt x="72571" y="1393372"/>
                  </a:cubicBezTo>
                  <a:cubicBezTo>
                    <a:pt x="116114" y="1896534"/>
                    <a:pt x="191105" y="2527905"/>
                    <a:pt x="261257" y="3018972"/>
                  </a:cubicBezTo>
                  <a:cubicBezTo>
                    <a:pt x="331409" y="3510039"/>
                    <a:pt x="454780" y="4124477"/>
                    <a:pt x="493485" y="4339772"/>
                  </a:cubicBezTo>
                  <a:cubicBezTo>
                    <a:pt x="532190" y="4555067"/>
                    <a:pt x="512837" y="4432905"/>
                    <a:pt x="493485" y="4310743"/>
                  </a:cubicBez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ihandform: Form 10"/>
            <p:cNvSpPr/>
            <p:nvPr/>
          </p:nvSpPr>
          <p:spPr>
            <a:xfrm>
              <a:off x="3835893" y="1139370"/>
              <a:ext cx="515831" cy="4457745"/>
            </a:xfrm>
            <a:custGeom>
              <a:avLst/>
              <a:gdLst>
                <a:gd name="connsiteX0" fmla="*/ 0 w 515831"/>
                <a:gd name="connsiteY0" fmla="*/ 0 h 4457745"/>
                <a:gd name="connsiteX1" fmla="*/ 72571 w 515831"/>
                <a:gd name="connsiteY1" fmla="*/ 1393372 h 4457745"/>
                <a:gd name="connsiteX2" fmla="*/ 261257 w 515831"/>
                <a:gd name="connsiteY2" fmla="*/ 3018972 h 4457745"/>
                <a:gd name="connsiteX3" fmla="*/ 493485 w 515831"/>
                <a:gd name="connsiteY3" fmla="*/ 4339772 h 4457745"/>
                <a:gd name="connsiteX4" fmla="*/ 493485 w 515831"/>
                <a:gd name="connsiteY4" fmla="*/ 4310743 h 445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831" h="4457745">
                  <a:moveTo>
                    <a:pt x="0" y="0"/>
                  </a:moveTo>
                  <a:cubicBezTo>
                    <a:pt x="14514" y="445105"/>
                    <a:pt x="29028" y="890210"/>
                    <a:pt x="72571" y="1393372"/>
                  </a:cubicBezTo>
                  <a:cubicBezTo>
                    <a:pt x="116114" y="1896534"/>
                    <a:pt x="191105" y="2527905"/>
                    <a:pt x="261257" y="3018972"/>
                  </a:cubicBezTo>
                  <a:cubicBezTo>
                    <a:pt x="331409" y="3510039"/>
                    <a:pt x="454780" y="4124477"/>
                    <a:pt x="493485" y="4339772"/>
                  </a:cubicBezTo>
                  <a:cubicBezTo>
                    <a:pt x="532190" y="4555067"/>
                    <a:pt x="512837" y="4432905"/>
                    <a:pt x="493485" y="4310743"/>
                  </a:cubicBezTo>
                </a:path>
              </a:pathLst>
            </a:cu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feld 11"/>
            <p:cNvSpPr txBox="1"/>
            <p:nvPr/>
          </p:nvSpPr>
          <p:spPr>
            <a:xfrm>
              <a:off x="3835893" y="1306286"/>
              <a:ext cx="3626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/>
                <a:t>?</a:t>
              </a:r>
              <a:endParaRPr lang="en-US" sz="2400" b="1" dirty="0"/>
            </a:p>
          </p:txBody>
        </p:sp>
        <p:sp>
          <p:nvSpPr>
            <p:cNvPr id="15" name="Textfeld 12"/>
            <p:cNvSpPr txBox="1"/>
            <p:nvPr/>
          </p:nvSpPr>
          <p:spPr>
            <a:xfrm>
              <a:off x="6109517" y="5135450"/>
              <a:ext cx="3626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/>
                <a:t>?</a:t>
              </a:r>
              <a:endParaRPr lang="en-US" sz="2400" b="1" dirty="0"/>
            </a:p>
          </p:txBody>
        </p:sp>
        <p:sp>
          <p:nvSpPr>
            <p:cNvPr id="16" name="Textfeld 13"/>
            <p:cNvSpPr txBox="1"/>
            <p:nvPr/>
          </p:nvSpPr>
          <p:spPr>
            <a:xfrm>
              <a:off x="7591750" y="2721146"/>
              <a:ext cx="3626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/>
                <a:t>?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8676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6364" y="0"/>
            <a:ext cx="7638085" cy="1199946"/>
          </a:xfrm>
        </p:spPr>
        <p:txBody>
          <a:bodyPr>
            <a:normAutofit fontScale="90000"/>
          </a:bodyPr>
          <a:lstStyle/>
          <a:p>
            <a:r>
              <a:rPr lang="es-CL" smtClean="0"/>
              <a:t>Drought Impacts</a:t>
            </a:r>
            <a:br>
              <a:rPr lang="es-CL" smtClean="0"/>
            </a:br>
            <a:r>
              <a:rPr lang="es-CL" smtClean="0"/>
              <a:t>Maipo </a:t>
            </a:r>
            <a:r>
              <a:rPr lang="es-CL" dirty="0" smtClean="0"/>
              <a:t>Basin, Chile</a:t>
            </a:r>
            <a:endParaRPr lang="es-CL" dirty="0"/>
          </a:p>
        </p:txBody>
      </p:sp>
      <p:grpSp>
        <p:nvGrpSpPr>
          <p:cNvPr id="11" name="Grupo 10"/>
          <p:cNvGrpSpPr/>
          <p:nvPr/>
        </p:nvGrpSpPr>
        <p:grpSpPr>
          <a:xfrm>
            <a:off x="2355243" y="2237773"/>
            <a:ext cx="6454141" cy="4269104"/>
            <a:chOff x="0" y="0"/>
            <a:chExt cx="6454141" cy="4269104"/>
          </a:xfrm>
        </p:grpSpPr>
        <p:grpSp>
          <p:nvGrpSpPr>
            <p:cNvPr id="12" name="Grupo 11"/>
            <p:cNvGrpSpPr/>
            <p:nvPr/>
          </p:nvGrpSpPr>
          <p:grpSpPr>
            <a:xfrm>
              <a:off x="0" y="0"/>
              <a:ext cx="6454141" cy="4269104"/>
              <a:chOff x="0" y="-1"/>
              <a:chExt cx="6455141" cy="4269886"/>
            </a:xfrm>
          </p:grpSpPr>
          <p:grpSp>
            <p:nvGrpSpPr>
              <p:cNvPr id="14" name="Grupo 13">
                <a:extLst/>
              </p:cNvPr>
              <p:cNvGrpSpPr/>
              <p:nvPr/>
            </p:nvGrpSpPr>
            <p:grpSpPr>
              <a:xfrm>
                <a:off x="0" y="-1"/>
                <a:ext cx="6455141" cy="4269886"/>
                <a:chOff x="1" y="-3"/>
                <a:chExt cx="11285589" cy="8944583"/>
              </a:xfrm>
            </p:grpSpPr>
            <p:graphicFrame>
              <p:nvGraphicFramePr>
                <p:cNvPr id="17" name="Gráfico 16">
                  <a:extLst/>
                </p:cNvPr>
                <p:cNvGraphicFramePr>
                  <a:graphicFrameLocks/>
                </p:cNvGraphicFramePr>
                <p:nvPr/>
              </p:nvGraphicFramePr>
              <p:xfrm>
                <a:off x="1" y="-3"/>
                <a:ext cx="11187795" cy="2873223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graphicFrame>
              <p:nvGraphicFramePr>
                <p:cNvPr id="18" name="Gráfico 17">
                  <a:extLst/>
                </p:cNvPr>
                <p:cNvGraphicFramePr>
                  <a:graphicFrameLocks/>
                </p:cNvGraphicFramePr>
                <p:nvPr/>
              </p:nvGraphicFramePr>
              <p:xfrm>
                <a:off x="27214" y="2911927"/>
                <a:ext cx="11187795" cy="268167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graphicFrame>
              <p:nvGraphicFramePr>
                <p:cNvPr id="19" name="Gráfico 18">
                  <a:extLst/>
                </p:cNvPr>
                <p:cNvGraphicFramePr>
                  <a:graphicFrameLocks/>
                </p:cNvGraphicFramePr>
                <p:nvPr/>
              </p:nvGraphicFramePr>
              <p:xfrm>
                <a:off x="95007" y="5687705"/>
                <a:ext cx="11190583" cy="325687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sp>
              <p:nvSpPr>
                <p:cNvPr id="20" name="Rectángulo 19">
                  <a:extLst/>
                </p:cNvPr>
                <p:cNvSpPr/>
                <p:nvPr/>
              </p:nvSpPr>
              <p:spPr>
                <a:xfrm flipV="1">
                  <a:off x="832856" y="1390884"/>
                  <a:ext cx="10085970" cy="798247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es-CL"/>
                </a:p>
              </p:txBody>
            </p:sp>
            <p:sp>
              <p:nvSpPr>
                <p:cNvPr id="21" name="Rectángulo 20">
                  <a:extLst/>
                </p:cNvPr>
                <p:cNvSpPr/>
                <p:nvPr/>
              </p:nvSpPr>
              <p:spPr>
                <a:xfrm>
                  <a:off x="1835364" y="438376"/>
                  <a:ext cx="238380" cy="1747317"/>
                </a:xfrm>
                <a:prstGeom prst="rect">
                  <a:avLst/>
                </a:prstGeom>
                <a:solidFill>
                  <a:schemeClr val="accent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es-CL"/>
                </a:p>
              </p:txBody>
            </p:sp>
            <p:sp>
              <p:nvSpPr>
                <p:cNvPr id="22" name="Rectángulo 21">
                  <a:extLst/>
                </p:cNvPr>
                <p:cNvSpPr/>
                <p:nvPr/>
              </p:nvSpPr>
              <p:spPr>
                <a:xfrm>
                  <a:off x="2551027" y="474076"/>
                  <a:ext cx="188577" cy="1730988"/>
                </a:xfrm>
                <a:prstGeom prst="rect">
                  <a:avLst/>
                </a:prstGeom>
                <a:solidFill>
                  <a:schemeClr val="accent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es-CL"/>
                </a:p>
              </p:txBody>
            </p:sp>
            <p:sp>
              <p:nvSpPr>
                <p:cNvPr id="23" name="Rectángulo 22">
                  <a:extLst/>
                </p:cNvPr>
                <p:cNvSpPr/>
                <p:nvPr/>
              </p:nvSpPr>
              <p:spPr>
                <a:xfrm>
                  <a:off x="4526257" y="455025"/>
                  <a:ext cx="265738" cy="1730668"/>
                </a:xfrm>
                <a:prstGeom prst="rect">
                  <a:avLst/>
                </a:prstGeom>
                <a:solidFill>
                  <a:schemeClr val="accent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es-CL"/>
                </a:p>
              </p:txBody>
            </p:sp>
            <p:sp>
              <p:nvSpPr>
                <p:cNvPr id="24" name="Rectángulo 23">
                  <a:extLst/>
                </p:cNvPr>
                <p:cNvSpPr/>
                <p:nvPr/>
              </p:nvSpPr>
              <p:spPr>
                <a:xfrm>
                  <a:off x="5233309" y="474717"/>
                  <a:ext cx="187938" cy="1730347"/>
                </a:xfrm>
                <a:prstGeom prst="rect">
                  <a:avLst/>
                </a:prstGeom>
                <a:solidFill>
                  <a:schemeClr val="accent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es-CL"/>
                </a:p>
              </p:txBody>
            </p:sp>
            <p:sp>
              <p:nvSpPr>
                <p:cNvPr id="25" name="Rectángulo 24">
                  <a:extLst/>
                </p:cNvPr>
                <p:cNvSpPr/>
                <p:nvPr/>
              </p:nvSpPr>
              <p:spPr>
                <a:xfrm>
                  <a:off x="10673027" y="455025"/>
                  <a:ext cx="164406" cy="1750039"/>
                </a:xfrm>
                <a:prstGeom prst="rect">
                  <a:avLst/>
                </a:prstGeom>
                <a:solidFill>
                  <a:schemeClr val="accent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es-CL"/>
                </a:p>
              </p:txBody>
            </p:sp>
            <p:sp>
              <p:nvSpPr>
                <p:cNvPr id="26" name="Rectángulo 25">
                  <a:extLst/>
                </p:cNvPr>
                <p:cNvSpPr/>
                <p:nvPr/>
              </p:nvSpPr>
              <p:spPr>
                <a:xfrm>
                  <a:off x="9391037" y="3152054"/>
                  <a:ext cx="278692" cy="1790061"/>
                </a:xfrm>
                <a:prstGeom prst="rect">
                  <a:avLst/>
                </a:prstGeom>
                <a:solidFill>
                  <a:schemeClr val="accent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es-CL"/>
                </a:p>
              </p:txBody>
            </p:sp>
            <p:sp>
              <p:nvSpPr>
                <p:cNvPr id="27" name="Rectángulo 26">
                  <a:extLst/>
                </p:cNvPr>
                <p:cNvSpPr/>
                <p:nvPr/>
              </p:nvSpPr>
              <p:spPr>
                <a:xfrm>
                  <a:off x="5263441" y="5974201"/>
                  <a:ext cx="345158" cy="1757185"/>
                </a:xfrm>
                <a:prstGeom prst="rect">
                  <a:avLst/>
                </a:prstGeom>
                <a:solidFill>
                  <a:schemeClr val="accent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es-CL"/>
                </a:p>
              </p:txBody>
            </p:sp>
            <p:sp>
              <p:nvSpPr>
                <p:cNvPr id="28" name="Rectángulo 27">
                  <a:extLst/>
                </p:cNvPr>
                <p:cNvSpPr/>
                <p:nvPr/>
              </p:nvSpPr>
              <p:spPr>
                <a:xfrm>
                  <a:off x="4496894" y="5973340"/>
                  <a:ext cx="267967" cy="1751744"/>
                </a:xfrm>
                <a:prstGeom prst="rect">
                  <a:avLst/>
                </a:prstGeom>
                <a:solidFill>
                  <a:schemeClr val="accent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es-CL"/>
                </a:p>
              </p:txBody>
            </p:sp>
            <p:sp>
              <p:nvSpPr>
                <p:cNvPr id="29" name="Rectángulo 28">
                  <a:extLst/>
                </p:cNvPr>
                <p:cNvSpPr/>
                <p:nvPr/>
              </p:nvSpPr>
              <p:spPr>
                <a:xfrm>
                  <a:off x="1748059" y="3152055"/>
                  <a:ext cx="349506" cy="1789739"/>
                </a:xfrm>
                <a:prstGeom prst="rect">
                  <a:avLst/>
                </a:prstGeom>
                <a:solidFill>
                  <a:schemeClr val="accent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es-CL"/>
                </a:p>
              </p:txBody>
            </p:sp>
            <p:sp>
              <p:nvSpPr>
                <p:cNvPr id="30" name="Rectángulo 29">
                  <a:extLst/>
                </p:cNvPr>
                <p:cNvSpPr/>
                <p:nvPr/>
              </p:nvSpPr>
              <p:spPr>
                <a:xfrm>
                  <a:off x="5149438" y="3147950"/>
                  <a:ext cx="294220" cy="1793844"/>
                </a:xfrm>
                <a:prstGeom prst="rect">
                  <a:avLst/>
                </a:prstGeom>
                <a:solidFill>
                  <a:schemeClr val="accent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es-CL"/>
                </a:p>
              </p:txBody>
            </p:sp>
            <p:sp>
              <p:nvSpPr>
                <p:cNvPr id="31" name="Rectángulo 30">
                  <a:extLst/>
                </p:cNvPr>
                <p:cNvSpPr/>
                <p:nvPr/>
              </p:nvSpPr>
              <p:spPr>
                <a:xfrm>
                  <a:off x="4422075" y="3147950"/>
                  <a:ext cx="270789" cy="1782638"/>
                </a:xfrm>
                <a:prstGeom prst="rect">
                  <a:avLst/>
                </a:prstGeom>
                <a:solidFill>
                  <a:schemeClr val="accent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es-CL"/>
                </a:p>
              </p:txBody>
            </p:sp>
            <p:sp>
              <p:nvSpPr>
                <p:cNvPr id="32" name="Rectángulo 31">
                  <a:extLst/>
                </p:cNvPr>
                <p:cNvSpPr/>
                <p:nvPr/>
              </p:nvSpPr>
              <p:spPr>
                <a:xfrm>
                  <a:off x="10672542" y="3122298"/>
                  <a:ext cx="290662" cy="1808119"/>
                </a:xfrm>
                <a:prstGeom prst="rect">
                  <a:avLst/>
                </a:prstGeom>
                <a:solidFill>
                  <a:schemeClr val="accent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es-CL"/>
                </a:p>
              </p:txBody>
            </p:sp>
            <p:sp>
              <p:nvSpPr>
                <p:cNvPr id="33" name="Rectángulo 32">
                  <a:extLst/>
                </p:cNvPr>
                <p:cNvSpPr/>
                <p:nvPr/>
              </p:nvSpPr>
              <p:spPr>
                <a:xfrm>
                  <a:off x="1786694" y="5973340"/>
                  <a:ext cx="354277" cy="1758046"/>
                </a:xfrm>
                <a:prstGeom prst="rect">
                  <a:avLst/>
                </a:prstGeom>
                <a:solidFill>
                  <a:schemeClr val="accent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es-CL"/>
                </a:p>
              </p:txBody>
            </p:sp>
            <p:sp>
              <p:nvSpPr>
                <p:cNvPr id="34" name="Rectángulo 33">
                  <a:extLst/>
                </p:cNvPr>
                <p:cNvSpPr/>
                <p:nvPr/>
              </p:nvSpPr>
              <p:spPr>
                <a:xfrm>
                  <a:off x="2472766" y="3135085"/>
                  <a:ext cx="313240" cy="1795502"/>
                </a:xfrm>
                <a:prstGeom prst="rect">
                  <a:avLst/>
                </a:prstGeom>
                <a:solidFill>
                  <a:schemeClr val="accent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es-CL"/>
                </a:p>
              </p:txBody>
            </p:sp>
            <p:sp>
              <p:nvSpPr>
                <p:cNvPr id="35" name="Rectángulo 34">
                  <a:extLst/>
                </p:cNvPr>
                <p:cNvSpPr/>
                <p:nvPr/>
              </p:nvSpPr>
              <p:spPr>
                <a:xfrm>
                  <a:off x="10315622" y="6074625"/>
                  <a:ext cx="356920" cy="1710328"/>
                </a:xfrm>
                <a:prstGeom prst="rect">
                  <a:avLst/>
                </a:prstGeom>
                <a:solidFill>
                  <a:schemeClr val="accent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es-CL"/>
                </a:p>
              </p:txBody>
            </p:sp>
            <p:sp>
              <p:nvSpPr>
                <p:cNvPr id="36" name="Rectángulo 35">
                  <a:extLst/>
                </p:cNvPr>
                <p:cNvSpPr/>
                <p:nvPr/>
              </p:nvSpPr>
              <p:spPr>
                <a:xfrm>
                  <a:off x="9362735" y="6014756"/>
                  <a:ext cx="388468" cy="1747463"/>
                </a:xfrm>
                <a:prstGeom prst="rect">
                  <a:avLst/>
                </a:prstGeom>
                <a:solidFill>
                  <a:schemeClr val="accent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es-CL"/>
                </a:p>
              </p:txBody>
            </p:sp>
          </p:grpSp>
          <p:sp>
            <p:nvSpPr>
              <p:cNvPr id="15" name="Rectángulo 14">
                <a:extLst/>
              </p:cNvPr>
              <p:cNvSpPr/>
              <p:nvPr/>
            </p:nvSpPr>
            <p:spPr>
              <a:xfrm flipV="1">
                <a:off x="520995" y="2009554"/>
                <a:ext cx="5749290" cy="34007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es-CL"/>
              </a:p>
            </p:txBody>
          </p:sp>
          <p:sp>
            <p:nvSpPr>
              <p:cNvPr id="16" name="Rectángulo 15">
                <a:extLst/>
              </p:cNvPr>
              <p:cNvSpPr/>
              <p:nvPr/>
            </p:nvSpPr>
            <p:spPr>
              <a:xfrm flipV="1">
                <a:off x="542263" y="3349225"/>
                <a:ext cx="5749747" cy="35623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es-CL"/>
              </a:p>
            </p:txBody>
          </p:sp>
        </p:grpSp>
        <p:sp>
          <p:nvSpPr>
            <p:cNvPr id="13" name="Rectángulo 12">
              <a:extLst/>
            </p:cNvPr>
            <p:cNvSpPr/>
            <p:nvPr/>
          </p:nvSpPr>
          <p:spPr>
            <a:xfrm>
              <a:off x="6162675" y="2884363"/>
              <a:ext cx="128270" cy="82042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s-CL"/>
            </a:p>
          </p:txBody>
        </p:sp>
      </p:grpSp>
      <p:grpSp>
        <p:nvGrpSpPr>
          <p:cNvPr id="5" name="Grupo 4">
            <a:extLst/>
          </p:cNvPr>
          <p:cNvGrpSpPr/>
          <p:nvPr/>
        </p:nvGrpSpPr>
        <p:grpSpPr>
          <a:xfrm>
            <a:off x="2664591" y="2037080"/>
            <a:ext cx="5723890" cy="4820920"/>
            <a:chOff x="0" y="0"/>
            <a:chExt cx="6409604" cy="4783233"/>
          </a:xfrm>
        </p:grpSpPr>
        <p:grpSp>
          <p:nvGrpSpPr>
            <p:cNvPr id="6" name="Grupo 5">
              <a:extLst/>
            </p:cNvPr>
            <p:cNvGrpSpPr/>
            <p:nvPr/>
          </p:nvGrpSpPr>
          <p:grpSpPr>
            <a:xfrm>
              <a:off x="0" y="0"/>
              <a:ext cx="6409604" cy="4783233"/>
              <a:chOff x="0" y="0"/>
              <a:chExt cx="6409604" cy="4783233"/>
            </a:xfrm>
          </p:grpSpPr>
          <p:graphicFrame>
            <p:nvGraphicFramePr>
              <p:cNvPr id="8" name="Gráfico 7">
                <a:extLst/>
              </p:cNvPr>
              <p:cNvGraphicFramePr>
                <a:graphicFrameLocks/>
              </p:cNvGraphicFramePr>
              <p:nvPr/>
            </p:nvGraphicFramePr>
            <p:xfrm>
              <a:off x="0" y="0"/>
              <a:ext cx="6400800" cy="2286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aphicFrame>
            <p:nvGraphicFramePr>
              <p:cNvPr id="9" name="Gráfico 8">
                <a:extLst/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103116709"/>
                  </p:ext>
                </p:extLst>
              </p:nvPr>
            </p:nvGraphicFramePr>
            <p:xfrm>
              <a:off x="8804" y="2497233"/>
              <a:ext cx="6400800" cy="2286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</p:grpSp>
        <p:sp>
          <p:nvSpPr>
            <p:cNvPr id="7" name="Rectángulo 6">
              <a:extLst/>
            </p:cNvPr>
            <p:cNvSpPr/>
            <p:nvPr/>
          </p:nvSpPr>
          <p:spPr>
            <a:xfrm>
              <a:off x="557593" y="3636036"/>
              <a:ext cx="5740113" cy="530871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s-CL"/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8778" y="1470005"/>
            <a:ext cx="3979204" cy="537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0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3470</TotalTime>
  <Words>1202</Words>
  <Application>Microsoft Macintosh PowerPoint</Application>
  <PresentationFormat>On-screen Show (4:3)</PresentationFormat>
  <Paragraphs>172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Calibri</vt:lpstr>
      <vt:lpstr>Gill Sans</vt:lpstr>
      <vt:lpstr>Gill Sans MT</vt:lpstr>
      <vt:lpstr>Times New Roman</vt:lpstr>
      <vt:lpstr>Verdana</vt:lpstr>
      <vt:lpstr>Wingdings</vt:lpstr>
      <vt:lpstr>Wingdings 2</vt:lpstr>
      <vt:lpstr>Arial</vt:lpstr>
      <vt:lpstr>Solstice</vt:lpstr>
      <vt:lpstr>Water Security in the Arid Americas, “Aguascapes” CRN3056 Science Program &amp; Science-Policy Dialogues</vt:lpstr>
      <vt:lpstr>Network development (Univ. Arizona &amp; partners)</vt:lpstr>
      <vt:lpstr>Network development (Univ. Católica Chile &amp; partners)</vt:lpstr>
      <vt:lpstr>PowerPoint Presentation</vt:lpstr>
      <vt:lpstr>Researchers – Stakeholders Evolution </vt:lpstr>
      <vt:lpstr>CRN3056 design – 3 central tasks</vt:lpstr>
      <vt:lpstr>Improving operational drought definitions – Taking them to basin scale</vt:lpstr>
      <vt:lpstr>PowerPoint Presentation</vt:lpstr>
      <vt:lpstr>Drought Impacts Maipo Basin, Chile</vt:lpstr>
      <vt:lpstr>Monitoring Changes in AGRICULTURAL WATER USE</vt:lpstr>
      <vt:lpstr>Assessing Adaptation Costs for Water Security</vt:lpstr>
      <vt:lpstr>Metrics for  Water Security</vt:lpstr>
      <vt:lpstr>CRN3056 Comparative Assessment Across Arid Americas River Basins  (“analogue” basins are being driven toward conditions in principal basins)</vt:lpstr>
      <vt:lpstr>PowerPoint Presentation</vt:lpstr>
      <vt:lpstr>Progress/findings to date – Task 1</vt:lpstr>
      <vt:lpstr>Progress/findings to date – Task 2</vt:lpstr>
      <vt:lpstr>Progress/findings to date – Task 3</vt:lpstr>
      <vt:lpstr>Science-Policy Dialogues: Regional to Global (1)</vt:lpstr>
      <vt:lpstr>PowerPoint Presentation</vt:lpstr>
      <vt:lpstr>Thank you. Questions?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Scott</dc:creator>
  <cp:lastModifiedBy>Microsoft Office User</cp:lastModifiedBy>
  <cp:revision>329</cp:revision>
  <dcterms:created xsi:type="dcterms:W3CDTF">2011-02-20T14:13:42Z</dcterms:created>
  <dcterms:modified xsi:type="dcterms:W3CDTF">2017-11-27T20:35:27Z</dcterms:modified>
</cp:coreProperties>
</file>