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37" r:id="rId2"/>
    <p:sldMasterId id="2147484032" r:id="rId3"/>
  </p:sldMasterIdLst>
  <p:notesMasterIdLst>
    <p:notesMasterId r:id="rId39"/>
  </p:notesMasterIdLst>
  <p:sldIdLst>
    <p:sldId id="509" r:id="rId4"/>
    <p:sldId id="458" r:id="rId5"/>
    <p:sldId id="540" r:id="rId6"/>
    <p:sldId id="463" r:id="rId7"/>
    <p:sldId id="579" r:id="rId8"/>
    <p:sldId id="549" r:id="rId9"/>
    <p:sldId id="584" r:id="rId10"/>
    <p:sldId id="594" r:id="rId11"/>
    <p:sldId id="591" r:id="rId12"/>
    <p:sldId id="595" r:id="rId13"/>
    <p:sldId id="586" r:id="rId14"/>
    <p:sldId id="543" r:id="rId15"/>
    <p:sldId id="553" r:id="rId16"/>
    <p:sldId id="574" r:id="rId17"/>
    <p:sldId id="593" r:id="rId18"/>
    <p:sldId id="578" r:id="rId19"/>
    <p:sldId id="571" r:id="rId20"/>
    <p:sldId id="555" r:id="rId21"/>
    <p:sldId id="556" r:id="rId22"/>
    <p:sldId id="557" r:id="rId23"/>
    <p:sldId id="558" r:id="rId24"/>
    <p:sldId id="559" r:id="rId25"/>
    <p:sldId id="560" r:id="rId26"/>
    <p:sldId id="561" r:id="rId27"/>
    <p:sldId id="562" r:id="rId28"/>
    <p:sldId id="563" r:id="rId29"/>
    <p:sldId id="564" r:id="rId30"/>
    <p:sldId id="565" r:id="rId31"/>
    <p:sldId id="566" r:id="rId32"/>
    <p:sldId id="567" r:id="rId33"/>
    <p:sldId id="568" r:id="rId34"/>
    <p:sldId id="569" r:id="rId35"/>
    <p:sldId id="572" r:id="rId36"/>
    <p:sldId id="596" r:id="rId37"/>
    <p:sldId id="592" r:id="rId38"/>
  </p:sldIdLst>
  <p:sldSz cx="9144000" cy="6858000" type="screen4x3"/>
  <p:notesSz cx="6858000" cy="9144000"/>
  <p:defaultTextStyle>
    <a:defPPr>
      <a:defRPr lang="es-MX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9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3237AE-C2C2-4B75-BCA0-333F66B63E45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67D89A1-648C-49DC-AE03-113E8586A69B}">
      <dgm:prSet phldrT="[Texto]" custT="1"/>
      <dgm:spPr/>
      <dgm:t>
        <a:bodyPr/>
        <a:lstStyle/>
        <a:p>
          <a:r>
            <a:rPr lang="es-MX" sz="2000" b="1" dirty="0" err="1"/>
            <a:t>Wicked</a:t>
          </a:r>
          <a:r>
            <a:rPr lang="es-MX" sz="2000" b="1" dirty="0"/>
            <a:t> </a:t>
          </a:r>
          <a:r>
            <a:rPr lang="es-MX" sz="2000" b="1" dirty="0" err="1"/>
            <a:t>problems</a:t>
          </a:r>
          <a:endParaRPr lang="es-MX" sz="2000" b="1" dirty="0"/>
        </a:p>
      </dgm:t>
    </dgm:pt>
    <dgm:pt modelId="{5E69E06B-0F91-4FEE-A8E0-A2731B45ECEF}" type="parTrans" cxnId="{982F3633-7502-43A1-B076-B04D9322202E}">
      <dgm:prSet/>
      <dgm:spPr/>
      <dgm:t>
        <a:bodyPr/>
        <a:lstStyle/>
        <a:p>
          <a:endParaRPr lang="es-MX"/>
        </a:p>
      </dgm:t>
    </dgm:pt>
    <dgm:pt modelId="{A4D65C84-FDDC-44AC-A02A-1BDD63240CAD}" type="sibTrans" cxnId="{982F3633-7502-43A1-B076-B04D9322202E}">
      <dgm:prSet/>
      <dgm:spPr/>
      <dgm:t>
        <a:bodyPr/>
        <a:lstStyle/>
        <a:p>
          <a:endParaRPr lang="es-MX"/>
        </a:p>
      </dgm:t>
    </dgm:pt>
    <dgm:pt modelId="{02FA6458-B8CE-434A-82F7-DE48D5DAFC58}">
      <dgm:prSet phldrT="[Texto]" custT="1"/>
      <dgm:spPr/>
      <dgm:t>
        <a:bodyPr rIns="0"/>
        <a:lstStyle/>
        <a:p>
          <a:r>
            <a:rPr lang="es-MX" sz="1400" dirty="0" err="1"/>
            <a:t>Disagrement</a:t>
          </a:r>
          <a:endParaRPr lang="es-MX" sz="1400" dirty="0"/>
        </a:p>
      </dgm:t>
    </dgm:pt>
    <dgm:pt modelId="{04CABD9E-14ED-4345-859D-D4A4A7F20262}" type="parTrans" cxnId="{2529DCAA-D441-43DA-984A-2CC5260D0F56}">
      <dgm:prSet/>
      <dgm:spPr/>
      <dgm:t>
        <a:bodyPr/>
        <a:lstStyle/>
        <a:p>
          <a:endParaRPr lang="es-MX"/>
        </a:p>
      </dgm:t>
    </dgm:pt>
    <dgm:pt modelId="{DE692728-DDB8-4535-8901-9F0151BAD507}" type="sibTrans" cxnId="{2529DCAA-D441-43DA-984A-2CC5260D0F56}">
      <dgm:prSet/>
      <dgm:spPr/>
      <dgm:t>
        <a:bodyPr/>
        <a:lstStyle/>
        <a:p>
          <a:endParaRPr lang="es-MX"/>
        </a:p>
      </dgm:t>
    </dgm:pt>
    <dgm:pt modelId="{FC76CC2C-59CA-40A1-A7FC-7C2DB68DF7BB}">
      <dgm:prSet phldrT="[Texto]" custT="1"/>
      <dgm:spPr/>
      <dgm:t>
        <a:bodyPr rIns="0"/>
        <a:lstStyle/>
        <a:p>
          <a:r>
            <a:rPr lang="es-MX" sz="1400" dirty="0" err="1"/>
            <a:t>Linguistic</a:t>
          </a:r>
          <a:r>
            <a:rPr lang="es-MX" sz="1400" dirty="0"/>
            <a:t> </a:t>
          </a:r>
          <a:r>
            <a:rPr lang="es-MX" sz="1400" dirty="0" err="1"/>
            <a:t>imprecision</a:t>
          </a:r>
          <a:endParaRPr lang="es-MX" sz="1400" dirty="0"/>
        </a:p>
      </dgm:t>
    </dgm:pt>
    <dgm:pt modelId="{83D2E7FE-8049-4729-98AD-77D8693FC178}" type="parTrans" cxnId="{D15AF761-06CC-4A78-8BBA-D1E2B70907CD}">
      <dgm:prSet/>
      <dgm:spPr/>
      <dgm:t>
        <a:bodyPr/>
        <a:lstStyle/>
        <a:p>
          <a:endParaRPr lang="es-MX"/>
        </a:p>
      </dgm:t>
    </dgm:pt>
    <dgm:pt modelId="{063B94DC-E27D-4205-9779-AA474CE4A73E}" type="sibTrans" cxnId="{D15AF761-06CC-4A78-8BBA-D1E2B70907CD}">
      <dgm:prSet/>
      <dgm:spPr/>
      <dgm:t>
        <a:bodyPr/>
        <a:lstStyle/>
        <a:p>
          <a:endParaRPr lang="es-MX"/>
        </a:p>
      </dgm:t>
    </dgm:pt>
    <dgm:pt modelId="{078EA087-D289-42BD-8B1D-142A0C4A08D3}">
      <dgm:prSet phldrT="[Texto]" custT="1"/>
      <dgm:spPr/>
      <dgm:t>
        <a:bodyPr/>
        <a:lstStyle/>
        <a:p>
          <a:r>
            <a:rPr lang="es-MX" sz="2000" b="1" dirty="0" err="1"/>
            <a:t>Boundary</a:t>
          </a:r>
          <a:r>
            <a:rPr lang="es-MX" sz="2000" b="1" dirty="0"/>
            <a:t> </a:t>
          </a:r>
          <a:r>
            <a:rPr lang="es-MX" sz="2000" b="1" dirty="0" err="1"/>
            <a:t>work</a:t>
          </a:r>
          <a:endParaRPr lang="es-MX" sz="2000" b="1" dirty="0"/>
        </a:p>
      </dgm:t>
    </dgm:pt>
    <dgm:pt modelId="{226CC6D1-73B2-46E3-9A35-3516E80D0719}" type="parTrans" cxnId="{123C61A5-F21C-4586-8D8A-93029B274870}">
      <dgm:prSet/>
      <dgm:spPr/>
      <dgm:t>
        <a:bodyPr/>
        <a:lstStyle/>
        <a:p>
          <a:endParaRPr lang="es-MX"/>
        </a:p>
      </dgm:t>
    </dgm:pt>
    <dgm:pt modelId="{5A58C227-16AE-4D5A-9E4A-EA9DA0F13DDF}" type="sibTrans" cxnId="{123C61A5-F21C-4586-8D8A-93029B274870}">
      <dgm:prSet/>
      <dgm:spPr/>
      <dgm:t>
        <a:bodyPr/>
        <a:lstStyle/>
        <a:p>
          <a:endParaRPr lang="es-MX"/>
        </a:p>
      </dgm:t>
    </dgm:pt>
    <dgm:pt modelId="{B0F9F05F-5E69-4440-AF1B-23B70AD07CBB}">
      <dgm:prSet phldrT="[Texto]" custT="1"/>
      <dgm:spPr/>
      <dgm:t>
        <a:bodyPr rIns="0"/>
        <a:lstStyle/>
        <a:p>
          <a:r>
            <a:rPr lang="es-MX" sz="1400" dirty="0" err="1"/>
            <a:t>Boundary-objects</a:t>
          </a:r>
          <a:endParaRPr lang="es-MX" sz="1400" dirty="0"/>
        </a:p>
      </dgm:t>
    </dgm:pt>
    <dgm:pt modelId="{211AACB9-EDFD-4B9C-9D13-ACA17492CF04}" type="parTrans" cxnId="{3E93C712-F2DE-4703-A536-303E26033F32}">
      <dgm:prSet/>
      <dgm:spPr/>
      <dgm:t>
        <a:bodyPr/>
        <a:lstStyle/>
        <a:p>
          <a:endParaRPr lang="es-MX"/>
        </a:p>
      </dgm:t>
    </dgm:pt>
    <dgm:pt modelId="{7A51F313-6B0E-4353-A55F-76DDAA9D383B}" type="sibTrans" cxnId="{3E93C712-F2DE-4703-A536-303E26033F32}">
      <dgm:prSet/>
      <dgm:spPr/>
      <dgm:t>
        <a:bodyPr/>
        <a:lstStyle/>
        <a:p>
          <a:endParaRPr lang="es-MX"/>
        </a:p>
      </dgm:t>
    </dgm:pt>
    <dgm:pt modelId="{E6E3BFF2-D302-4DF6-A361-D89122D72940}">
      <dgm:prSet phldrT="[Texto]" custT="1"/>
      <dgm:spPr/>
      <dgm:t>
        <a:bodyPr rIns="0"/>
        <a:lstStyle/>
        <a:p>
          <a:r>
            <a:rPr lang="es-MX" sz="1400" dirty="0" err="1"/>
            <a:t>Boundary-spanning</a:t>
          </a:r>
          <a:endParaRPr lang="es-MX" sz="1400" dirty="0"/>
        </a:p>
      </dgm:t>
    </dgm:pt>
    <dgm:pt modelId="{1EB697E2-F988-4CE5-A0CB-430BB2454FF7}" type="parTrans" cxnId="{EE97D8CB-A7F9-44C7-84CA-0E459176D457}">
      <dgm:prSet/>
      <dgm:spPr/>
      <dgm:t>
        <a:bodyPr/>
        <a:lstStyle/>
        <a:p>
          <a:endParaRPr lang="es-MX"/>
        </a:p>
      </dgm:t>
    </dgm:pt>
    <dgm:pt modelId="{B48BCF4A-C361-47D6-A67E-BAF9CBB18B19}" type="sibTrans" cxnId="{EE97D8CB-A7F9-44C7-84CA-0E459176D457}">
      <dgm:prSet/>
      <dgm:spPr/>
      <dgm:t>
        <a:bodyPr/>
        <a:lstStyle/>
        <a:p>
          <a:endParaRPr lang="es-MX"/>
        </a:p>
      </dgm:t>
    </dgm:pt>
    <dgm:pt modelId="{B03BFD2D-7CDF-4FE5-8EFB-00D33894AC32}">
      <dgm:prSet phldrT="[Texto]" custT="1"/>
      <dgm:spPr/>
      <dgm:t>
        <a:bodyPr rIns="0"/>
        <a:lstStyle/>
        <a:p>
          <a:r>
            <a:rPr lang="es-MX" sz="1400" dirty="0" err="1"/>
            <a:t>Inconsistent</a:t>
          </a:r>
          <a:r>
            <a:rPr lang="es-MX" sz="1400" dirty="0"/>
            <a:t> </a:t>
          </a:r>
          <a:r>
            <a:rPr lang="es-MX" sz="1400" dirty="0" err="1"/>
            <a:t>descriptions</a:t>
          </a:r>
          <a:endParaRPr lang="es-MX" sz="1400" dirty="0"/>
        </a:p>
      </dgm:t>
    </dgm:pt>
    <dgm:pt modelId="{93FDD54C-18E9-453B-BAF0-68072E607DC1}" type="parTrans" cxnId="{174E9409-7BFB-40F4-8837-130FFF5A438B}">
      <dgm:prSet/>
      <dgm:spPr/>
      <dgm:t>
        <a:bodyPr/>
        <a:lstStyle/>
        <a:p>
          <a:endParaRPr lang="es-MX"/>
        </a:p>
      </dgm:t>
    </dgm:pt>
    <dgm:pt modelId="{DE1BB906-723C-4FA0-BBAF-C227001C9087}" type="sibTrans" cxnId="{174E9409-7BFB-40F4-8837-130FFF5A438B}">
      <dgm:prSet/>
      <dgm:spPr/>
      <dgm:t>
        <a:bodyPr/>
        <a:lstStyle/>
        <a:p>
          <a:endParaRPr lang="es-MX"/>
        </a:p>
      </dgm:t>
    </dgm:pt>
    <dgm:pt modelId="{1B6DBDDE-002A-4901-BE36-E3B88ADAF9DA}">
      <dgm:prSet phldrT="[Texto]" custT="1"/>
      <dgm:spPr/>
      <dgm:t>
        <a:bodyPr rIns="0"/>
        <a:lstStyle/>
        <a:p>
          <a:r>
            <a:rPr lang="es-MX" sz="1400" dirty="0" err="1"/>
            <a:t>Multiple</a:t>
          </a:r>
          <a:r>
            <a:rPr lang="es-MX" sz="1400" dirty="0"/>
            <a:t> “</a:t>
          </a:r>
          <a:r>
            <a:rPr lang="es-MX" sz="1400" dirty="0" err="1"/>
            <a:t>solutions</a:t>
          </a:r>
          <a:r>
            <a:rPr lang="es-MX" sz="1400" dirty="0"/>
            <a:t>”</a:t>
          </a:r>
        </a:p>
      </dgm:t>
    </dgm:pt>
    <dgm:pt modelId="{1D439DA1-0BC0-43A2-8BAF-2D6B779DD315}" type="parTrans" cxnId="{920EBA32-E8EA-467B-A25C-BD0DE28B9DFE}">
      <dgm:prSet/>
      <dgm:spPr/>
      <dgm:t>
        <a:bodyPr/>
        <a:lstStyle/>
        <a:p>
          <a:endParaRPr lang="es-MX"/>
        </a:p>
      </dgm:t>
    </dgm:pt>
    <dgm:pt modelId="{C9823337-2F34-4883-B0B5-3F815915D9E6}" type="sibTrans" cxnId="{920EBA32-E8EA-467B-A25C-BD0DE28B9DFE}">
      <dgm:prSet/>
      <dgm:spPr/>
      <dgm:t>
        <a:bodyPr/>
        <a:lstStyle/>
        <a:p>
          <a:endParaRPr lang="es-MX"/>
        </a:p>
      </dgm:t>
    </dgm:pt>
    <dgm:pt modelId="{51785138-4046-4BF4-86D5-C16BAA9741F8}">
      <dgm:prSet phldrT="[Texto]" custT="1"/>
      <dgm:spPr/>
      <dgm:t>
        <a:bodyPr rIns="0"/>
        <a:lstStyle/>
        <a:p>
          <a:r>
            <a:rPr lang="es-MX" sz="1400" dirty="0" err="1"/>
            <a:t>Boundary</a:t>
          </a:r>
          <a:r>
            <a:rPr lang="es-MX" sz="1400" dirty="0"/>
            <a:t> </a:t>
          </a:r>
          <a:r>
            <a:rPr lang="es-MX" sz="1400" dirty="0" err="1"/>
            <a:t>institutions</a:t>
          </a:r>
          <a:endParaRPr lang="es-MX" sz="1400" dirty="0"/>
        </a:p>
      </dgm:t>
    </dgm:pt>
    <dgm:pt modelId="{A926C138-C76D-4945-B2D6-16459B700800}" type="parTrans" cxnId="{EE05DA7A-9A67-4E8F-A6E1-A5B649FAE413}">
      <dgm:prSet/>
      <dgm:spPr/>
      <dgm:t>
        <a:bodyPr/>
        <a:lstStyle/>
        <a:p>
          <a:endParaRPr lang="es-MX"/>
        </a:p>
      </dgm:t>
    </dgm:pt>
    <dgm:pt modelId="{5CDF9C2B-061E-4002-8642-23E13F8D969C}" type="sibTrans" cxnId="{EE05DA7A-9A67-4E8F-A6E1-A5B649FAE413}">
      <dgm:prSet/>
      <dgm:spPr/>
      <dgm:t>
        <a:bodyPr/>
        <a:lstStyle/>
        <a:p>
          <a:endParaRPr lang="es-MX"/>
        </a:p>
      </dgm:t>
    </dgm:pt>
    <dgm:pt modelId="{9E47AFF8-6320-4012-A9F3-FFA88BF17E28}">
      <dgm:prSet phldrT="[Texto]" custT="1"/>
      <dgm:spPr/>
      <dgm:t>
        <a:bodyPr rIns="0"/>
        <a:lstStyle/>
        <a:p>
          <a:r>
            <a:rPr lang="es-MX" sz="1400" dirty="0" err="1"/>
            <a:t>Communities</a:t>
          </a:r>
          <a:r>
            <a:rPr lang="es-MX" sz="1400" dirty="0"/>
            <a:t> of </a:t>
          </a:r>
          <a:r>
            <a:rPr lang="es-MX" sz="1400" dirty="0" err="1"/>
            <a:t>prarctice</a:t>
          </a:r>
          <a:endParaRPr lang="es-MX" sz="1400" dirty="0"/>
        </a:p>
      </dgm:t>
    </dgm:pt>
    <dgm:pt modelId="{1A095217-222B-48A4-8A1C-FF41905FAC33}" type="parTrans" cxnId="{BB120919-24B0-4DF7-BB89-8803752DA462}">
      <dgm:prSet/>
      <dgm:spPr/>
      <dgm:t>
        <a:bodyPr/>
        <a:lstStyle/>
        <a:p>
          <a:endParaRPr lang="es-MX"/>
        </a:p>
      </dgm:t>
    </dgm:pt>
    <dgm:pt modelId="{A803043D-7156-43A4-9D6F-D42E40A44605}" type="sibTrans" cxnId="{BB120919-24B0-4DF7-BB89-8803752DA462}">
      <dgm:prSet/>
      <dgm:spPr/>
      <dgm:t>
        <a:bodyPr/>
        <a:lstStyle/>
        <a:p>
          <a:endParaRPr lang="es-MX"/>
        </a:p>
      </dgm:t>
    </dgm:pt>
    <dgm:pt modelId="{14907619-A426-41AC-95D2-AE7E600AB97B}">
      <dgm:prSet phldrT="[Texto]" custT="1"/>
      <dgm:spPr/>
      <dgm:t>
        <a:bodyPr rIns="0"/>
        <a:lstStyle/>
        <a:p>
          <a:endParaRPr lang="es-MX" sz="1400" dirty="0"/>
        </a:p>
      </dgm:t>
    </dgm:pt>
    <dgm:pt modelId="{D3A98620-6290-4DF2-A6AE-38D54BE5FCED}" type="parTrans" cxnId="{D6DD3833-93C1-4BB7-8483-EA718DF4D494}">
      <dgm:prSet/>
      <dgm:spPr/>
      <dgm:t>
        <a:bodyPr/>
        <a:lstStyle/>
        <a:p>
          <a:endParaRPr lang="en-US"/>
        </a:p>
      </dgm:t>
    </dgm:pt>
    <dgm:pt modelId="{8819073F-B40C-429C-9E26-8430575BD59D}" type="sibTrans" cxnId="{D6DD3833-93C1-4BB7-8483-EA718DF4D494}">
      <dgm:prSet/>
      <dgm:spPr/>
      <dgm:t>
        <a:bodyPr/>
        <a:lstStyle/>
        <a:p>
          <a:endParaRPr lang="en-US"/>
        </a:p>
      </dgm:t>
    </dgm:pt>
    <dgm:pt modelId="{A518D10F-CD16-4D1A-9426-37688EE4695E}">
      <dgm:prSet phldrT="[Texto]" custT="1"/>
      <dgm:spPr/>
      <dgm:t>
        <a:bodyPr rIns="0"/>
        <a:lstStyle/>
        <a:p>
          <a:endParaRPr lang="es-MX" sz="1400" dirty="0"/>
        </a:p>
      </dgm:t>
    </dgm:pt>
    <dgm:pt modelId="{1E9508A8-11C4-4578-86A7-AF17C112A286}" type="parTrans" cxnId="{D41D49F4-FE7C-4B97-96EE-84F154A9998E}">
      <dgm:prSet/>
      <dgm:spPr/>
      <dgm:t>
        <a:bodyPr/>
        <a:lstStyle/>
        <a:p>
          <a:endParaRPr lang="en-US"/>
        </a:p>
      </dgm:t>
    </dgm:pt>
    <dgm:pt modelId="{ED278C3C-0495-49E9-87E4-D103A4C26A27}" type="sibTrans" cxnId="{D41D49F4-FE7C-4B97-96EE-84F154A9998E}">
      <dgm:prSet/>
      <dgm:spPr/>
      <dgm:t>
        <a:bodyPr/>
        <a:lstStyle/>
        <a:p>
          <a:endParaRPr lang="en-US"/>
        </a:p>
      </dgm:t>
    </dgm:pt>
    <dgm:pt modelId="{CA8FE398-EAB5-4AC4-8893-3284CACF9624}" type="pres">
      <dgm:prSet presAssocID="{F53237AE-C2C2-4B75-BCA0-333F66B63E4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C56BD37-4B77-4AAA-9E68-5DB5A40A2F44}" type="pres">
      <dgm:prSet presAssocID="{367D89A1-648C-49DC-AE03-113E8586A69B}" presName="linNode" presStyleCnt="0"/>
      <dgm:spPr/>
    </dgm:pt>
    <dgm:pt modelId="{C390A35C-D2DA-4EA3-B25D-17A074844492}" type="pres">
      <dgm:prSet presAssocID="{367D89A1-648C-49DC-AE03-113E8586A69B}" presName="parentShp" presStyleLbl="node1" presStyleIdx="0" presStyleCnt="2" custAng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23F52-3354-4122-8041-CA349D384C0A}" type="pres">
      <dgm:prSet presAssocID="{367D89A1-648C-49DC-AE03-113E8586A69B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09260E-EC56-4914-987B-2BFA34B6A65F}" type="pres">
      <dgm:prSet presAssocID="{A4D65C84-FDDC-44AC-A02A-1BDD63240CAD}" presName="spacing" presStyleCnt="0"/>
      <dgm:spPr/>
    </dgm:pt>
    <dgm:pt modelId="{6E8DD269-F76A-4249-BB49-4741A622734B}" type="pres">
      <dgm:prSet presAssocID="{078EA087-D289-42BD-8B1D-142A0C4A08D3}" presName="linNode" presStyleCnt="0"/>
      <dgm:spPr/>
    </dgm:pt>
    <dgm:pt modelId="{825DFE98-D948-49A6-920A-91312ACF8464}" type="pres">
      <dgm:prSet presAssocID="{078EA087-D289-42BD-8B1D-142A0C4A08D3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9CC2B9-8BE5-4F72-8EF0-E496A68FE06A}" type="pres">
      <dgm:prSet presAssocID="{078EA087-D289-42BD-8B1D-142A0C4A08D3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120919-24B0-4DF7-BB89-8803752DA462}" srcId="{078EA087-D289-42BD-8B1D-142A0C4A08D3}" destId="{9E47AFF8-6320-4012-A9F3-FFA88BF17E28}" srcOrd="4" destOrd="0" parTransId="{1A095217-222B-48A4-8A1C-FF41905FAC33}" sibTransId="{A803043D-7156-43A4-9D6F-D42E40A44605}"/>
    <dgm:cxn modelId="{A82787DA-B042-BE47-9352-9324D905BA01}" type="presOf" srcId="{FC76CC2C-59CA-40A1-A7FC-7C2DB68DF7BB}" destId="{60023F52-3354-4122-8041-CA349D384C0A}" srcOrd="0" destOrd="2" presId="urn:microsoft.com/office/officeart/2005/8/layout/vList6"/>
    <dgm:cxn modelId="{D15AF761-06CC-4A78-8BBA-D1E2B70907CD}" srcId="{367D89A1-648C-49DC-AE03-113E8586A69B}" destId="{FC76CC2C-59CA-40A1-A7FC-7C2DB68DF7BB}" srcOrd="2" destOrd="0" parTransId="{83D2E7FE-8049-4729-98AD-77D8693FC178}" sibTransId="{063B94DC-E27D-4205-9779-AA474CE4A73E}"/>
    <dgm:cxn modelId="{3E93C712-F2DE-4703-A536-303E26033F32}" srcId="{078EA087-D289-42BD-8B1D-142A0C4A08D3}" destId="{B0F9F05F-5E69-4440-AF1B-23B70AD07CBB}" srcOrd="1" destOrd="0" parTransId="{211AACB9-EDFD-4B9C-9D13-ACA17492CF04}" sibTransId="{7A51F313-6B0E-4353-A55F-76DDAA9D383B}"/>
    <dgm:cxn modelId="{174E9409-7BFB-40F4-8837-130FFF5A438B}" srcId="{367D89A1-648C-49DC-AE03-113E8586A69B}" destId="{B03BFD2D-7CDF-4FE5-8EFB-00D33894AC32}" srcOrd="3" destOrd="0" parTransId="{93FDD54C-18E9-453B-BAF0-68072E607DC1}" sibTransId="{DE1BB906-723C-4FA0-BBAF-C227001C9087}"/>
    <dgm:cxn modelId="{D737F1BE-77FB-374F-81EB-7C844327E989}" type="presOf" srcId="{9E47AFF8-6320-4012-A9F3-FFA88BF17E28}" destId="{AD9CC2B9-8BE5-4F72-8EF0-E496A68FE06A}" srcOrd="0" destOrd="4" presId="urn:microsoft.com/office/officeart/2005/8/layout/vList6"/>
    <dgm:cxn modelId="{D6DD3833-93C1-4BB7-8483-EA718DF4D494}" srcId="{078EA087-D289-42BD-8B1D-142A0C4A08D3}" destId="{14907619-A426-41AC-95D2-AE7E600AB97B}" srcOrd="0" destOrd="0" parTransId="{D3A98620-6290-4DF2-A6AE-38D54BE5FCED}" sibTransId="{8819073F-B40C-429C-9E26-8430575BD59D}"/>
    <dgm:cxn modelId="{EE97D8CB-A7F9-44C7-84CA-0E459176D457}" srcId="{078EA087-D289-42BD-8B1D-142A0C4A08D3}" destId="{E6E3BFF2-D302-4DF6-A361-D89122D72940}" srcOrd="2" destOrd="0" parTransId="{1EB697E2-F988-4CE5-A0CB-430BB2454FF7}" sibTransId="{B48BCF4A-C361-47D6-A67E-BAF9CBB18B19}"/>
    <dgm:cxn modelId="{65102744-8675-0248-8F0E-77B6B13F6643}" type="presOf" srcId="{A518D10F-CD16-4D1A-9426-37688EE4695E}" destId="{60023F52-3354-4122-8041-CA349D384C0A}" srcOrd="0" destOrd="0" presId="urn:microsoft.com/office/officeart/2005/8/layout/vList6"/>
    <dgm:cxn modelId="{68FE224E-1BC3-5247-8E70-3EBC52F7B8E9}" type="presOf" srcId="{02FA6458-B8CE-434A-82F7-DE48D5DAFC58}" destId="{60023F52-3354-4122-8041-CA349D384C0A}" srcOrd="0" destOrd="1" presId="urn:microsoft.com/office/officeart/2005/8/layout/vList6"/>
    <dgm:cxn modelId="{D41D49F4-FE7C-4B97-96EE-84F154A9998E}" srcId="{367D89A1-648C-49DC-AE03-113E8586A69B}" destId="{A518D10F-CD16-4D1A-9426-37688EE4695E}" srcOrd="0" destOrd="0" parTransId="{1E9508A8-11C4-4578-86A7-AF17C112A286}" sibTransId="{ED278C3C-0495-49E9-87E4-D103A4C26A27}"/>
    <dgm:cxn modelId="{123C61A5-F21C-4586-8D8A-93029B274870}" srcId="{F53237AE-C2C2-4B75-BCA0-333F66B63E45}" destId="{078EA087-D289-42BD-8B1D-142A0C4A08D3}" srcOrd="1" destOrd="0" parTransId="{226CC6D1-73B2-46E3-9A35-3516E80D0719}" sibTransId="{5A58C227-16AE-4D5A-9E4A-EA9DA0F13DDF}"/>
    <dgm:cxn modelId="{F0EF3412-C6BA-8043-9510-4DEAC30F3DBD}" type="presOf" srcId="{51785138-4046-4BF4-86D5-C16BAA9741F8}" destId="{AD9CC2B9-8BE5-4F72-8EF0-E496A68FE06A}" srcOrd="0" destOrd="3" presId="urn:microsoft.com/office/officeart/2005/8/layout/vList6"/>
    <dgm:cxn modelId="{85422C0B-1759-3C40-B038-1243AABF38F1}" type="presOf" srcId="{078EA087-D289-42BD-8B1D-142A0C4A08D3}" destId="{825DFE98-D948-49A6-920A-91312ACF8464}" srcOrd="0" destOrd="0" presId="urn:microsoft.com/office/officeart/2005/8/layout/vList6"/>
    <dgm:cxn modelId="{920EBA32-E8EA-467B-A25C-BD0DE28B9DFE}" srcId="{367D89A1-648C-49DC-AE03-113E8586A69B}" destId="{1B6DBDDE-002A-4901-BE36-E3B88ADAF9DA}" srcOrd="4" destOrd="0" parTransId="{1D439DA1-0BC0-43A2-8BAF-2D6B779DD315}" sibTransId="{C9823337-2F34-4883-B0B5-3F815915D9E6}"/>
    <dgm:cxn modelId="{2529DCAA-D441-43DA-984A-2CC5260D0F56}" srcId="{367D89A1-648C-49DC-AE03-113E8586A69B}" destId="{02FA6458-B8CE-434A-82F7-DE48D5DAFC58}" srcOrd="1" destOrd="0" parTransId="{04CABD9E-14ED-4345-859D-D4A4A7F20262}" sibTransId="{DE692728-DDB8-4535-8901-9F0151BAD507}"/>
    <dgm:cxn modelId="{C8790071-5B72-6B4D-A98E-21605BFC3228}" type="presOf" srcId="{B03BFD2D-7CDF-4FE5-8EFB-00D33894AC32}" destId="{60023F52-3354-4122-8041-CA349D384C0A}" srcOrd="0" destOrd="3" presId="urn:microsoft.com/office/officeart/2005/8/layout/vList6"/>
    <dgm:cxn modelId="{DE59C5A7-7F28-934C-9CD9-8211CA7F2BDC}" type="presOf" srcId="{14907619-A426-41AC-95D2-AE7E600AB97B}" destId="{AD9CC2B9-8BE5-4F72-8EF0-E496A68FE06A}" srcOrd="0" destOrd="0" presId="urn:microsoft.com/office/officeart/2005/8/layout/vList6"/>
    <dgm:cxn modelId="{FA84124F-C603-9449-ACF2-21489CD4AEA5}" type="presOf" srcId="{E6E3BFF2-D302-4DF6-A361-D89122D72940}" destId="{AD9CC2B9-8BE5-4F72-8EF0-E496A68FE06A}" srcOrd="0" destOrd="2" presId="urn:microsoft.com/office/officeart/2005/8/layout/vList6"/>
    <dgm:cxn modelId="{982F3633-7502-43A1-B076-B04D9322202E}" srcId="{F53237AE-C2C2-4B75-BCA0-333F66B63E45}" destId="{367D89A1-648C-49DC-AE03-113E8586A69B}" srcOrd="0" destOrd="0" parTransId="{5E69E06B-0F91-4FEE-A8E0-A2731B45ECEF}" sibTransId="{A4D65C84-FDDC-44AC-A02A-1BDD63240CAD}"/>
    <dgm:cxn modelId="{087DA48F-4DD9-BB43-B0C6-65AF3D6D9898}" type="presOf" srcId="{B0F9F05F-5E69-4440-AF1B-23B70AD07CBB}" destId="{AD9CC2B9-8BE5-4F72-8EF0-E496A68FE06A}" srcOrd="0" destOrd="1" presId="urn:microsoft.com/office/officeart/2005/8/layout/vList6"/>
    <dgm:cxn modelId="{04F7A3E0-90C9-B249-9A30-8EEE6460E377}" type="presOf" srcId="{367D89A1-648C-49DC-AE03-113E8586A69B}" destId="{C390A35C-D2DA-4EA3-B25D-17A074844492}" srcOrd="0" destOrd="0" presId="urn:microsoft.com/office/officeart/2005/8/layout/vList6"/>
    <dgm:cxn modelId="{EE05DA7A-9A67-4E8F-A6E1-A5B649FAE413}" srcId="{078EA087-D289-42BD-8B1D-142A0C4A08D3}" destId="{51785138-4046-4BF4-86D5-C16BAA9741F8}" srcOrd="3" destOrd="0" parTransId="{A926C138-C76D-4945-B2D6-16459B700800}" sibTransId="{5CDF9C2B-061E-4002-8642-23E13F8D969C}"/>
    <dgm:cxn modelId="{D87E013D-54B4-5F4D-830D-BFBBCA18BC61}" type="presOf" srcId="{F53237AE-C2C2-4B75-BCA0-333F66B63E45}" destId="{CA8FE398-EAB5-4AC4-8893-3284CACF9624}" srcOrd="0" destOrd="0" presId="urn:microsoft.com/office/officeart/2005/8/layout/vList6"/>
    <dgm:cxn modelId="{5927B4E3-6C70-3244-9F90-EC7F32B804CD}" type="presOf" srcId="{1B6DBDDE-002A-4901-BE36-E3B88ADAF9DA}" destId="{60023F52-3354-4122-8041-CA349D384C0A}" srcOrd="0" destOrd="4" presId="urn:microsoft.com/office/officeart/2005/8/layout/vList6"/>
    <dgm:cxn modelId="{6D280A55-8C11-5745-BC77-5A18D83D9CCA}" type="presParOf" srcId="{CA8FE398-EAB5-4AC4-8893-3284CACF9624}" destId="{5C56BD37-4B77-4AAA-9E68-5DB5A40A2F44}" srcOrd="0" destOrd="0" presId="urn:microsoft.com/office/officeart/2005/8/layout/vList6"/>
    <dgm:cxn modelId="{C481CDFC-BAD6-7E43-B94F-1FC917A4441F}" type="presParOf" srcId="{5C56BD37-4B77-4AAA-9E68-5DB5A40A2F44}" destId="{C390A35C-D2DA-4EA3-B25D-17A074844492}" srcOrd="0" destOrd="0" presId="urn:microsoft.com/office/officeart/2005/8/layout/vList6"/>
    <dgm:cxn modelId="{F01EC3BB-A9A1-9B48-83A5-806E387973DA}" type="presParOf" srcId="{5C56BD37-4B77-4AAA-9E68-5DB5A40A2F44}" destId="{60023F52-3354-4122-8041-CA349D384C0A}" srcOrd="1" destOrd="0" presId="urn:microsoft.com/office/officeart/2005/8/layout/vList6"/>
    <dgm:cxn modelId="{7F74F453-80C9-9749-89E5-294474DFBC1E}" type="presParOf" srcId="{CA8FE398-EAB5-4AC4-8893-3284CACF9624}" destId="{D009260E-EC56-4914-987B-2BFA34B6A65F}" srcOrd="1" destOrd="0" presId="urn:microsoft.com/office/officeart/2005/8/layout/vList6"/>
    <dgm:cxn modelId="{AB019BA4-027E-744E-83F6-1ED691D98F36}" type="presParOf" srcId="{CA8FE398-EAB5-4AC4-8893-3284CACF9624}" destId="{6E8DD269-F76A-4249-BB49-4741A622734B}" srcOrd="2" destOrd="0" presId="urn:microsoft.com/office/officeart/2005/8/layout/vList6"/>
    <dgm:cxn modelId="{E1B1D080-03EE-0045-BD75-9C8A04F46103}" type="presParOf" srcId="{6E8DD269-F76A-4249-BB49-4741A622734B}" destId="{825DFE98-D948-49A6-920A-91312ACF8464}" srcOrd="0" destOrd="0" presId="urn:microsoft.com/office/officeart/2005/8/layout/vList6"/>
    <dgm:cxn modelId="{48CEE3A8-CF1C-1C4B-A9F1-983B59F96162}" type="presParOf" srcId="{6E8DD269-F76A-4249-BB49-4741A622734B}" destId="{AD9CC2B9-8BE5-4F72-8EF0-E496A68FE06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23F52-3354-4122-8041-CA349D384C0A}">
      <dsp:nvSpPr>
        <dsp:cNvPr id="0" name=""/>
        <dsp:cNvSpPr/>
      </dsp:nvSpPr>
      <dsp:spPr>
        <a:xfrm>
          <a:off x="1655980" y="492"/>
          <a:ext cx="2483971" cy="19197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err="1"/>
            <a:t>Disagrement</a:t>
          </a:r>
          <a:endParaRPr lang="es-MX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err="1"/>
            <a:t>Linguistic</a:t>
          </a:r>
          <a:r>
            <a:rPr lang="es-MX" sz="1400" kern="1200" dirty="0"/>
            <a:t> </a:t>
          </a:r>
          <a:r>
            <a:rPr lang="es-MX" sz="1400" kern="1200" dirty="0" err="1"/>
            <a:t>imprecision</a:t>
          </a:r>
          <a:endParaRPr lang="es-MX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err="1"/>
            <a:t>Inconsistent</a:t>
          </a:r>
          <a:r>
            <a:rPr lang="es-MX" sz="1400" kern="1200" dirty="0"/>
            <a:t> </a:t>
          </a:r>
          <a:r>
            <a:rPr lang="es-MX" sz="1400" kern="1200" dirty="0" err="1"/>
            <a:t>descriptions</a:t>
          </a:r>
          <a:endParaRPr lang="es-MX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err="1"/>
            <a:t>Multiple</a:t>
          </a:r>
          <a:r>
            <a:rPr lang="es-MX" sz="1400" kern="1200" dirty="0"/>
            <a:t> “</a:t>
          </a:r>
          <a:r>
            <a:rPr lang="es-MX" sz="1400" kern="1200" dirty="0" err="1"/>
            <a:t>solutions</a:t>
          </a:r>
          <a:r>
            <a:rPr lang="es-MX" sz="1400" kern="1200" dirty="0"/>
            <a:t>”</a:t>
          </a:r>
        </a:p>
      </dsp:txBody>
      <dsp:txXfrm>
        <a:off x="1655980" y="240460"/>
        <a:ext cx="1764067" cy="1439808"/>
      </dsp:txXfrm>
    </dsp:sp>
    <dsp:sp modelId="{C390A35C-D2DA-4EA3-B25D-17A074844492}">
      <dsp:nvSpPr>
        <dsp:cNvPr id="0" name=""/>
        <dsp:cNvSpPr/>
      </dsp:nvSpPr>
      <dsp:spPr>
        <a:xfrm>
          <a:off x="0" y="492"/>
          <a:ext cx="1655980" cy="19197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err="1"/>
            <a:t>Wicked</a:t>
          </a:r>
          <a:r>
            <a:rPr lang="es-MX" sz="2000" b="1" kern="1200" dirty="0"/>
            <a:t> </a:t>
          </a:r>
          <a:r>
            <a:rPr lang="es-MX" sz="2000" b="1" kern="1200" dirty="0" err="1"/>
            <a:t>problems</a:t>
          </a:r>
          <a:endParaRPr lang="es-MX" sz="2000" b="1" kern="1200" dirty="0"/>
        </a:p>
      </dsp:txBody>
      <dsp:txXfrm>
        <a:off x="80838" y="81330"/>
        <a:ext cx="1494304" cy="1758068"/>
      </dsp:txXfrm>
    </dsp:sp>
    <dsp:sp modelId="{AD9CC2B9-8BE5-4F72-8EF0-E496A68FE06A}">
      <dsp:nvSpPr>
        <dsp:cNvPr id="0" name=""/>
        <dsp:cNvSpPr/>
      </dsp:nvSpPr>
      <dsp:spPr>
        <a:xfrm>
          <a:off x="1655980" y="2112211"/>
          <a:ext cx="2483971" cy="19197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err="1"/>
            <a:t>Boundary-objects</a:t>
          </a:r>
          <a:endParaRPr lang="es-MX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err="1"/>
            <a:t>Boundary-spanning</a:t>
          </a:r>
          <a:endParaRPr lang="es-MX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err="1"/>
            <a:t>Boundary</a:t>
          </a:r>
          <a:r>
            <a:rPr lang="es-MX" sz="1400" kern="1200" dirty="0"/>
            <a:t> </a:t>
          </a:r>
          <a:r>
            <a:rPr lang="es-MX" sz="1400" kern="1200" dirty="0" err="1"/>
            <a:t>institutions</a:t>
          </a:r>
          <a:endParaRPr lang="es-MX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err="1"/>
            <a:t>Communities</a:t>
          </a:r>
          <a:r>
            <a:rPr lang="es-MX" sz="1400" kern="1200" dirty="0"/>
            <a:t> of </a:t>
          </a:r>
          <a:r>
            <a:rPr lang="es-MX" sz="1400" kern="1200" dirty="0" err="1"/>
            <a:t>prarctice</a:t>
          </a:r>
          <a:endParaRPr lang="es-MX" sz="1400" kern="1200" dirty="0"/>
        </a:p>
      </dsp:txBody>
      <dsp:txXfrm>
        <a:off x="1655980" y="2352179"/>
        <a:ext cx="1764067" cy="1439808"/>
      </dsp:txXfrm>
    </dsp:sp>
    <dsp:sp modelId="{825DFE98-D948-49A6-920A-91312ACF8464}">
      <dsp:nvSpPr>
        <dsp:cNvPr id="0" name=""/>
        <dsp:cNvSpPr/>
      </dsp:nvSpPr>
      <dsp:spPr>
        <a:xfrm>
          <a:off x="0" y="2112211"/>
          <a:ext cx="1655980" cy="19197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err="1"/>
            <a:t>Boundary</a:t>
          </a:r>
          <a:r>
            <a:rPr lang="es-MX" sz="2000" b="1" kern="1200" dirty="0"/>
            <a:t> </a:t>
          </a:r>
          <a:r>
            <a:rPr lang="es-MX" sz="2000" b="1" kern="1200" dirty="0" err="1"/>
            <a:t>work</a:t>
          </a:r>
          <a:endParaRPr lang="es-MX" sz="2000" b="1" kern="1200" dirty="0"/>
        </a:p>
      </dsp:txBody>
      <dsp:txXfrm>
        <a:off x="80838" y="2193049"/>
        <a:ext cx="1494304" cy="1758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619B5E5-6F17-CD4B-A097-4B9606CF8306}" type="datetimeFigureOut">
              <a:rPr lang="es-ES"/>
              <a:pPr>
                <a:defRPr/>
              </a:pPr>
              <a:t>04/12/2017</a:t>
            </a:fld>
            <a:endParaRPr lang="es-ES"/>
          </a:p>
        </p:txBody>
      </p:sp>
      <p:sp>
        <p:nvSpPr>
          <p:cNvPr id="4" name="3 Marcador de imagen de diapositiva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E48FA8E-DBEE-5C4E-BAEA-68A9961748F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896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0138" y="698500"/>
            <a:ext cx="4657725" cy="3492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43011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BB96784F-4BC9-864F-B61B-07063EE5DB99}" type="slidenum">
              <a:rPr lang="es-MX" sz="1200"/>
              <a:pPr/>
              <a:t>3</a:t>
            </a:fld>
            <a:endParaRPr lang="es-MX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15EC3-42B7-FD48-BB1B-030C0AA7845F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91A21-F3EC-F04C-AFFC-EAC6EDAC8EF2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4001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21465-55F7-C34C-A765-25ADF7BEACC2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4297B-3232-B243-8E7A-A53B3A169E20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818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0F51-6757-2049-9E12-A936AE78C369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89A1A-2346-6A43-8133-8A567D4C7A9B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0364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5 Grupo"/>
          <p:cNvGrpSpPr>
            <a:grpSpLocks/>
          </p:cNvGrpSpPr>
          <p:nvPr userDrawn="1"/>
        </p:nvGrpSpPr>
        <p:grpSpPr bwMode="auto">
          <a:xfrm>
            <a:off x="0" y="6313488"/>
            <a:ext cx="9144000" cy="600075"/>
            <a:chOff x="0" y="6313488"/>
            <a:chExt cx="9144000" cy="600075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47483647 h 116"/>
                <a:gd name="T2" fmla="*/ 2147483647 w 3169"/>
                <a:gd name="T3" fmla="*/ 2147483647 h 116"/>
                <a:gd name="T4" fmla="*/ 2147483647 w 3169"/>
                <a:gd name="T5" fmla="*/ 2147483647 h 116"/>
                <a:gd name="T6" fmla="*/ 2147483647 w 3169"/>
                <a:gd name="T7" fmla="*/ 2147483647 h 116"/>
                <a:gd name="T8" fmla="*/ 2147483647 w 3169"/>
                <a:gd name="T9" fmla="*/ 2147483647 h 116"/>
                <a:gd name="T10" fmla="*/ 2147483647 w 3169"/>
                <a:gd name="T11" fmla="*/ 2147483647 h 116"/>
                <a:gd name="T12" fmla="*/ 2147483647 w 3169"/>
                <a:gd name="T13" fmla="*/ 2147483647 h 116"/>
                <a:gd name="T14" fmla="*/ 2147483647 w 3169"/>
                <a:gd name="T15" fmla="*/ 2147483647 h 116"/>
                <a:gd name="T16" fmla="*/ 0 w 3169"/>
                <a:gd name="T17" fmla="*/ 2147483647 h 116"/>
                <a:gd name="T18" fmla="*/ 0 w 3169"/>
                <a:gd name="T19" fmla="*/ 2147483647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2147483647 h 147"/>
                <a:gd name="T4" fmla="*/ 2147483647 w 3169"/>
                <a:gd name="T5" fmla="*/ 2147483647 h 147"/>
                <a:gd name="T6" fmla="*/ 2147483647 w 3169"/>
                <a:gd name="T7" fmla="*/ 2147483647 h 147"/>
                <a:gd name="T8" fmla="*/ 2147483647 w 3169"/>
                <a:gd name="T9" fmla="*/ 2147483647 h 147"/>
                <a:gd name="T10" fmla="*/ 2147483647 w 3169"/>
                <a:gd name="T11" fmla="*/ 2147483647 h 147"/>
                <a:gd name="T12" fmla="*/ 2147483647 w 3169"/>
                <a:gd name="T13" fmla="*/ 2147483647 h 147"/>
                <a:gd name="T14" fmla="*/ 2147483647 w 3169"/>
                <a:gd name="T15" fmla="*/ 2147483647 h 147"/>
                <a:gd name="T16" fmla="*/ 0 w 3169"/>
                <a:gd name="T17" fmla="*/ 2147483647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2147483647 h 95"/>
                <a:gd name="T2" fmla="*/ 0 w 3169"/>
                <a:gd name="T3" fmla="*/ 2147483647 h 95"/>
                <a:gd name="T4" fmla="*/ 2147483647 w 3169"/>
                <a:gd name="T5" fmla="*/ 2147483647 h 95"/>
                <a:gd name="T6" fmla="*/ 2147483647 w 3169"/>
                <a:gd name="T7" fmla="*/ 2147483647 h 95"/>
                <a:gd name="T8" fmla="*/ 2147483647 w 3169"/>
                <a:gd name="T9" fmla="*/ 2147483647 h 95"/>
                <a:gd name="T10" fmla="*/ 2147483647 w 3169"/>
                <a:gd name="T11" fmla="*/ 2147483647 h 95"/>
                <a:gd name="T12" fmla="*/ 2147483647 w 3169"/>
                <a:gd name="T13" fmla="*/ 2147483647 h 95"/>
                <a:gd name="T14" fmla="*/ 0 w 3169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4"/>
          <a:stretch>
            <a:fillRect/>
          </a:stretch>
        </p:blipFill>
        <p:spPr bwMode="auto">
          <a:xfrm>
            <a:off x="179388" y="115888"/>
            <a:ext cx="19177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 Título"/>
          <p:cNvSpPr>
            <a:spLocks noGrp="1"/>
          </p:cNvSpPr>
          <p:nvPr>
            <p:ph type="title"/>
          </p:nvPr>
        </p:nvSpPr>
        <p:spPr>
          <a:xfrm>
            <a:off x="2538000" y="1501634"/>
            <a:ext cx="4068000" cy="1840843"/>
          </a:xfrm>
          <a:solidFill>
            <a:schemeClr val="bg1"/>
          </a:solidFill>
          <a:ln w="28575">
            <a:solidFill>
              <a:srgbClr val="ACC32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 anchor="b">
            <a:sp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19" name="2 Subtítulo"/>
          <p:cNvSpPr>
            <a:spLocks noGrp="1"/>
          </p:cNvSpPr>
          <p:nvPr>
            <p:ph type="subTitle" idx="1"/>
          </p:nvPr>
        </p:nvSpPr>
        <p:spPr>
          <a:xfrm>
            <a:off x="2538000" y="3348002"/>
            <a:ext cx="4068000" cy="1474419"/>
          </a:xfrm>
          <a:solidFill>
            <a:srgbClr val="ACC32B"/>
          </a:solidFill>
          <a:ln w="28575">
            <a:solidFill>
              <a:srgbClr val="ACC32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90000" bIns="90000">
            <a:spAutoFit/>
          </a:bodyPr>
          <a:lstStyle>
            <a:lvl1pPr marL="0" indent="0" algn="ctr">
              <a:buNone/>
              <a:defRPr lang="es-MX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82660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+Subtítulo+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6 Grupo"/>
          <p:cNvGrpSpPr>
            <a:grpSpLocks/>
          </p:cNvGrpSpPr>
          <p:nvPr userDrawn="1"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0" y="6313488"/>
              <a:ext cx="9144000" cy="343838"/>
            </a:xfrm>
            <a:custGeom>
              <a:avLst/>
              <a:gdLst>
                <a:gd name="T0" fmla="*/ 0 w 3169"/>
                <a:gd name="T1" fmla="*/ 2147483647 h 116"/>
                <a:gd name="T2" fmla="*/ 2147483647 w 3169"/>
                <a:gd name="T3" fmla="*/ 2147483647 h 116"/>
                <a:gd name="T4" fmla="*/ 2147483647 w 3169"/>
                <a:gd name="T5" fmla="*/ 2147483647 h 116"/>
                <a:gd name="T6" fmla="*/ 2147483647 w 3169"/>
                <a:gd name="T7" fmla="*/ 2147483647 h 116"/>
                <a:gd name="T8" fmla="*/ 2147483647 w 3169"/>
                <a:gd name="T9" fmla="*/ 2147483647 h 116"/>
                <a:gd name="T10" fmla="*/ 2147483647 w 3169"/>
                <a:gd name="T11" fmla="*/ 2147483647 h 116"/>
                <a:gd name="T12" fmla="*/ 2147483647 w 3169"/>
                <a:gd name="T13" fmla="*/ 2147483647 h 116"/>
                <a:gd name="T14" fmla="*/ 2147483647 w 3169"/>
                <a:gd name="T15" fmla="*/ 2147483647 h 116"/>
                <a:gd name="T16" fmla="*/ 0 w 3169"/>
                <a:gd name="T17" fmla="*/ 2147483647 h 116"/>
                <a:gd name="T18" fmla="*/ 0 w 3169"/>
                <a:gd name="T19" fmla="*/ 2147483647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0" y="6477741"/>
              <a:ext cx="9144000" cy="435822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2147483647 h 147"/>
                <a:gd name="T4" fmla="*/ 2147483647 w 3169"/>
                <a:gd name="T5" fmla="*/ 2147483647 h 147"/>
                <a:gd name="T6" fmla="*/ 2147483647 w 3169"/>
                <a:gd name="T7" fmla="*/ 2147483647 h 147"/>
                <a:gd name="T8" fmla="*/ 2147483647 w 3169"/>
                <a:gd name="T9" fmla="*/ 2147483647 h 147"/>
                <a:gd name="T10" fmla="*/ 2147483647 w 3169"/>
                <a:gd name="T11" fmla="*/ 2147483647 h 147"/>
                <a:gd name="T12" fmla="*/ 2147483647 w 3169"/>
                <a:gd name="T13" fmla="*/ 2147483647 h 147"/>
                <a:gd name="T14" fmla="*/ 2147483647 w 3169"/>
                <a:gd name="T15" fmla="*/ 2147483647 h 147"/>
                <a:gd name="T16" fmla="*/ 0 w 3169"/>
                <a:gd name="T17" fmla="*/ 2147483647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0" y="6604765"/>
              <a:ext cx="9144000" cy="282518"/>
            </a:xfrm>
            <a:custGeom>
              <a:avLst/>
              <a:gdLst>
                <a:gd name="T0" fmla="*/ 0 w 3169"/>
                <a:gd name="T1" fmla="*/ 2147483647 h 95"/>
                <a:gd name="T2" fmla="*/ 0 w 3169"/>
                <a:gd name="T3" fmla="*/ 2147483647 h 95"/>
                <a:gd name="T4" fmla="*/ 2147483647 w 3169"/>
                <a:gd name="T5" fmla="*/ 2147483647 h 95"/>
                <a:gd name="T6" fmla="*/ 2147483647 w 3169"/>
                <a:gd name="T7" fmla="*/ 2147483647 h 95"/>
                <a:gd name="T8" fmla="*/ 2147483647 w 3169"/>
                <a:gd name="T9" fmla="*/ 2147483647 h 95"/>
                <a:gd name="T10" fmla="*/ 2147483647 w 3169"/>
                <a:gd name="T11" fmla="*/ 2147483647 h 95"/>
                <a:gd name="T12" fmla="*/ 2147483647 w 3169"/>
                <a:gd name="T13" fmla="*/ 2147483647 h 95"/>
                <a:gd name="T14" fmla="*/ 0 w 3169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5524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11 Conector recto">
            <a:extLst>
              <a:ext uri="{FF2B5EF4-FFF2-40B4-BE49-F238E27FC236}"/>
            </a:extLst>
          </p:cNvPr>
          <p:cNvCxnSpPr/>
          <p:nvPr userDrawn="1"/>
        </p:nvCxnSpPr>
        <p:spPr>
          <a:xfrm>
            <a:off x="755650" y="528638"/>
            <a:ext cx="8388350" cy="0"/>
          </a:xfrm>
          <a:prstGeom prst="line">
            <a:avLst/>
          </a:prstGeom>
          <a:ln w="12700">
            <a:solidFill>
              <a:srgbClr val="ACC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076056" y="216000"/>
            <a:ext cx="3744416" cy="288000"/>
          </a:xfrm>
        </p:spPr>
        <p:txBody>
          <a:bodyPr>
            <a:noAutofit/>
          </a:bodyPr>
          <a:lstStyle>
            <a:lvl1pPr marL="0" indent="0" algn="r">
              <a:buNone/>
              <a:defRPr lang="es-MX" sz="2000" kern="1200" dirty="0">
                <a:solidFill>
                  <a:srgbClr val="ACC32B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792000" y="216000"/>
            <a:ext cx="4248000" cy="2880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es-MX" sz="2400" b="0" kern="1200" dirty="0">
                <a:solidFill>
                  <a:srgbClr val="034EA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13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756000" y="756000"/>
            <a:ext cx="7920000" cy="540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aseline="0"/>
            </a:lvl1pPr>
            <a:lvl2pPr marL="180000" indent="-180000">
              <a:buFont typeface="Wingdings" pitchFamily="2" charset="2"/>
              <a:buChar char="§"/>
              <a:defRPr sz="2000" baseline="0"/>
            </a:lvl2pPr>
            <a:lvl3pPr marL="360000" indent="-180000">
              <a:defRPr sz="2000" baseline="0"/>
            </a:lvl3pPr>
            <a:lvl4pPr marL="540000" indent="-180000">
              <a:buFont typeface="Cronos Pro" pitchFamily="34" charset="0"/>
              <a:buChar char="&gt;"/>
              <a:defRPr sz="2000" baseline="0"/>
            </a:lvl4pPr>
            <a:lvl5pPr marL="720000" indent="-180000">
              <a:defRPr sz="2000" baseline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9813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+pleca+corni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6 Grupo"/>
          <p:cNvGrpSpPr>
            <a:grpSpLocks/>
          </p:cNvGrpSpPr>
          <p:nvPr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3838"/>
            </a:xfrm>
            <a:custGeom>
              <a:avLst/>
              <a:gdLst>
                <a:gd name="T0" fmla="*/ 0 w 3169"/>
                <a:gd name="T1" fmla="*/ 2147483647 h 116"/>
                <a:gd name="T2" fmla="*/ 2147483647 w 3169"/>
                <a:gd name="T3" fmla="*/ 2147483647 h 116"/>
                <a:gd name="T4" fmla="*/ 2147483647 w 3169"/>
                <a:gd name="T5" fmla="*/ 2147483647 h 116"/>
                <a:gd name="T6" fmla="*/ 2147483647 w 3169"/>
                <a:gd name="T7" fmla="*/ 2147483647 h 116"/>
                <a:gd name="T8" fmla="*/ 2147483647 w 3169"/>
                <a:gd name="T9" fmla="*/ 2147483647 h 116"/>
                <a:gd name="T10" fmla="*/ 2147483647 w 3169"/>
                <a:gd name="T11" fmla="*/ 2147483647 h 116"/>
                <a:gd name="T12" fmla="*/ 2147483647 w 3169"/>
                <a:gd name="T13" fmla="*/ 2147483647 h 116"/>
                <a:gd name="T14" fmla="*/ 2147483647 w 3169"/>
                <a:gd name="T15" fmla="*/ 2147483647 h 116"/>
                <a:gd name="T16" fmla="*/ 0 w 3169"/>
                <a:gd name="T17" fmla="*/ 2147483647 h 116"/>
                <a:gd name="T18" fmla="*/ 0 w 3169"/>
                <a:gd name="T19" fmla="*/ 2147483647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0" y="6477741"/>
              <a:ext cx="9144000" cy="435822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2147483647 h 147"/>
                <a:gd name="T4" fmla="*/ 2147483647 w 3169"/>
                <a:gd name="T5" fmla="*/ 2147483647 h 147"/>
                <a:gd name="T6" fmla="*/ 2147483647 w 3169"/>
                <a:gd name="T7" fmla="*/ 2147483647 h 147"/>
                <a:gd name="T8" fmla="*/ 2147483647 w 3169"/>
                <a:gd name="T9" fmla="*/ 2147483647 h 147"/>
                <a:gd name="T10" fmla="*/ 2147483647 w 3169"/>
                <a:gd name="T11" fmla="*/ 2147483647 h 147"/>
                <a:gd name="T12" fmla="*/ 2147483647 w 3169"/>
                <a:gd name="T13" fmla="*/ 2147483647 h 147"/>
                <a:gd name="T14" fmla="*/ 2147483647 w 3169"/>
                <a:gd name="T15" fmla="*/ 2147483647 h 147"/>
                <a:gd name="T16" fmla="*/ 0 w 3169"/>
                <a:gd name="T17" fmla="*/ 2147483647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0" y="6604765"/>
              <a:ext cx="9144000" cy="282518"/>
            </a:xfrm>
            <a:custGeom>
              <a:avLst/>
              <a:gdLst>
                <a:gd name="T0" fmla="*/ 0 w 3169"/>
                <a:gd name="T1" fmla="*/ 2147483647 h 95"/>
                <a:gd name="T2" fmla="*/ 0 w 3169"/>
                <a:gd name="T3" fmla="*/ 2147483647 h 95"/>
                <a:gd name="T4" fmla="*/ 2147483647 w 3169"/>
                <a:gd name="T5" fmla="*/ 2147483647 h 95"/>
                <a:gd name="T6" fmla="*/ 2147483647 w 3169"/>
                <a:gd name="T7" fmla="*/ 2147483647 h 95"/>
                <a:gd name="T8" fmla="*/ 2147483647 w 3169"/>
                <a:gd name="T9" fmla="*/ 2147483647 h 95"/>
                <a:gd name="T10" fmla="*/ 2147483647 w 3169"/>
                <a:gd name="T11" fmla="*/ 2147483647 h 95"/>
                <a:gd name="T12" fmla="*/ 2147483647 w 3169"/>
                <a:gd name="T13" fmla="*/ 2147483647 h 95"/>
                <a:gd name="T14" fmla="*/ 0 w 3169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7" name="10 Conector recto">
            <a:extLst>
              <a:ext uri="{FF2B5EF4-FFF2-40B4-BE49-F238E27FC236}"/>
            </a:extLst>
          </p:cNvPr>
          <p:cNvCxnSpPr/>
          <p:nvPr/>
        </p:nvCxnSpPr>
        <p:spPr>
          <a:xfrm>
            <a:off x="458788" y="620713"/>
            <a:ext cx="82296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216000"/>
            <a:ext cx="8229600" cy="288000"/>
          </a:xfrm>
        </p:spPr>
        <p:txBody>
          <a:bodyPr tIns="0" anchor="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6271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rni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0 Grupo"/>
          <p:cNvGrpSpPr>
            <a:grpSpLocks/>
          </p:cNvGrpSpPr>
          <p:nvPr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3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3838"/>
            </a:xfrm>
            <a:custGeom>
              <a:avLst/>
              <a:gdLst>
                <a:gd name="T0" fmla="*/ 0 w 3169"/>
                <a:gd name="T1" fmla="*/ 2147483647 h 116"/>
                <a:gd name="T2" fmla="*/ 2147483647 w 3169"/>
                <a:gd name="T3" fmla="*/ 2147483647 h 116"/>
                <a:gd name="T4" fmla="*/ 2147483647 w 3169"/>
                <a:gd name="T5" fmla="*/ 2147483647 h 116"/>
                <a:gd name="T6" fmla="*/ 2147483647 w 3169"/>
                <a:gd name="T7" fmla="*/ 2147483647 h 116"/>
                <a:gd name="T8" fmla="*/ 2147483647 w 3169"/>
                <a:gd name="T9" fmla="*/ 2147483647 h 116"/>
                <a:gd name="T10" fmla="*/ 2147483647 w 3169"/>
                <a:gd name="T11" fmla="*/ 2147483647 h 116"/>
                <a:gd name="T12" fmla="*/ 2147483647 w 3169"/>
                <a:gd name="T13" fmla="*/ 2147483647 h 116"/>
                <a:gd name="T14" fmla="*/ 2147483647 w 3169"/>
                <a:gd name="T15" fmla="*/ 2147483647 h 116"/>
                <a:gd name="T16" fmla="*/ 0 w 3169"/>
                <a:gd name="T17" fmla="*/ 2147483647 h 116"/>
                <a:gd name="T18" fmla="*/ 0 w 3169"/>
                <a:gd name="T19" fmla="*/ 2147483647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 userDrawn="1"/>
          </p:nvSpPr>
          <p:spPr bwMode="auto">
            <a:xfrm>
              <a:off x="0" y="6477741"/>
              <a:ext cx="9144000" cy="435822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2147483647 h 147"/>
                <a:gd name="T4" fmla="*/ 2147483647 w 3169"/>
                <a:gd name="T5" fmla="*/ 2147483647 h 147"/>
                <a:gd name="T6" fmla="*/ 2147483647 w 3169"/>
                <a:gd name="T7" fmla="*/ 2147483647 h 147"/>
                <a:gd name="T8" fmla="*/ 2147483647 w 3169"/>
                <a:gd name="T9" fmla="*/ 2147483647 h 147"/>
                <a:gd name="T10" fmla="*/ 2147483647 w 3169"/>
                <a:gd name="T11" fmla="*/ 2147483647 h 147"/>
                <a:gd name="T12" fmla="*/ 2147483647 w 3169"/>
                <a:gd name="T13" fmla="*/ 2147483647 h 147"/>
                <a:gd name="T14" fmla="*/ 2147483647 w 3169"/>
                <a:gd name="T15" fmla="*/ 2147483647 h 147"/>
                <a:gd name="T16" fmla="*/ 0 w 3169"/>
                <a:gd name="T17" fmla="*/ 2147483647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 userDrawn="1"/>
          </p:nvSpPr>
          <p:spPr bwMode="auto">
            <a:xfrm>
              <a:off x="0" y="6604765"/>
              <a:ext cx="9144000" cy="282518"/>
            </a:xfrm>
            <a:custGeom>
              <a:avLst/>
              <a:gdLst>
                <a:gd name="T0" fmla="*/ 0 w 3169"/>
                <a:gd name="T1" fmla="*/ 2147483647 h 95"/>
                <a:gd name="T2" fmla="*/ 0 w 3169"/>
                <a:gd name="T3" fmla="*/ 2147483647 h 95"/>
                <a:gd name="T4" fmla="*/ 2147483647 w 3169"/>
                <a:gd name="T5" fmla="*/ 2147483647 h 95"/>
                <a:gd name="T6" fmla="*/ 2147483647 w 3169"/>
                <a:gd name="T7" fmla="*/ 2147483647 h 95"/>
                <a:gd name="T8" fmla="*/ 2147483647 w 3169"/>
                <a:gd name="T9" fmla="*/ 2147483647 h 95"/>
                <a:gd name="T10" fmla="*/ 2147483647 w 3169"/>
                <a:gd name="T11" fmla="*/ 2147483647 h 95"/>
                <a:gd name="T12" fmla="*/ 2147483647 w 3169"/>
                <a:gd name="T13" fmla="*/ 2147483647 h 95"/>
                <a:gd name="T14" fmla="*/ 0 w 3169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5 Grupo"/>
          <p:cNvGrpSpPr>
            <a:grpSpLocks/>
          </p:cNvGrpSpPr>
          <p:nvPr userDrawn="1"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3838"/>
            </a:xfrm>
            <a:custGeom>
              <a:avLst/>
              <a:gdLst>
                <a:gd name="T0" fmla="*/ 0 w 3169"/>
                <a:gd name="T1" fmla="*/ 2147483647 h 116"/>
                <a:gd name="T2" fmla="*/ 2147483647 w 3169"/>
                <a:gd name="T3" fmla="*/ 2147483647 h 116"/>
                <a:gd name="T4" fmla="*/ 2147483647 w 3169"/>
                <a:gd name="T5" fmla="*/ 2147483647 h 116"/>
                <a:gd name="T6" fmla="*/ 2147483647 w 3169"/>
                <a:gd name="T7" fmla="*/ 2147483647 h 116"/>
                <a:gd name="T8" fmla="*/ 2147483647 w 3169"/>
                <a:gd name="T9" fmla="*/ 2147483647 h 116"/>
                <a:gd name="T10" fmla="*/ 2147483647 w 3169"/>
                <a:gd name="T11" fmla="*/ 2147483647 h 116"/>
                <a:gd name="T12" fmla="*/ 2147483647 w 3169"/>
                <a:gd name="T13" fmla="*/ 2147483647 h 116"/>
                <a:gd name="T14" fmla="*/ 2147483647 w 3169"/>
                <a:gd name="T15" fmla="*/ 2147483647 h 116"/>
                <a:gd name="T16" fmla="*/ 0 w 3169"/>
                <a:gd name="T17" fmla="*/ 2147483647 h 116"/>
                <a:gd name="T18" fmla="*/ 0 w 3169"/>
                <a:gd name="T19" fmla="*/ 2147483647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0" y="6477741"/>
              <a:ext cx="9144000" cy="435822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2147483647 h 147"/>
                <a:gd name="T4" fmla="*/ 2147483647 w 3169"/>
                <a:gd name="T5" fmla="*/ 2147483647 h 147"/>
                <a:gd name="T6" fmla="*/ 2147483647 w 3169"/>
                <a:gd name="T7" fmla="*/ 2147483647 h 147"/>
                <a:gd name="T8" fmla="*/ 2147483647 w 3169"/>
                <a:gd name="T9" fmla="*/ 2147483647 h 147"/>
                <a:gd name="T10" fmla="*/ 2147483647 w 3169"/>
                <a:gd name="T11" fmla="*/ 2147483647 h 147"/>
                <a:gd name="T12" fmla="*/ 2147483647 w 3169"/>
                <a:gd name="T13" fmla="*/ 2147483647 h 147"/>
                <a:gd name="T14" fmla="*/ 2147483647 w 3169"/>
                <a:gd name="T15" fmla="*/ 2147483647 h 147"/>
                <a:gd name="T16" fmla="*/ 0 w 3169"/>
                <a:gd name="T17" fmla="*/ 2147483647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0" y="6604765"/>
              <a:ext cx="9144000" cy="282518"/>
            </a:xfrm>
            <a:custGeom>
              <a:avLst/>
              <a:gdLst>
                <a:gd name="T0" fmla="*/ 0 w 3169"/>
                <a:gd name="T1" fmla="*/ 2147483647 h 95"/>
                <a:gd name="T2" fmla="*/ 0 w 3169"/>
                <a:gd name="T3" fmla="*/ 2147483647 h 95"/>
                <a:gd name="T4" fmla="*/ 2147483647 w 3169"/>
                <a:gd name="T5" fmla="*/ 2147483647 h 95"/>
                <a:gd name="T6" fmla="*/ 2147483647 w 3169"/>
                <a:gd name="T7" fmla="*/ 2147483647 h 95"/>
                <a:gd name="T8" fmla="*/ 2147483647 w 3169"/>
                <a:gd name="T9" fmla="*/ 2147483647 h 95"/>
                <a:gd name="T10" fmla="*/ 2147483647 w 3169"/>
                <a:gd name="T11" fmla="*/ 2147483647 h 95"/>
                <a:gd name="T12" fmla="*/ 2147483647 w 3169"/>
                <a:gd name="T13" fmla="*/ 2147483647 h 95"/>
                <a:gd name="T14" fmla="*/ 0 w 3169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072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+texto+ple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6 Grupo"/>
          <p:cNvGrpSpPr>
            <a:grpSpLocks/>
          </p:cNvGrpSpPr>
          <p:nvPr userDrawn="1"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47483647 h 116"/>
                <a:gd name="T2" fmla="*/ 2147483647 w 3169"/>
                <a:gd name="T3" fmla="*/ 2147483647 h 116"/>
                <a:gd name="T4" fmla="*/ 2147483647 w 3169"/>
                <a:gd name="T5" fmla="*/ 2147483647 h 116"/>
                <a:gd name="T6" fmla="*/ 2147483647 w 3169"/>
                <a:gd name="T7" fmla="*/ 2147483647 h 116"/>
                <a:gd name="T8" fmla="*/ 2147483647 w 3169"/>
                <a:gd name="T9" fmla="*/ 2147483647 h 116"/>
                <a:gd name="T10" fmla="*/ 2147483647 w 3169"/>
                <a:gd name="T11" fmla="*/ 2147483647 h 116"/>
                <a:gd name="T12" fmla="*/ 2147483647 w 3169"/>
                <a:gd name="T13" fmla="*/ 2147483647 h 116"/>
                <a:gd name="T14" fmla="*/ 2147483647 w 3169"/>
                <a:gd name="T15" fmla="*/ 2147483647 h 116"/>
                <a:gd name="T16" fmla="*/ 0 w 3169"/>
                <a:gd name="T17" fmla="*/ 2147483647 h 116"/>
                <a:gd name="T18" fmla="*/ 0 w 3169"/>
                <a:gd name="T19" fmla="*/ 2147483647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2147483647 h 147"/>
                <a:gd name="T4" fmla="*/ 2147483647 w 3169"/>
                <a:gd name="T5" fmla="*/ 2147483647 h 147"/>
                <a:gd name="T6" fmla="*/ 2147483647 w 3169"/>
                <a:gd name="T7" fmla="*/ 2147483647 h 147"/>
                <a:gd name="T8" fmla="*/ 2147483647 w 3169"/>
                <a:gd name="T9" fmla="*/ 2147483647 h 147"/>
                <a:gd name="T10" fmla="*/ 2147483647 w 3169"/>
                <a:gd name="T11" fmla="*/ 2147483647 h 147"/>
                <a:gd name="T12" fmla="*/ 2147483647 w 3169"/>
                <a:gd name="T13" fmla="*/ 2147483647 h 147"/>
                <a:gd name="T14" fmla="*/ 2147483647 w 3169"/>
                <a:gd name="T15" fmla="*/ 2147483647 h 147"/>
                <a:gd name="T16" fmla="*/ 0 w 3169"/>
                <a:gd name="T17" fmla="*/ 2147483647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2147483647 h 95"/>
                <a:gd name="T2" fmla="*/ 0 w 3169"/>
                <a:gd name="T3" fmla="*/ 2147483647 h 95"/>
                <a:gd name="T4" fmla="*/ 2147483647 w 3169"/>
                <a:gd name="T5" fmla="*/ 2147483647 h 95"/>
                <a:gd name="T6" fmla="*/ 2147483647 w 3169"/>
                <a:gd name="T7" fmla="*/ 2147483647 h 95"/>
                <a:gd name="T8" fmla="*/ 2147483647 w 3169"/>
                <a:gd name="T9" fmla="*/ 2147483647 h 95"/>
                <a:gd name="T10" fmla="*/ 2147483647 w 3169"/>
                <a:gd name="T11" fmla="*/ 2147483647 h 95"/>
                <a:gd name="T12" fmla="*/ 2147483647 w 3169"/>
                <a:gd name="T13" fmla="*/ 2147483647 h 95"/>
                <a:gd name="T14" fmla="*/ 0 w 3169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251520" y="216000"/>
            <a:ext cx="8640960" cy="336000"/>
          </a:xfrm>
        </p:spPr>
        <p:txBody>
          <a:bodyPr lIns="0" tIns="0" rIns="0" bIns="0">
            <a:noAutofit/>
          </a:bodyPr>
          <a:lstStyle>
            <a:lvl1pPr marL="0" algn="l" defTabSz="914377" rtl="0" eaLnBrk="1" latinLnBrk="0" hangingPunct="1">
              <a:defRPr lang="es-MX" sz="2000" b="1" kern="1200" dirty="0">
                <a:solidFill>
                  <a:srgbClr val="034EA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13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251520" y="756000"/>
            <a:ext cx="8640960" cy="540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/>
            </a:lvl1pPr>
            <a:lvl2pPr marL="179996" indent="-179996">
              <a:buFont typeface="Wingdings" pitchFamily="2" charset="2"/>
              <a:buChar char="§"/>
              <a:defRPr sz="1800" baseline="0"/>
            </a:lvl2pPr>
            <a:lvl3pPr marL="359991" indent="-179996">
              <a:defRPr sz="1800" baseline="0"/>
            </a:lvl3pPr>
            <a:lvl4pPr marL="539987" indent="-179996">
              <a:buFont typeface="Cronos Pro" pitchFamily="34" charset="0"/>
              <a:buChar char="&gt;"/>
              <a:defRPr sz="1800" baseline="0"/>
            </a:lvl4pPr>
            <a:lvl5pPr marL="719982" indent="-179996">
              <a:defRPr sz="1800" baseline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03458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3A733-66C9-A04E-8448-3BB4A2CC4467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374E1-930E-5644-8BF0-DD3118342821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81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110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+texto+ple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6 Grupo"/>
          <p:cNvGrpSpPr>
            <a:grpSpLocks/>
          </p:cNvGrpSpPr>
          <p:nvPr userDrawn="1"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47483647 h 116"/>
                <a:gd name="T2" fmla="*/ 2147483647 w 3169"/>
                <a:gd name="T3" fmla="*/ 2147483647 h 116"/>
                <a:gd name="T4" fmla="*/ 2147483647 w 3169"/>
                <a:gd name="T5" fmla="*/ 2147483647 h 116"/>
                <a:gd name="T6" fmla="*/ 2147483647 w 3169"/>
                <a:gd name="T7" fmla="*/ 2147483647 h 116"/>
                <a:gd name="T8" fmla="*/ 2147483647 w 3169"/>
                <a:gd name="T9" fmla="*/ 2147483647 h 116"/>
                <a:gd name="T10" fmla="*/ 2147483647 w 3169"/>
                <a:gd name="T11" fmla="*/ 2147483647 h 116"/>
                <a:gd name="T12" fmla="*/ 2147483647 w 3169"/>
                <a:gd name="T13" fmla="*/ 2147483647 h 116"/>
                <a:gd name="T14" fmla="*/ 2147483647 w 3169"/>
                <a:gd name="T15" fmla="*/ 2147483647 h 116"/>
                <a:gd name="T16" fmla="*/ 0 w 3169"/>
                <a:gd name="T17" fmla="*/ 2147483647 h 116"/>
                <a:gd name="T18" fmla="*/ 0 w 3169"/>
                <a:gd name="T19" fmla="*/ 2147483647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2147483647 h 147"/>
                <a:gd name="T4" fmla="*/ 2147483647 w 3169"/>
                <a:gd name="T5" fmla="*/ 2147483647 h 147"/>
                <a:gd name="T6" fmla="*/ 2147483647 w 3169"/>
                <a:gd name="T7" fmla="*/ 2147483647 h 147"/>
                <a:gd name="T8" fmla="*/ 2147483647 w 3169"/>
                <a:gd name="T9" fmla="*/ 2147483647 h 147"/>
                <a:gd name="T10" fmla="*/ 2147483647 w 3169"/>
                <a:gd name="T11" fmla="*/ 2147483647 h 147"/>
                <a:gd name="T12" fmla="*/ 2147483647 w 3169"/>
                <a:gd name="T13" fmla="*/ 2147483647 h 147"/>
                <a:gd name="T14" fmla="*/ 2147483647 w 3169"/>
                <a:gd name="T15" fmla="*/ 2147483647 h 147"/>
                <a:gd name="T16" fmla="*/ 0 w 3169"/>
                <a:gd name="T17" fmla="*/ 2147483647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2147483647 h 95"/>
                <a:gd name="T2" fmla="*/ 0 w 3169"/>
                <a:gd name="T3" fmla="*/ 2147483647 h 95"/>
                <a:gd name="T4" fmla="*/ 2147483647 w 3169"/>
                <a:gd name="T5" fmla="*/ 2147483647 h 95"/>
                <a:gd name="T6" fmla="*/ 2147483647 w 3169"/>
                <a:gd name="T7" fmla="*/ 2147483647 h 95"/>
                <a:gd name="T8" fmla="*/ 2147483647 w 3169"/>
                <a:gd name="T9" fmla="*/ 2147483647 h 95"/>
                <a:gd name="T10" fmla="*/ 2147483647 w 3169"/>
                <a:gd name="T11" fmla="*/ 2147483647 h 95"/>
                <a:gd name="T12" fmla="*/ 2147483647 w 3169"/>
                <a:gd name="T13" fmla="*/ 2147483647 h 95"/>
                <a:gd name="T14" fmla="*/ 0 w 3169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251520" y="216000"/>
            <a:ext cx="8640960" cy="336000"/>
          </a:xfrm>
        </p:spPr>
        <p:txBody>
          <a:bodyPr lIns="0" tIns="0" rIns="0" bIns="0">
            <a:noAutofit/>
          </a:bodyPr>
          <a:lstStyle>
            <a:lvl1pPr marL="0" algn="l" defTabSz="914377" rtl="0" eaLnBrk="1" latinLnBrk="0" hangingPunct="1">
              <a:defRPr lang="es-MX" sz="2000" b="1" kern="1200" dirty="0">
                <a:solidFill>
                  <a:srgbClr val="034EA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13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251520" y="756000"/>
            <a:ext cx="8640960" cy="540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/>
            </a:lvl1pPr>
            <a:lvl2pPr marL="179996" indent="-179996">
              <a:buFont typeface="Wingdings" pitchFamily="2" charset="2"/>
              <a:buChar char="§"/>
              <a:defRPr sz="1800" baseline="0"/>
            </a:lvl2pPr>
            <a:lvl3pPr marL="359991" indent="-179996">
              <a:defRPr sz="1800" baseline="0"/>
            </a:lvl3pPr>
            <a:lvl4pPr marL="539987" indent="-179996">
              <a:buFont typeface="Cronos Pro" pitchFamily="34" charset="0"/>
              <a:buChar char="&gt;"/>
              <a:defRPr sz="1800" baseline="0"/>
            </a:lvl4pPr>
            <a:lvl5pPr marL="719982" indent="-179996">
              <a:defRPr sz="1800" baseline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16964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CBD2A-A9BF-6B42-9E8C-995DA51E500D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FBC80-11B0-4744-BE6A-465DD402E5B7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9944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pleca_si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6 Grupo"/>
          <p:cNvGrpSpPr>
            <a:grpSpLocks/>
          </p:cNvGrpSpPr>
          <p:nvPr userDrawn="1"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47483647 h 116"/>
                <a:gd name="T2" fmla="*/ 2147483647 w 3169"/>
                <a:gd name="T3" fmla="*/ 2147483647 h 116"/>
                <a:gd name="T4" fmla="*/ 2147483647 w 3169"/>
                <a:gd name="T5" fmla="*/ 2147483647 h 116"/>
                <a:gd name="T6" fmla="*/ 2147483647 w 3169"/>
                <a:gd name="T7" fmla="*/ 2147483647 h 116"/>
                <a:gd name="T8" fmla="*/ 2147483647 w 3169"/>
                <a:gd name="T9" fmla="*/ 2147483647 h 116"/>
                <a:gd name="T10" fmla="*/ 2147483647 w 3169"/>
                <a:gd name="T11" fmla="*/ 2147483647 h 116"/>
                <a:gd name="T12" fmla="*/ 2147483647 w 3169"/>
                <a:gd name="T13" fmla="*/ 2147483647 h 116"/>
                <a:gd name="T14" fmla="*/ 2147483647 w 3169"/>
                <a:gd name="T15" fmla="*/ 2147483647 h 116"/>
                <a:gd name="T16" fmla="*/ 0 w 3169"/>
                <a:gd name="T17" fmla="*/ 2147483647 h 116"/>
                <a:gd name="T18" fmla="*/ 0 w 3169"/>
                <a:gd name="T19" fmla="*/ 2147483647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2147483647 h 147"/>
                <a:gd name="T4" fmla="*/ 2147483647 w 3169"/>
                <a:gd name="T5" fmla="*/ 2147483647 h 147"/>
                <a:gd name="T6" fmla="*/ 2147483647 w 3169"/>
                <a:gd name="T7" fmla="*/ 2147483647 h 147"/>
                <a:gd name="T8" fmla="*/ 2147483647 w 3169"/>
                <a:gd name="T9" fmla="*/ 2147483647 h 147"/>
                <a:gd name="T10" fmla="*/ 2147483647 w 3169"/>
                <a:gd name="T11" fmla="*/ 2147483647 h 147"/>
                <a:gd name="T12" fmla="*/ 2147483647 w 3169"/>
                <a:gd name="T13" fmla="*/ 2147483647 h 147"/>
                <a:gd name="T14" fmla="*/ 2147483647 w 3169"/>
                <a:gd name="T15" fmla="*/ 2147483647 h 147"/>
                <a:gd name="T16" fmla="*/ 0 w 3169"/>
                <a:gd name="T17" fmla="*/ 2147483647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2147483647 h 95"/>
                <a:gd name="T2" fmla="*/ 0 w 3169"/>
                <a:gd name="T3" fmla="*/ 2147483647 h 95"/>
                <a:gd name="T4" fmla="*/ 2147483647 w 3169"/>
                <a:gd name="T5" fmla="*/ 2147483647 h 95"/>
                <a:gd name="T6" fmla="*/ 2147483647 w 3169"/>
                <a:gd name="T7" fmla="*/ 2147483647 h 95"/>
                <a:gd name="T8" fmla="*/ 2147483647 w 3169"/>
                <a:gd name="T9" fmla="*/ 2147483647 h 95"/>
                <a:gd name="T10" fmla="*/ 2147483647 w 3169"/>
                <a:gd name="T11" fmla="*/ 2147483647 h 95"/>
                <a:gd name="T12" fmla="*/ 2147483647 w 3169"/>
                <a:gd name="T13" fmla="*/ 2147483647 h 95"/>
                <a:gd name="T14" fmla="*/ 0 w 3169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251520" y="216000"/>
            <a:ext cx="8640960" cy="336000"/>
          </a:xfrm>
        </p:spPr>
        <p:txBody>
          <a:bodyPr lIns="0" tIns="0" rIns="0" bIns="0">
            <a:noAutofit/>
          </a:bodyPr>
          <a:lstStyle>
            <a:lvl1pPr marL="0" algn="l" defTabSz="914377" rtl="0" eaLnBrk="1" latinLnBrk="0" hangingPunct="1">
              <a:defRPr lang="es-MX" sz="2000" b="1" kern="1200" dirty="0">
                <a:solidFill>
                  <a:srgbClr val="034EA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67332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251520" y="216000"/>
            <a:ext cx="8640960" cy="336000"/>
          </a:xfrm>
        </p:spPr>
        <p:txBody>
          <a:bodyPr lIns="0" tIns="0" rIns="0" bIns="0">
            <a:noAutofit/>
          </a:bodyPr>
          <a:lstStyle>
            <a:lvl1pPr marL="0" algn="l" defTabSz="914377" rtl="0" eaLnBrk="1" latinLnBrk="0" hangingPunct="1">
              <a:defRPr lang="es-MX" sz="2000" b="1" kern="1200" dirty="0">
                <a:solidFill>
                  <a:srgbClr val="034EA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58205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ple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>
            <a:grpSpLocks/>
          </p:cNvGrpSpPr>
          <p:nvPr userDrawn="1"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3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47483647 h 116"/>
                <a:gd name="T2" fmla="*/ 2147483647 w 3169"/>
                <a:gd name="T3" fmla="*/ 2147483647 h 116"/>
                <a:gd name="T4" fmla="*/ 2147483647 w 3169"/>
                <a:gd name="T5" fmla="*/ 2147483647 h 116"/>
                <a:gd name="T6" fmla="*/ 2147483647 w 3169"/>
                <a:gd name="T7" fmla="*/ 2147483647 h 116"/>
                <a:gd name="T8" fmla="*/ 2147483647 w 3169"/>
                <a:gd name="T9" fmla="*/ 2147483647 h 116"/>
                <a:gd name="T10" fmla="*/ 2147483647 w 3169"/>
                <a:gd name="T11" fmla="*/ 2147483647 h 116"/>
                <a:gd name="T12" fmla="*/ 2147483647 w 3169"/>
                <a:gd name="T13" fmla="*/ 2147483647 h 116"/>
                <a:gd name="T14" fmla="*/ 2147483647 w 3169"/>
                <a:gd name="T15" fmla="*/ 2147483647 h 116"/>
                <a:gd name="T16" fmla="*/ 0 w 3169"/>
                <a:gd name="T17" fmla="*/ 2147483647 h 116"/>
                <a:gd name="T18" fmla="*/ 0 w 3169"/>
                <a:gd name="T19" fmla="*/ 2147483647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2147483647 h 147"/>
                <a:gd name="T4" fmla="*/ 2147483647 w 3169"/>
                <a:gd name="T5" fmla="*/ 2147483647 h 147"/>
                <a:gd name="T6" fmla="*/ 2147483647 w 3169"/>
                <a:gd name="T7" fmla="*/ 2147483647 h 147"/>
                <a:gd name="T8" fmla="*/ 2147483647 w 3169"/>
                <a:gd name="T9" fmla="*/ 2147483647 h 147"/>
                <a:gd name="T10" fmla="*/ 2147483647 w 3169"/>
                <a:gd name="T11" fmla="*/ 2147483647 h 147"/>
                <a:gd name="T12" fmla="*/ 2147483647 w 3169"/>
                <a:gd name="T13" fmla="*/ 2147483647 h 147"/>
                <a:gd name="T14" fmla="*/ 2147483647 w 3169"/>
                <a:gd name="T15" fmla="*/ 2147483647 h 147"/>
                <a:gd name="T16" fmla="*/ 0 w 3169"/>
                <a:gd name="T17" fmla="*/ 2147483647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2147483647 h 95"/>
                <a:gd name="T2" fmla="*/ 0 w 3169"/>
                <a:gd name="T3" fmla="*/ 2147483647 h 95"/>
                <a:gd name="T4" fmla="*/ 2147483647 w 3169"/>
                <a:gd name="T5" fmla="*/ 2147483647 h 95"/>
                <a:gd name="T6" fmla="*/ 2147483647 w 3169"/>
                <a:gd name="T7" fmla="*/ 2147483647 h 95"/>
                <a:gd name="T8" fmla="*/ 2147483647 w 3169"/>
                <a:gd name="T9" fmla="*/ 2147483647 h 95"/>
                <a:gd name="T10" fmla="*/ 2147483647 w 3169"/>
                <a:gd name="T11" fmla="*/ 2147483647 h 95"/>
                <a:gd name="T12" fmla="*/ 2147483647 w 3169"/>
                <a:gd name="T13" fmla="*/ 2147483647 h 95"/>
                <a:gd name="T14" fmla="*/ 0 w 3169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4455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texto_sin ple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251520" y="216000"/>
            <a:ext cx="8640000" cy="336000"/>
          </a:xfrm>
        </p:spPr>
        <p:txBody>
          <a:bodyPr lIns="0" tIns="0" rIns="0" bIns="0">
            <a:noAutofit/>
          </a:bodyPr>
          <a:lstStyle>
            <a:lvl1pPr marL="0" algn="l" defTabSz="914377" rtl="0" eaLnBrk="1" latinLnBrk="0" hangingPunct="1">
              <a:defRPr lang="es-MX" sz="2000" b="1" kern="1200" dirty="0">
                <a:solidFill>
                  <a:srgbClr val="034EA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13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251520" y="756000"/>
            <a:ext cx="8640960" cy="540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/>
            </a:lvl1pPr>
            <a:lvl2pPr marL="179996" indent="-179996">
              <a:buFont typeface="Wingdings" pitchFamily="2" charset="2"/>
              <a:buChar char="§"/>
              <a:defRPr sz="1800" baseline="0"/>
            </a:lvl2pPr>
            <a:lvl3pPr marL="359991" indent="-179996">
              <a:defRPr sz="1800" baseline="0"/>
            </a:lvl3pPr>
            <a:lvl4pPr marL="539987" indent="-179996">
              <a:buFont typeface="Cronos Pro" pitchFamily="34" charset="0"/>
              <a:buChar char="&gt;"/>
              <a:defRPr sz="1800" baseline="0"/>
            </a:lvl4pPr>
            <a:lvl5pPr marL="719982" indent="-179996">
              <a:defRPr sz="1800" baseline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14404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+Subtítulo+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6 Grupo"/>
          <p:cNvGrpSpPr>
            <a:grpSpLocks/>
          </p:cNvGrpSpPr>
          <p:nvPr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47483647 h 116"/>
                <a:gd name="T2" fmla="*/ 2147483647 w 3169"/>
                <a:gd name="T3" fmla="*/ 2147483647 h 116"/>
                <a:gd name="T4" fmla="*/ 2147483647 w 3169"/>
                <a:gd name="T5" fmla="*/ 2147483647 h 116"/>
                <a:gd name="T6" fmla="*/ 2147483647 w 3169"/>
                <a:gd name="T7" fmla="*/ 2147483647 h 116"/>
                <a:gd name="T8" fmla="*/ 2147483647 w 3169"/>
                <a:gd name="T9" fmla="*/ 2147483647 h 116"/>
                <a:gd name="T10" fmla="*/ 2147483647 w 3169"/>
                <a:gd name="T11" fmla="*/ 2147483647 h 116"/>
                <a:gd name="T12" fmla="*/ 2147483647 w 3169"/>
                <a:gd name="T13" fmla="*/ 2147483647 h 116"/>
                <a:gd name="T14" fmla="*/ 2147483647 w 3169"/>
                <a:gd name="T15" fmla="*/ 2147483647 h 116"/>
                <a:gd name="T16" fmla="*/ 0 w 3169"/>
                <a:gd name="T17" fmla="*/ 2147483647 h 116"/>
                <a:gd name="T18" fmla="*/ 0 w 3169"/>
                <a:gd name="T19" fmla="*/ 2147483647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2147483647 h 147"/>
                <a:gd name="T4" fmla="*/ 2147483647 w 3169"/>
                <a:gd name="T5" fmla="*/ 2147483647 h 147"/>
                <a:gd name="T6" fmla="*/ 2147483647 w 3169"/>
                <a:gd name="T7" fmla="*/ 2147483647 h 147"/>
                <a:gd name="T8" fmla="*/ 2147483647 w 3169"/>
                <a:gd name="T9" fmla="*/ 2147483647 h 147"/>
                <a:gd name="T10" fmla="*/ 2147483647 w 3169"/>
                <a:gd name="T11" fmla="*/ 2147483647 h 147"/>
                <a:gd name="T12" fmla="*/ 2147483647 w 3169"/>
                <a:gd name="T13" fmla="*/ 2147483647 h 147"/>
                <a:gd name="T14" fmla="*/ 2147483647 w 3169"/>
                <a:gd name="T15" fmla="*/ 2147483647 h 147"/>
                <a:gd name="T16" fmla="*/ 0 w 3169"/>
                <a:gd name="T17" fmla="*/ 2147483647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2147483647 h 95"/>
                <a:gd name="T2" fmla="*/ 0 w 3169"/>
                <a:gd name="T3" fmla="*/ 2147483647 h 95"/>
                <a:gd name="T4" fmla="*/ 2147483647 w 3169"/>
                <a:gd name="T5" fmla="*/ 2147483647 h 95"/>
                <a:gd name="T6" fmla="*/ 2147483647 w 3169"/>
                <a:gd name="T7" fmla="*/ 2147483647 h 95"/>
                <a:gd name="T8" fmla="*/ 2147483647 w 3169"/>
                <a:gd name="T9" fmla="*/ 2147483647 h 95"/>
                <a:gd name="T10" fmla="*/ 2147483647 w 3169"/>
                <a:gd name="T11" fmla="*/ 2147483647 h 95"/>
                <a:gd name="T12" fmla="*/ 2147483647 w 3169"/>
                <a:gd name="T13" fmla="*/ 2147483647 h 95"/>
                <a:gd name="T14" fmla="*/ 0 w 3169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9512" y="740702"/>
            <a:ext cx="8784976" cy="313260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lang="es-MX" sz="1600" b="1" kern="1200" dirty="0">
                <a:solidFill>
                  <a:srgbClr val="ACC32B"/>
                </a:solidFill>
                <a:latin typeface="Calibri" pitchFamily="34" charset="0"/>
                <a:ea typeface="+mn-ea"/>
                <a:cs typeface="+mn-cs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179512" y="216001"/>
            <a:ext cx="8784976" cy="313260"/>
          </a:xfrm>
        </p:spPr>
        <p:txBody>
          <a:bodyPr lIns="0" tIns="0" rIns="0" bIns="0">
            <a:noAutofit/>
          </a:bodyPr>
          <a:lstStyle>
            <a:lvl1pPr marL="0" algn="l" defTabSz="914377" rtl="0" eaLnBrk="1" latinLnBrk="0" hangingPunct="1">
              <a:defRPr lang="es-MX" sz="2000" b="1" kern="1200" dirty="0">
                <a:solidFill>
                  <a:srgbClr val="034EA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13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179512" y="1316765"/>
            <a:ext cx="8784976" cy="483923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aseline="0">
                <a:latin typeface="Calibri" pitchFamily="34" charset="0"/>
              </a:defRPr>
            </a:lvl1pPr>
            <a:lvl2pPr marL="179996" indent="-179996"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2pPr>
            <a:lvl3pPr marL="359991" indent="-179996">
              <a:defRPr sz="1600" baseline="0">
                <a:latin typeface="Calibri" pitchFamily="34" charset="0"/>
              </a:defRPr>
            </a:lvl3pPr>
            <a:lvl4pPr marL="539987" indent="-179996">
              <a:buFont typeface="Cronos Pro" pitchFamily="34" charset="0"/>
              <a:buChar char="&gt;"/>
              <a:defRPr sz="1600" baseline="0">
                <a:latin typeface="Calibri" pitchFamily="34" charset="0"/>
              </a:defRPr>
            </a:lvl4pPr>
            <a:lvl5pPr marL="719982" indent="-179996">
              <a:defRPr sz="1600" baseline="0">
                <a:latin typeface="Calibri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27046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Subtítulo+Pleca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6 Grupo"/>
          <p:cNvGrpSpPr>
            <a:grpSpLocks/>
          </p:cNvGrpSpPr>
          <p:nvPr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47483647 h 116"/>
                <a:gd name="T2" fmla="*/ 2147483647 w 3169"/>
                <a:gd name="T3" fmla="*/ 2147483647 h 116"/>
                <a:gd name="T4" fmla="*/ 2147483647 w 3169"/>
                <a:gd name="T5" fmla="*/ 2147483647 h 116"/>
                <a:gd name="T6" fmla="*/ 2147483647 w 3169"/>
                <a:gd name="T7" fmla="*/ 2147483647 h 116"/>
                <a:gd name="T8" fmla="*/ 2147483647 w 3169"/>
                <a:gd name="T9" fmla="*/ 2147483647 h 116"/>
                <a:gd name="T10" fmla="*/ 2147483647 w 3169"/>
                <a:gd name="T11" fmla="*/ 2147483647 h 116"/>
                <a:gd name="T12" fmla="*/ 2147483647 w 3169"/>
                <a:gd name="T13" fmla="*/ 2147483647 h 116"/>
                <a:gd name="T14" fmla="*/ 2147483647 w 3169"/>
                <a:gd name="T15" fmla="*/ 2147483647 h 116"/>
                <a:gd name="T16" fmla="*/ 0 w 3169"/>
                <a:gd name="T17" fmla="*/ 2147483647 h 116"/>
                <a:gd name="T18" fmla="*/ 0 w 3169"/>
                <a:gd name="T19" fmla="*/ 2147483647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2147483647 h 147"/>
                <a:gd name="T4" fmla="*/ 2147483647 w 3169"/>
                <a:gd name="T5" fmla="*/ 2147483647 h 147"/>
                <a:gd name="T6" fmla="*/ 2147483647 w 3169"/>
                <a:gd name="T7" fmla="*/ 2147483647 h 147"/>
                <a:gd name="T8" fmla="*/ 2147483647 w 3169"/>
                <a:gd name="T9" fmla="*/ 2147483647 h 147"/>
                <a:gd name="T10" fmla="*/ 2147483647 w 3169"/>
                <a:gd name="T11" fmla="*/ 2147483647 h 147"/>
                <a:gd name="T12" fmla="*/ 2147483647 w 3169"/>
                <a:gd name="T13" fmla="*/ 2147483647 h 147"/>
                <a:gd name="T14" fmla="*/ 2147483647 w 3169"/>
                <a:gd name="T15" fmla="*/ 2147483647 h 147"/>
                <a:gd name="T16" fmla="*/ 0 w 3169"/>
                <a:gd name="T17" fmla="*/ 2147483647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2147483647 h 95"/>
                <a:gd name="T2" fmla="*/ 0 w 3169"/>
                <a:gd name="T3" fmla="*/ 2147483647 h 95"/>
                <a:gd name="T4" fmla="*/ 2147483647 w 3169"/>
                <a:gd name="T5" fmla="*/ 2147483647 h 95"/>
                <a:gd name="T6" fmla="*/ 2147483647 w 3169"/>
                <a:gd name="T7" fmla="*/ 2147483647 h 95"/>
                <a:gd name="T8" fmla="*/ 2147483647 w 3169"/>
                <a:gd name="T9" fmla="*/ 2147483647 h 95"/>
                <a:gd name="T10" fmla="*/ 2147483647 w 3169"/>
                <a:gd name="T11" fmla="*/ 2147483647 h 95"/>
                <a:gd name="T12" fmla="*/ 2147483647 w 3169"/>
                <a:gd name="T13" fmla="*/ 2147483647 h 95"/>
                <a:gd name="T14" fmla="*/ 0 w 3169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72000" y="216002"/>
            <a:ext cx="4392488" cy="313260"/>
          </a:xfrm>
        </p:spPr>
        <p:txBody>
          <a:bodyPr anchor="b">
            <a:noAutofit/>
          </a:bodyPr>
          <a:lstStyle>
            <a:lvl1pPr marL="0" indent="0" algn="r">
              <a:buNone/>
              <a:defRPr lang="es-MX" sz="1600" b="1" kern="1200" dirty="0">
                <a:solidFill>
                  <a:srgbClr val="ACC32B"/>
                </a:solidFill>
                <a:latin typeface="Calibri" pitchFamily="34" charset="0"/>
                <a:ea typeface="+mn-ea"/>
                <a:cs typeface="+mn-cs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179512" y="216001"/>
            <a:ext cx="4392488" cy="313260"/>
          </a:xfrm>
        </p:spPr>
        <p:txBody>
          <a:bodyPr lIns="0" tIns="0" rIns="0" bIns="0" anchor="b">
            <a:noAutofit/>
          </a:bodyPr>
          <a:lstStyle>
            <a:lvl1pPr marL="0" algn="l" defTabSz="914377" rtl="0" eaLnBrk="1" latinLnBrk="0" hangingPunct="1">
              <a:defRPr lang="es-MX" sz="2000" b="1" kern="1200" dirty="0">
                <a:solidFill>
                  <a:srgbClr val="034EA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60691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+Subtítulo+Pleca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6 Grupo"/>
          <p:cNvGrpSpPr>
            <a:grpSpLocks/>
          </p:cNvGrpSpPr>
          <p:nvPr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47483647 h 116"/>
                <a:gd name="T2" fmla="*/ 2147483647 w 3169"/>
                <a:gd name="T3" fmla="*/ 2147483647 h 116"/>
                <a:gd name="T4" fmla="*/ 2147483647 w 3169"/>
                <a:gd name="T5" fmla="*/ 2147483647 h 116"/>
                <a:gd name="T6" fmla="*/ 2147483647 w 3169"/>
                <a:gd name="T7" fmla="*/ 2147483647 h 116"/>
                <a:gd name="T8" fmla="*/ 2147483647 w 3169"/>
                <a:gd name="T9" fmla="*/ 2147483647 h 116"/>
                <a:gd name="T10" fmla="*/ 2147483647 w 3169"/>
                <a:gd name="T11" fmla="*/ 2147483647 h 116"/>
                <a:gd name="T12" fmla="*/ 2147483647 w 3169"/>
                <a:gd name="T13" fmla="*/ 2147483647 h 116"/>
                <a:gd name="T14" fmla="*/ 2147483647 w 3169"/>
                <a:gd name="T15" fmla="*/ 2147483647 h 116"/>
                <a:gd name="T16" fmla="*/ 0 w 3169"/>
                <a:gd name="T17" fmla="*/ 2147483647 h 116"/>
                <a:gd name="T18" fmla="*/ 0 w 3169"/>
                <a:gd name="T19" fmla="*/ 2147483647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2147483647 h 147"/>
                <a:gd name="T4" fmla="*/ 2147483647 w 3169"/>
                <a:gd name="T5" fmla="*/ 2147483647 h 147"/>
                <a:gd name="T6" fmla="*/ 2147483647 w 3169"/>
                <a:gd name="T7" fmla="*/ 2147483647 h 147"/>
                <a:gd name="T8" fmla="*/ 2147483647 w 3169"/>
                <a:gd name="T9" fmla="*/ 2147483647 h 147"/>
                <a:gd name="T10" fmla="*/ 2147483647 w 3169"/>
                <a:gd name="T11" fmla="*/ 2147483647 h 147"/>
                <a:gd name="T12" fmla="*/ 2147483647 w 3169"/>
                <a:gd name="T13" fmla="*/ 2147483647 h 147"/>
                <a:gd name="T14" fmla="*/ 2147483647 w 3169"/>
                <a:gd name="T15" fmla="*/ 2147483647 h 147"/>
                <a:gd name="T16" fmla="*/ 0 w 3169"/>
                <a:gd name="T17" fmla="*/ 2147483647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2147483647 h 95"/>
                <a:gd name="T2" fmla="*/ 0 w 3169"/>
                <a:gd name="T3" fmla="*/ 2147483647 h 95"/>
                <a:gd name="T4" fmla="*/ 2147483647 w 3169"/>
                <a:gd name="T5" fmla="*/ 2147483647 h 95"/>
                <a:gd name="T6" fmla="*/ 2147483647 w 3169"/>
                <a:gd name="T7" fmla="*/ 2147483647 h 95"/>
                <a:gd name="T8" fmla="*/ 2147483647 w 3169"/>
                <a:gd name="T9" fmla="*/ 2147483647 h 95"/>
                <a:gd name="T10" fmla="*/ 2147483647 w 3169"/>
                <a:gd name="T11" fmla="*/ 2147483647 h 95"/>
                <a:gd name="T12" fmla="*/ 2147483647 w 3169"/>
                <a:gd name="T13" fmla="*/ 2147483647 h 95"/>
                <a:gd name="T14" fmla="*/ 0 w 3169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179512" y="1316765"/>
            <a:ext cx="8784976" cy="483923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aseline="0">
                <a:latin typeface="Calibri" pitchFamily="34" charset="0"/>
              </a:defRPr>
            </a:lvl1pPr>
            <a:lvl2pPr marL="179996" indent="-179996"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2pPr>
            <a:lvl3pPr marL="359991" indent="-179996">
              <a:defRPr sz="1600" baseline="0">
                <a:latin typeface="Calibri" pitchFamily="34" charset="0"/>
              </a:defRPr>
            </a:lvl3pPr>
            <a:lvl4pPr marL="539987" indent="-179996">
              <a:buFont typeface="Cronos Pro" pitchFamily="34" charset="0"/>
              <a:buChar char="&gt;"/>
              <a:defRPr sz="1600" baseline="0">
                <a:latin typeface="Calibri" pitchFamily="34" charset="0"/>
              </a:defRPr>
            </a:lvl4pPr>
            <a:lvl5pPr marL="719982" indent="-179996">
              <a:defRPr sz="1600" baseline="0">
                <a:latin typeface="Calibri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11" name="2 Subtítulo"/>
          <p:cNvSpPr>
            <a:spLocks noGrp="1"/>
          </p:cNvSpPr>
          <p:nvPr>
            <p:ph type="subTitle" idx="1"/>
          </p:nvPr>
        </p:nvSpPr>
        <p:spPr>
          <a:xfrm>
            <a:off x="4572000" y="216000"/>
            <a:ext cx="4392488" cy="908744"/>
          </a:xfrm>
        </p:spPr>
        <p:txBody>
          <a:bodyPr anchor="ctr">
            <a:noAutofit/>
          </a:bodyPr>
          <a:lstStyle>
            <a:lvl1pPr marL="0" indent="0" algn="r">
              <a:buNone/>
              <a:defRPr lang="es-MX" sz="1600" b="1" kern="1200" dirty="0">
                <a:solidFill>
                  <a:srgbClr val="ACC32B"/>
                </a:solidFill>
                <a:latin typeface="Calibri" pitchFamily="34" charset="0"/>
                <a:ea typeface="+mn-ea"/>
                <a:cs typeface="+mn-cs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12" name="14 Título"/>
          <p:cNvSpPr>
            <a:spLocks noGrp="1"/>
          </p:cNvSpPr>
          <p:nvPr>
            <p:ph type="title"/>
          </p:nvPr>
        </p:nvSpPr>
        <p:spPr>
          <a:xfrm>
            <a:off x="179512" y="216001"/>
            <a:ext cx="4392488" cy="908745"/>
          </a:xfrm>
        </p:spPr>
        <p:txBody>
          <a:bodyPr lIns="0" tIns="0" rIns="0" bIns="0">
            <a:noAutofit/>
          </a:bodyPr>
          <a:lstStyle>
            <a:lvl1pPr marL="0" algn="l" defTabSz="914377" rtl="0" eaLnBrk="1" latinLnBrk="0" hangingPunct="1">
              <a:defRPr lang="es-MX" sz="2000" b="1" kern="1200" dirty="0">
                <a:solidFill>
                  <a:srgbClr val="034EA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16506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5 Grupo"/>
          <p:cNvGrpSpPr>
            <a:grpSpLocks/>
          </p:cNvGrpSpPr>
          <p:nvPr userDrawn="1"/>
        </p:nvGrpSpPr>
        <p:grpSpPr bwMode="auto">
          <a:xfrm>
            <a:off x="0" y="6313488"/>
            <a:ext cx="9144000" cy="600075"/>
            <a:chOff x="0" y="6313488"/>
            <a:chExt cx="9144000" cy="600075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47483647 h 116"/>
                <a:gd name="T2" fmla="*/ 2147483647 w 3169"/>
                <a:gd name="T3" fmla="*/ 2147483647 h 116"/>
                <a:gd name="T4" fmla="*/ 2147483647 w 3169"/>
                <a:gd name="T5" fmla="*/ 2147483647 h 116"/>
                <a:gd name="T6" fmla="*/ 2147483647 w 3169"/>
                <a:gd name="T7" fmla="*/ 2147483647 h 116"/>
                <a:gd name="T8" fmla="*/ 2147483647 w 3169"/>
                <a:gd name="T9" fmla="*/ 2147483647 h 116"/>
                <a:gd name="T10" fmla="*/ 2147483647 w 3169"/>
                <a:gd name="T11" fmla="*/ 2147483647 h 116"/>
                <a:gd name="T12" fmla="*/ 2147483647 w 3169"/>
                <a:gd name="T13" fmla="*/ 2147483647 h 116"/>
                <a:gd name="T14" fmla="*/ 2147483647 w 3169"/>
                <a:gd name="T15" fmla="*/ 2147483647 h 116"/>
                <a:gd name="T16" fmla="*/ 0 w 3169"/>
                <a:gd name="T17" fmla="*/ 2147483647 h 116"/>
                <a:gd name="T18" fmla="*/ 0 w 3169"/>
                <a:gd name="T19" fmla="*/ 2147483647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2147483647 h 147"/>
                <a:gd name="T4" fmla="*/ 2147483647 w 3169"/>
                <a:gd name="T5" fmla="*/ 2147483647 h 147"/>
                <a:gd name="T6" fmla="*/ 2147483647 w 3169"/>
                <a:gd name="T7" fmla="*/ 2147483647 h 147"/>
                <a:gd name="T8" fmla="*/ 2147483647 w 3169"/>
                <a:gd name="T9" fmla="*/ 2147483647 h 147"/>
                <a:gd name="T10" fmla="*/ 2147483647 w 3169"/>
                <a:gd name="T11" fmla="*/ 2147483647 h 147"/>
                <a:gd name="T12" fmla="*/ 2147483647 w 3169"/>
                <a:gd name="T13" fmla="*/ 2147483647 h 147"/>
                <a:gd name="T14" fmla="*/ 2147483647 w 3169"/>
                <a:gd name="T15" fmla="*/ 2147483647 h 147"/>
                <a:gd name="T16" fmla="*/ 0 w 3169"/>
                <a:gd name="T17" fmla="*/ 2147483647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2147483647 h 95"/>
                <a:gd name="T2" fmla="*/ 0 w 3169"/>
                <a:gd name="T3" fmla="*/ 2147483647 h 95"/>
                <a:gd name="T4" fmla="*/ 2147483647 w 3169"/>
                <a:gd name="T5" fmla="*/ 2147483647 h 95"/>
                <a:gd name="T6" fmla="*/ 2147483647 w 3169"/>
                <a:gd name="T7" fmla="*/ 2147483647 h 95"/>
                <a:gd name="T8" fmla="*/ 2147483647 w 3169"/>
                <a:gd name="T9" fmla="*/ 2147483647 h 95"/>
                <a:gd name="T10" fmla="*/ 2147483647 w 3169"/>
                <a:gd name="T11" fmla="*/ 2147483647 h 95"/>
                <a:gd name="T12" fmla="*/ 2147483647 w 3169"/>
                <a:gd name="T13" fmla="*/ 2147483647 h 95"/>
                <a:gd name="T14" fmla="*/ 0 w 3169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4"/>
          <a:stretch>
            <a:fillRect/>
          </a:stretch>
        </p:blipFill>
        <p:spPr bwMode="auto">
          <a:xfrm>
            <a:off x="179388" y="115888"/>
            <a:ext cx="19177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 Título"/>
          <p:cNvSpPr>
            <a:spLocks noGrp="1"/>
          </p:cNvSpPr>
          <p:nvPr>
            <p:ph type="title"/>
          </p:nvPr>
        </p:nvSpPr>
        <p:spPr>
          <a:xfrm>
            <a:off x="2538000" y="1501634"/>
            <a:ext cx="4068000" cy="1840843"/>
          </a:xfrm>
          <a:solidFill>
            <a:schemeClr val="bg1"/>
          </a:solidFill>
          <a:ln w="28575">
            <a:solidFill>
              <a:srgbClr val="ACC32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 anchor="b">
            <a:sp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19" name="2 Subtítulo"/>
          <p:cNvSpPr>
            <a:spLocks noGrp="1"/>
          </p:cNvSpPr>
          <p:nvPr>
            <p:ph type="subTitle" idx="1"/>
          </p:nvPr>
        </p:nvSpPr>
        <p:spPr>
          <a:xfrm>
            <a:off x="2538000" y="3348002"/>
            <a:ext cx="4068000" cy="1474419"/>
          </a:xfrm>
          <a:solidFill>
            <a:srgbClr val="ACC32B"/>
          </a:solidFill>
          <a:ln w="28575">
            <a:solidFill>
              <a:srgbClr val="ACC32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90000" bIns="90000">
            <a:spAutoFit/>
          </a:bodyPr>
          <a:lstStyle>
            <a:lvl1pPr marL="0" indent="0" algn="ctr">
              <a:buNone/>
              <a:defRPr lang="es-MX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95774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-Texto-pleca-corni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6 Grupo"/>
          <p:cNvGrpSpPr>
            <a:grpSpLocks/>
          </p:cNvGrpSpPr>
          <p:nvPr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8453904 h 116"/>
                <a:gd name="T2" fmla="*/ 2147483647 w 3169"/>
                <a:gd name="T3" fmla="*/ 332048397 h 116"/>
                <a:gd name="T4" fmla="*/ 2147483647 w 3169"/>
                <a:gd name="T5" fmla="*/ 375738587 h 116"/>
                <a:gd name="T6" fmla="*/ 2147483647 w 3169"/>
                <a:gd name="T7" fmla="*/ 506812112 h 116"/>
                <a:gd name="T8" fmla="*/ 2147483647 w 3169"/>
                <a:gd name="T9" fmla="*/ 131073525 h 116"/>
                <a:gd name="T10" fmla="*/ 2147483647 w 3169"/>
                <a:gd name="T11" fmla="*/ 821384434 h 116"/>
                <a:gd name="T12" fmla="*/ 2147483647 w 3169"/>
                <a:gd name="T13" fmla="*/ 1004886186 h 116"/>
                <a:gd name="T14" fmla="*/ 2147483647 w 3169"/>
                <a:gd name="T15" fmla="*/ 498074074 h 116"/>
                <a:gd name="T16" fmla="*/ 0 w 3169"/>
                <a:gd name="T17" fmla="*/ 664099751 h 116"/>
                <a:gd name="T18" fmla="*/ 0 w 3169"/>
                <a:gd name="T19" fmla="*/ 218453904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122580098 h 147"/>
                <a:gd name="T4" fmla="*/ 2147483647 w 3169"/>
                <a:gd name="T5" fmla="*/ 306450244 h 147"/>
                <a:gd name="T6" fmla="*/ 2147483647 w 3169"/>
                <a:gd name="T7" fmla="*/ 341476088 h 147"/>
                <a:gd name="T8" fmla="*/ 2147483647 w 3169"/>
                <a:gd name="T9" fmla="*/ 148847261 h 147"/>
                <a:gd name="T10" fmla="*/ 2147483647 w 3169"/>
                <a:gd name="T11" fmla="*/ 752994987 h 147"/>
                <a:gd name="T12" fmla="*/ 2147483647 w 3169"/>
                <a:gd name="T13" fmla="*/ 884330806 h 147"/>
                <a:gd name="T14" fmla="*/ 2147483647 w 3169"/>
                <a:gd name="T15" fmla="*/ 884330806 h 147"/>
                <a:gd name="T16" fmla="*/ 0 w 3169"/>
                <a:gd name="T17" fmla="*/ 709216381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113728749 h 95"/>
                <a:gd name="T2" fmla="*/ 0 w 3169"/>
                <a:gd name="T3" fmla="*/ 831091518 h 95"/>
                <a:gd name="T4" fmla="*/ 2147483647 w 3169"/>
                <a:gd name="T5" fmla="*/ 831091518 h 95"/>
                <a:gd name="T6" fmla="*/ 2147483647 w 3169"/>
                <a:gd name="T7" fmla="*/ 166217120 h 95"/>
                <a:gd name="T8" fmla="*/ 2147483647 w 3169"/>
                <a:gd name="T9" fmla="*/ 332437199 h 95"/>
                <a:gd name="T10" fmla="*/ 2147483647 w 3169"/>
                <a:gd name="T11" fmla="*/ 376179480 h 95"/>
                <a:gd name="T12" fmla="*/ 2147483647 w 3169"/>
                <a:gd name="T13" fmla="*/ 122477797 h 95"/>
                <a:gd name="T14" fmla="*/ 0 w 3169"/>
                <a:gd name="T15" fmla="*/ 1137287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8" name="12 Conector recto">
            <a:extLst>
              <a:ext uri="{FF2B5EF4-FFF2-40B4-BE49-F238E27FC236}"/>
            </a:extLst>
          </p:cNvPr>
          <p:cNvCxnSpPr/>
          <p:nvPr/>
        </p:nvCxnSpPr>
        <p:spPr>
          <a:xfrm>
            <a:off x="458788" y="620713"/>
            <a:ext cx="82296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216000"/>
            <a:ext cx="8229600" cy="288000"/>
          </a:xfrm>
        </p:spPr>
        <p:txBody>
          <a:bodyPr tIns="0" anchor="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14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459230" y="900000"/>
            <a:ext cx="8229600" cy="540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aseline="0"/>
            </a:lvl1pPr>
            <a:lvl2pPr marL="180000" indent="-180000">
              <a:buFont typeface="Wingdings" pitchFamily="2" charset="2"/>
              <a:buChar char="§"/>
              <a:defRPr sz="2000" baseline="0"/>
            </a:lvl2pPr>
            <a:lvl3pPr marL="360000" indent="-180000">
              <a:defRPr sz="2000" baseline="0"/>
            </a:lvl3pPr>
            <a:lvl4pPr marL="540000" indent="-180000">
              <a:buFont typeface="Cronos Pro" pitchFamily="34" charset="0"/>
              <a:buChar char="&gt;"/>
              <a:defRPr sz="2000" baseline="0"/>
            </a:lvl4pPr>
            <a:lvl5pPr marL="720000" indent="-180000">
              <a:defRPr sz="2000" baseline="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73533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53F84-5375-2B42-B787-D567683CB8E1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82D41-DDA9-3942-9941-A7A96C08E23A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4193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03126-E492-7B45-8BAF-AF946EE5A003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FC316-C3F7-8148-AAD6-901687E589F8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6727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459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+texto+ple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6 Grupo"/>
          <p:cNvGrpSpPr>
            <a:grpSpLocks/>
          </p:cNvGrpSpPr>
          <p:nvPr userDrawn="1"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8453904 h 116"/>
                <a:gd name="T2" fmla="*/ 2147483647 w 3169"/>
                <a:gd name="T3" fmla="*/ 332048397 h 116"/>
                <a:gd name="T4" fmla="*/ 2147483647 w 3169"/>
                <a:gd name="T5" fmla="*/ 375738587 h 116"/>
                <a:gd name="T6" fmla="*/ 2147483647 w 3169"/>
                <a:gd name="T7" fmla="*/ 506812112 h 116"/>
                <a:gd name="T8" fmla="*/ 2147483647 w 3169"/>
                <a:gd name="T9" fmla="*/ 131073525 h 116"/>
                <a:gd name="T10" fmla="*/ 2147483647 w 3169"/>
                <a:gd name="T11" fmla="*/ 821384434 h 116"/>
                <a:gd name="T12" fmla="*/ 2147483647 w 3169"/>
                <a:gd name="T13" fmla="*/ 1004886186 h 116"/>
                <a:gd name="T14" fmla="*/ 2147483647 w 3169"/>
                <a:gd name="T15" fmla="*/ 498074074 h 116"/>
                <a:gd name="T16" fmla="*/ 0 w 3169"/>
                <a:gd name="T17" fmla="*/ 664099751 h 116"/>
                <a:gd name="T18" fmla="*/ 0 w 3169"/>
                <a:gd name="T19" fmla="*/ 218453904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122580098 h 147"/>
                <a:gd name="T4" fmla="*/ 2147483647 w 3169"/>
                <a:gd name="T5" fmla="*/ 306450244 h 147"/>
                <a:gd name="T6" fmla="*/ 2147483647 w 3169"/>
                <a:gd name="T7" fmla="*/ 341476088 h 147"/>
                <a:gd name="T8" fmla="*/ 2147483647 w 3169"/>
                <a:gd name="T9" fmla="*/ 148847261 h 147"/>
                <a:gd name="T10" fmla="*/ 2147483647 w 3169"/>
                <a:gd name="T11" fmla="*/ 752994987 h 147"/>
                <a:gd name="T12" fmla="*/ 2147483647 w 3169"/>
                <a:gd name="T13" fmla="*/ 884330806 h 147"/>
                <a:gd name="T14" fmla="*/ 2147483647 w 3169"/>
                <a:gd name="T15" fmla="*/ 884330806 h 147"/>
                <a:gd name="T16" fmla="*/ 0 w 3169"/>
                <a:gd name="T17" fmla="*/ 709216381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113728749 h 95"/>
                <a:gd name="T2" fmla="*/ 0 w 3169"/>
                <a:gd name="T3" fmla="*/ 831091518 h 95"/>
                <a:gd name="T4" fmla="*/ 2147483647 w 3169"/>
                <a:gd name="T5" fmla="*/ 831091518 h 95"/>
                <a:gd name="T6" fmla="*/ 2147483647 w 3169"/>
                <a:gd name="T7" fmla="*/ 166217120 h 95"/>
                <a:gd name="T8" fmla="*/ 2147483647 w 3169"/>
                <a:gd name="T9" fmla="*/ 332437199 h 95"/>
                <a:gd name="T10" fmla="*/ 2147483647 w 3169"/>
                <a:gd name="T11" fmla="*/ 376179480 h 95"/>
                <a:gd name="T12" fmla="*/ 2147483647 w 3169"/>
                <a:gd name="T13" fmla="*/ 122477797 h 95"/>
                <a:gd name="T14" fmla="*/ 0 w 3169"/>
                <a:gd name="T15" fmla="*/ 1137287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251520" y="216000"/>
            <a:ext cx="8640960" cy="3360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es-MX" sz="2000" b="1" kern="1200" dirty="0">
                <a:solidFill>
                  <a:srgbClr val="034EA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13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251520" y="756000"/>
            <a:ext cx="8640960" cy="540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/>
            </a:lvl1pPr>
            <a:lvl2pPr marL="180000" indent="-180000">
              <a:buFont typeface="Wingdings" pitchFamily="2" charset="2"/>
              <a:buChar char="§"/>
              <a:defRPr sz="1800" baseline="0"/>
            </a:lvl2pPr>
            <a:lvl3pPr marL="360000" indent="-180000">
              <a:defRPr sz="1800" baseline="0"/>
            </a:lvl3pPr>
            <a:lvl4pPr marL="540000" indent="-180000">
              <a:buFont typeface="Cronos Pro" pitchFamily="34" charset="0"/>
              <a:buChar char="&gt;"/>
              <a:defRPr sz="1800" baseline="0"/>
            </a:lvl4pPr>
            <a:lvl5pPr marL="720000" indent="-180000">
              <a:defRPr sz="1800" baseline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92128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pleca_si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6 Grupo"/>
          <p:cNvGrpSpPr>
            <a:grpSpLocks/>
          </p:cNvGrpSpPr>
          <p:nvPr userDrawn="1"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8453904 h 116"/>
                <a:gd name="T2" fmla="*/ 2147483647 w 3169"/>
                <a:gd name="T3" fmla="*/ 332048397 h 116"/>
                <a:gd name="T4" fmla="*/ 2147483647 w 3169"/>
                <a:gd name="T5" fmla="*/ 375738587 h 116"/>
                <a:gd name="T6" fmla="*/ 2147483647 w 3169"/>
                <a:gd name="T7" fmla="*/ 506812112 h 116"/>
                <a:gd name="T8" fmla="*/ 2147483647 w 3169"/>
                <a:gd name="T9" fmla="*/ 131073525 h 116"/>
                <a:gd name="T10" fmla="*/ 2147483647 w 3169"/>
                <a:gd name="T11" fmla="*/ 821384434 h 116"/>
                <a:gd name="T12" fmla="*/ 2147483647 w 3169"/>
                <a:gd name="T13" fmla="*/ 1004886186 h 116"/>
                <a:gd name="T14" fmla="*/ 2147483647 w 3169"/>
                <a:gd name="T15" fmla="*/ 498074074 h 116"/>
                <a:gd name="T16" fmla="*/ 0 w 3169"/>
                <a:gd name="T17" fmla="*/ 664099751 h 116"/>
                <a:gd name="T18" fmla="*/ 0 w 3169"/>
                <a:gd name="T19" fmla="*/ 218453904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122580098 h 147"/>
                <a:gd name="T4" fmla="*/ 2147483647 w 3169"/>
                <a:gd name="T5" fmla="*/ 306450244 h 147"/>
                <a:gd name="T6" fmla="*/ 2147483647 w 3169"/>
                <a:gd name="T7" fmla="*/ 341476088 h 147"/>
                <a:gd name="T8" fmla="*/ 2147483647 w 3169"/>
                <a:gd name="T9" fmla="*/ 148847261 h 147"/>
                <a:gd name="T10" fmla="*/ 2147483647 w 3169"/>
                <a:gd name="T11" fmla="*/ 752994987 h 147"/>
                <a:gd name="T12" fmla="*/ 2147483647 w 3169"/>
                <a:gd name="T13" fmla="*/ 884330806 h 147"/>
                <a:gd name="T14" fmla="*/ 2147483647 w 3169"/>
                <a:gd name="T15" fmla="*/ 884330806 h 147"/>
                <a:gd name="T16" fmla="*/ 0 w 3169"/>
                <a:gd name="T17" fmla="*/ 709216381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113728749 h 95"/>
                <a:gd name="T2" fmla="*/ 0 w 3169"/>
                <a:gd name="T3" fmla="*/ 831091518 h 95"/>
                <a:gd name="T4" fmla="*/ 2147483647 w 3169"/>
                <a:gd name="T5" fmla="*/ 831091518 h 95"/>
                <a:gd name="T6" fmla="*/ 2147483647 w 3169"/>
                <a:gd name="T7" fmla="*/ 166217120 h 95"/>
                <a:gd name="T8" fmla="*/ 2147483647 w 3169"/>
                <a:gd name="T9" fmla="*/ 332437199 h 95"/>
                <a:gd name="T10" fmla="*/ 2147483647 w 3169"/>
                <a:gd name="T11" fmla="*/ 376179480 h 95"/>
                <a:gd name="T12" fmla="*/ 2147483647 w 3169"/>
                <a:gd name="T13" fmla="*/ 122477797 h 95"/>
                <a:gd name="T14" fmla="*/ 0 w 3169"/>
                <a:gd name="T15" fmla="*/ 1137287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251520" y="216000"/>
            <a:ext cx="8640960" cy="3360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es-MX" sz="2000" b="1" kern="1200" dirty="0">
                <a:solidFill>
                  <a:srgbClr val="034EA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0226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251520" y="216000"/>
            <a:ext cx="8640960" cy="3360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es-MX" sz="2000" b="1" kern="1200" dirty="0">
                <a:solidFill>
                  <a:srgbClr val="034EA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22131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ple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>
            <a:grpSpLocks/>
          </p:cNvGrpSpPr>
          <p:nvPr userDrawn="1"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3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8453904 h 116"/>
                <a:gd name="T2" fmla="*/ 2147483647 w 3169"/>
                <a:gd name="T3" fmla="*/ 332048397 h 116"/>
                <a:gd name="T4" fmla="*/ 2147483647 w 3169"/>
                <a:gd name="T5" fmla="*/ 375738587 h 116"/>
                <a:gd name="T6" fmla="*/ 2147483647 w 3169"/>
                <a:gd name="T7" fmla="*/ 506812112 h 116"/>
                <a:gd name="T8" fmla="*/ 2147483647 w 3169"/>
                <a:gd name="T9" fmla="*/ 131073525 h 116"/>
                <a:gd name="T10" fmla="*/ 2147483647 w 3169"/>
                <a:gd name="T11" fmla="*/ 821384434 h 116"/>
                <a:gd name="T12" fmla="*/ 2147483647 w 3169"/>
                <a:gd name="T13" fmla="*/ 1004886186 h 116"/>
                <a:gd name="T14" fmla="*/ 2147483647 w 3169"/>
                <a:gd name="T15" fmla="*/ 498074074 h 116"/>
                <a:gd name="T16" fmla="*/ 0 w 3169"/>
                <a:gd name="T17" fmla="*/ 664099751 h 116"/>
                <a:gd name="T18" fmla="*/ 0 w 3169"/>
                <a:gd name="T19" fmla="*/ 218453904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122580098 h 147"/>
                <a:gd name="T4" fmla="*/ 2147483647 w 3169"/>
                <a:gd name="T5" fmla="*/ 306450244 h 147"/>
                <a:gd name="T6" fmla="*/ 2147483647 w 3169"/>
                <a:gd name="T7" fmla="*/ 341476088 h 147"/>
                <a:gd name="T8" fmla="*/ 2147483647 w 3169"/>
                <a:gd name="T9" fmla="*/ 148847261 h 147"/>
                <a:gd name="T10" fmla="*/ 2147483647 w 3169"/>
                <a:gd name="T11" fmla="*/ 752994987 h 147"/>
                <a:gd name="T12" fmla="*/ 2147483647 w 3169"/>
                <a:gd name="T13" fmla="*/ 884330806 h 147"/>
                <a:gd name="T14" fmla="*/ 2147483647 w 3169"/>
                <a:gd name="T15" fmla="*/ 884330806 h 147"/>
                <a:gd name="T16" fmla="*/ 0 w 3169"/>
                <a:gd name="T17" fmla="*/ 709216381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113728749 h 95"/>
                <a:gd name="T2" fmla="*/ 0 w 3169"/>
                <a:gd name="T3" fmla="*/ 831091518 h 95"/>
                <a:gd name="T4" fmla="*/ 2147483647 w 3169"/>
                <a:gd name="T5" fmla="*/ 831091518 h 95"/>
                <a:gd name="T6" fmla="*/ 2147483647 w 3169"/>
                <a:gd name="T7" fmla="*/ 166217120 h 95"/>
                <a:gd name="T8" fmla="*/ 2147483647 w 3169"/>
                <a:gd name="T9" fmla="*/ 332437199 h 95"/>
                <a:gd name="T10" fmla="*/ 2147483647 w 3169"/>
                <a:gd name="T11" fmla="*/ 376179480 h 95"/>
                <a:gd name="T12" fmla="*/ 2147483647 w 3169"/>
                <a:gd name="T13" fmla="*/ 122477797 h 95"/>
                <a:gd name="T14" fmla="*/ 0 w 3169"/>
                <a:gd name="T15" fmla="*/ 1137287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1009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texto_sin ple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251520" y="216000"/>
            <a:ext cx="8640000" cy="3360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es-MX" sz="2000" b="1" kern="1200" dirty="0">
                <a:solidFill>
                  <a:srgbClr val="034EA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  <p:sp>
        <p:nvSpPr>
          <p:cNvPr id="13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251520" y="756000"/>
            <a:ext cx="8640960" cy="540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aseline="0"/>
            </a:lvl1pPr>
            <a:lvl2pPr marL="180000" indent="-180000">
              <a:buFont typeface="Wingdings" pitchFamily="2" charset="2"/>
              <a:buChar char="§"/>
              <a:defRPr sz="1800" baseline="0"/>
            </a:lvl2pPr>
            <a:lvl3pPr marL="360000" indent="-180000">
              <a:defRPr sz="1800" baseline="0"/>
            </a:lvl3pPr>
            <a:lvl4pPr marL="540000" indent="-180000">
              <a:buFont typeface="Cronos Pro" pitchFamily="34" charset="0"/>
              <a:buChar char="&gt;"/>
              <a:defRPr sz="1800" baseline="0"/>
            </a:lvl4pPr>
            <a:lvl5pPr marL="720000" indent="-180000">
              <a:defRPr sz="1800" baseline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8816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+Subtítulo+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6 Grupo"/>
          <p:cNvGrpSpPr>
            <a:grpSpLocks/>
          </p:cNvGrpSpPr>
          <p:nvPr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8453904 h 116"/>
                <a:gd name="T2" fmla="*/ 2147483647 w 3169"/>
                <a:gd name="T3" fmla="*/ 332048397 h 116"/>
                <a:gd name="T4" fmla="*/ 2147483647 w 3169"/>
                <a:gd name="T5" fmla="*/ 375738587 h 116"/>
                <a:gd name="T6" fmla="*/ 2147483647 w 3169"/>
                <a:gd name="T7" fmla="*/ 506812112 h 116"/>
                <a:gd name="T8" fmla="*/ 2147483647 w 3169"/>
                <a:gd name="T9" fmla="*/ 131073525 h 116"/>
                <a:gd name="T10" fmla="*/ 2147483647 w 3169"/>
                <a:gd name="T11" fmla="*/ 821384434 h 116"/>
                <a:gd name="T12" fmla="*/ 2147483647 w 3169"/>
                <a:gd name="T13" fmla="*/ 1004886186 h 116"/>
                <a:gd name="T14" fmla="*/ 2147483647 w 3169"/>
                <a:gd name="T15" fmla="*/ 498074074 h 116"/>
                <a:gd name="T16" fmla="*/ 0 w 3169"/>
                <a:gd name="T17" fmla="*/ 664099751 h 116"/>
                <a:gd name="T18" fmla="*/ 0 w 3169"/>
                <a:gd name="T19" fmla="*/ 218453904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122580098 h 147"/>
                <a:gd name="T4" fmla="*/ 2147483647 w 3169"/>
                <a:gd name="T5" fmla="*/ 306450244 h 147"/>
                <a:gd name="T6" fmla="*/ 2147483647 w 3169"/>
                <a:gd name="T7" fmla="*/ 341476088 h 147"/>
                <a:gd name="T8" fmla="*/ 2147483647 w 3169"/>
                <a:gd name="T9" fmla="*/ 148847261 h 147"/>
                <a:gd name="T10" fmla="*/ 2147483647 w 3169"/>
                <a:gd name="T11" fmla="*/ 752994987 h 147"/>
                <a:gd name="T12" fmla="*/ 2147483647 w 3169"/>
                <a:gd name="T13" fmla="*/ 884330806 h 147"/>
                <a:gd name="T14" fmla="*/ 2147483647 w 3169"/>
                <a:gd name="T15" fmla="*/ 884330806 h 147"/>
                <a:gd name="T16" fmla="*/ 0 w 3169"/>
                <a:gd name="T17" fmla="*/ 709216381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113728749 h 95"/>
                <a:gd name="T2" fmla="*/ 0 w 3169"/>
                <a:gd name="T3" fmla="*/ 831091518 h 95"/>
                <a:gd name="T4" fmla="*/ 2147483647 w 3169"/>
                <a:gd name="T5" fmla="*/ 831091518 h 95"/>
                <a:gd name="T6" fmla="*/ 2147483647 w 3169"/>
                <a:gd name="T7" fmla="*/ 166217120 h 95"/>
                <a:gd name="T8" fmla="*/ 2147483647 w 3169"/>
                <a:gd name="T9" fmla="*/ 332437199 h 95"/>
                <a:gd name="T10" fmla="*/ 2147483647 w 3169"/>
                <a:gd name="T11" fmla="*/ 376179480 h 95"/>
                <a:gd name="T12" fmla="*/ 2147483647 w 3169"/>
                <a:gd name="T13" fmla="*/ 122477797 h 95"/>
                <a:gd name="T14" fmla="*/ 0 w 3169"/>
                <a:gd name="T15" fmla="*/ 1137287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9512" y="740702"/>
            <a:ext cx="8784976" cy="313260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lang="es-MX" sz="1600" b="1" kern="1200" dirty="0">
                <a:solidFill>
                  <a:srgbClr val="ACC3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179512" y="215999"/>
            <a:ext cx="8784976" cy="31326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es-MX" sz="2000" b="1" kern="1200" dirty="0">
                <a:solidFill>
                  <a:srgbClr val="034EA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13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179512" y="1316765"/>
            <a:ext cx="8784976" cy="483923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aseline="0">
                <a:latin typeface="Calibri" pitchFamily="34" charset="0"/>
              </a:defRPr>
            </a:lvl1pPr>
            <a:lvl2pPr marL="180000" indent="-180000"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2pPr>
            <a:lvl3pPr marL="360000" indent="-180000">
              <a:defRPr sz="1600" baseline="0">
                <a:latin typeface="Calibri" pitchFamily="34" charset="0"/>
              </a:defRPr>
            </a:lvl3pPr>
            <a:lvl4pPr marL="540000" indent="-180000">
              <a:buFont typeface="Cronos Pro" pitchFamily="34" charset="0"/>
              <a:buChar char="&gt;"/>
              <a:defRPr sz="1600" baseline="0">
                <a:latin typeface="Calibri" pitchFamily="34" charset="0"/>
              </a:defRPr>
            </a:lvl4pPr>
            <a:lvl5pPr marL="720000" indent="-180000">
              <a:defRPr sz="1600" baseline="0">
                <a:latin typeface="Calibri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96132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+Subtítulo+Pleca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6 Grupo"/>
          <p:cNvGrpSpPr>
            <a:grpSpLocks/>
          </p:cNvGrpSpPr>
          <p:nvPr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8453904 h 116"/>
                <a:gd name="T2" fmla="*/ 2147483647 w 3169"/>
                <a:gd name="T3" fmla="*/ 332048397 h 116"/>
                <a:gd name="T4" fmla="*/ 2147483647 w 3169"/>
                <a:gd name="T5" fmla="*/ 375738587 h 116"/>
                <a:gd name="T6" fmla="*/ 2147483647 w 3169"/>
                <a:gd name="T7" fmla="*/ 506812112 h 116"/>
                <a:gd name="T8" fmla="*/ 2147483647 w 3169"/>
                <a:gd name="T9" fmla="*/ 131073525 h 116"/>
                <a:gd name="T10" fmla="*/ 2147483647 w 3169"/>
                <a:gd name="T11" fmla="*/ 821384434 h 116"/>
                <a:gd name="T12" fmla="*/ 2147483647 w 3169"/>
                <a:gd name="T13" fmla="*/ 1004886186 h 116"/>
                <a:gd name="T14" fmla="*/ 2147483647 w 3169"/>
                <a:gd name="T15" fmla="*/ 498074074 h 116"/>
                <a:gd name="T16" fmla="*/ 0 w 3169"/>
                <a:gd name="T17" fmla="*/ 664099751 h 116"/>
                <a:gd name="T18" fmla="*/ 0 w 3169"/>
                <a:gd name="T19" fmla="*/ 218453904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122580098 h 147"/>
                <a:gd name="T4" fmla="*/ 2147483647 w 3169"/>
                <a:gd name="T5" fmla="*/ 306450244 h 147"/>
                <a:gd name="T6" fmla="*/ 2147483647 w 3169"/>
                <a:gd name="T7" fmla="*/ 341476088 h 147"/>
                <a:gd name="T8" fmla="*/ 2147483647 w 3169"/>
                <a:gd name="T9" fmla="*/ 148847261 h 147"/>
                <a:gd name="T10" fmla="*/ 2147483647 w 3169"/>
                <a:gd name="T11" fmla="*/ 752994987 h 147"/>
                <a:gd name="T12" fmla="*/ 2147483647 w 3169"/>
                <a:gd name="T13" fmla="*/ 884330806 h 147"/>
                <a:gd name="T14" fmla="*/ 2147483647 w 3169"/>
                <a:gd name="T15" fmla="*/ 884330806 h 147"/>
                <a:gd name="T16" fmla="*/ 0 w 3169"/>
                <a:gd name="T17" fmla="*/ 709216381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113728749 h 95"/>
                <a:gd name="T2" fmla="*/ 0 w 3169"/>
                <a:gd name="T3" fmla="*/ 831091518 h 95"/>
                <a:gd name="T4" fmla="*/ 2147483647 w 3169"/>
                <a:gd name="T5" fmla="*/ 831091518 h 95"/>
                <a:gd name="T6" fmla="*/ 2147483647 w 3169"/>
                <a:gd name="T7" fmla="*/ 166217120 h 95"/>
                <a:gd name="T8" fmla="*/ 2147483647 w 3169"/>
                <a:gd name="T9" fmla="*/ 332437199 h 95"/>
                <a:gd name="T10" fmla="*/ 2147483647 w 3169"/>
                <a:gd name="T11" fmla="*/ 376179480 h 95"/>
                <a:gd name="T12" fmla="*/ 2147483647 w 3169"/>
                <a:gd name="T13" fmla="*/ 122477797 h 95"/>
                <a:gd name="T14" fmla="*/ 0 w 3169"/>
                <a:gd name="T15" fmla="*/ 1137287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72000" y="216003"/>
            <a:ext cx="4392488" cy="313260"/>
          </a:xfrm>
        </p:spPr>
        <p:txBody>
          <a:bodyPr anchor="b">
            <a:noAutofit/>
          </a:bodyPr>
          <a:lstStyle>
            <a:lvl1pPr marL="0" indent="0" algn="r">
              <a:buNone/>
              <a:defRPr lang="es-MX" sz="1600" b="1" kern="1200" dirty="0">
                <a:solidFill>
                  <a:srgbClr val="ACC3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179512" y="215999"/>
            <a:ext cx="4392488" cy="313260"/>
          </a:xfrm>
        </p:spPr>
        <p:txBody>
          <a:bodyPr lIns="0" tIns="0" rIns="0" bIns="0" anchor="b">
            <a:noAutofit/>
          </a:bodyPr>
          <a:lstStyle>
            <a:lvl1pPr marL="0" algn="l" defTabSz="914400" rtl="0" eaLnBrk="1" latinLnBrk="0" hangingPunct="1">
              <a:defRPr lang="es-MX" sz="2000" b="1" kern="1200" dirty="0">
                <a:solidFill>
                  <a:srgbClr val="034EA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81413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+Subtítulo+Pleca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6 Grupo"/>
          <p:cNvGrpSpPr>
            <a:grpSpLocks/>
          </p:cNvGrpSpPr>
          <p:nvPr/>
        </p:nvGrpSpPr>
        <p:grpSpPr bwMode="auto">
          <a:xfrm>
            <a:off x="0" y="6478588"/>
            <a:ext cx="9144000" cy="434975"/>
            <a:chOff x="0" y="6313488"/>
            <a:chExt cx="9144000" cy="600075"/>
          </a:xfrm>
        </p:grpSpPr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0" y="6313488"/>
              <a:ext cx="9144000" cy="342900"/>
            </a:xfrm>
            <a:custGeom>
              <a:avLst/>
              <a:gdLst>
                <a:gd name="T0" fmla="*/ 0 w 3169"/>
                <a:gd name="T1" fmla="*/ 218453904 h 116"/>
                <a:gd name="T2" fmla="*/ 2147483647 w 3169"/>
                <a:gd name="T3" fmla="*/ 332048397 h 116"/>
                <a:gd name="T4" fmla="*/ 2147483647 w 3169"/>
                <a:gd name="T5" fmla="*/ 375738587 h 116"/>
                <a:gd name="T6" fmla="*/ 2147483647 w 3169"/>
                <a:gd name="T7" fmla="*/ 506812112 h 116"/>
                <a:gd name="T8" fmla="*/ 2147483647 w 3169"/>
                <a:gd name="T9" fmla="*/ 131073525 h 116"/>
                <a:gd name="T10" fmla="*/ 2147483647 w 3169"/>
                <a:gd name="T11" fmla="*/ 821384434 h 116"/>
                <a:gd name="T12" fmla="*/ 2147483647 w 3169"/>
                <a:gd name="T13" fmla="*/ 1004886186 h 116"/>
                <a:gd name="T14" fmla="*/ 2147483647 w 3169"/>
                <a:gd name="T15" fmla="*/ 498074074 h 116"/>
                <a:gd name="T16" fmla="*/ 0 w 3169"/>
                <a:gd name="T17" fmla="*/ 664099751 h 116"/>
                <a:gd name="T18" fmla="*/ 0 w 3169"/>
                <a:gd name="T19" fmla="*/ 218453904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16">
                  <a:moveTo>
                    <a:pt x="0" y="25"/>
                  </a:moveTo>
                  <a:cubicBezTo>
                    <a:pt x="0" y="25"/>
                    <a:pt x="691" y="0"/>
                    <a:pt x="1024" y="38"/>
                  </a:cubicBezTo>
                  <a:cubicBezTo>
                    <a:pt x="1303" y="70"/>
                    <a:pt x="1628" y="39"/>
                    <a:pt x="1766" y="43"/>
                  </a:cubicBezTo>
                  <a:cubicBezTo>
                    <a:pt x="1934" y="48"/>
                    <a:pt x="2270" y="76"/>
                    <a:pt x="2560" y="58"/>
                  </a:cubicBezTo>
                  <a:cubicBezTo>
                    <a:pt x="2850" y="40"/>
                    <a:pt x="3169" y="15"/>
                    <a:pt x="3169" y="15"/>
                  </a:cubicBezTo>
                  <a:cubicBezTo>
                    <a:pt x="3169" y="94"/>
                    <a:pt x="3169" y="94"/>
                    <a:pt x="3169" y="94"/>
                  </a:cubicBezTo>
                  <a:cubicBezTo>
                    <a:pt x="3169" y="94"/>
                    <a:pt x="2627" y="116"/>
                    <a:pt x="2260" y="115"/>
                  </a:cubicBezTo>
                  <a:cubicBezTo>
                    <a:pt x="1263" y="112"/>
                    <a:pt x="1069" y="59"/>
                    <a:pt x="775" y="57"/>
                  </a:cubicBezTo>
                  <a:cubicBezTo>
                    <a:pt x="557" y="55"/>
                    <a:pt x="413" y="94"/>
                    <a:pt x="0" y="7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ACC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0" y="6478588"/>
              <a:ext cx="9144000" cy="434975"/>
            </a:xfrm>
            <a:custGeom>
              <a:avLst/>
              <a:gdLst>
                <a:gd name="T0" fmla="*/ 0 w 3169"/>
                <a:gd name="T1" fmla="*/ 0 h 147"/>
                <a:gd name="T2" fmla="*/ 2147483647 w 3169"/>
                <a:gd name="T3" fmla="*/ 122580098 h 147"/>
                <a:gd name="T4" fmla="*/ 2147483647 w 3169"/>
                <a:gd name="T5" fmla="*/ 306450244 h 147"/>
                <a:gd name="T6" fmla="*/ 2147483647 w 3169"/>
                <a:gd name="T7" fmla="*/ 341476088 h 147"/>
                <a:gd name="T8" fmla="*/ 2147483647 w 3169"/>
                <a:gd name="T9" fmla="*/ 148847261 h 147"/>
                <a:gd name="T10" fmla="*/ 2147483647 w 3169"/>
                <a:gd name="T11" fmla="*/ 752994987 h 147"/>
                <a:gd name="T12" fmla="*/ 2147483647 w 3169"/>
                <a:gd name="T13" fmla="*/ 884330806 h 147"/>
                <a:gd name="T14" fmla="*/ 2147483647 w 3169"/>
                <a:gd name="T15" fmla="*/ 884330806 h 147"/>
                <a:gd name="T16" fmla="*/ 0 w 3169"/>
                <a:gd name="T17" fmla="*/ 709216381 h 147"/>
                <a:gd name="T18" fmla="*/ 0 w 3169"/>
                <a:gd name="T19" fmla="*/ 0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9" h="147">
                  <a:moveTo>
                    <a:pt x="0" y="0"/>
                  </a:moveTo>
                  <a:cubicBezTo>
                    <a:pt x="0" y="0"/>
                    <a:pt x="202" y="15"/>
                    <a:pt x="495" y="14"/>
                  </a:cubicBezTo>
                  <a:cubicBezTo>
                    <a:pt x="778" y="12"/>
                    <a:pt x="1415" y="33"/>
                    <a:pt x="1553" y="35"/>
                  </a:cubicBezTo>
                  <a:cubicBezTo>
                    <a:pt x="1947" y="42"/>
                    <a:pt x="2320" y="57"/>
                    <a:pt x="2610" y="39"/>
                  </a:cubicBezTo>
                  <a:cubicBezTo>
                    <a:pt x="2900" y="21"/>
                    <a:pt x="3169" y="17"/>
                    <a:pt x="3169" y="17"/>
                  </a:cubicBezTo>
                  <a:cubicBezTo>
                    <a:pt x="3169" y="86"/>
                    <a:pt x="3169" y="86"/>
                    <a:pt x="3169" y="86"/>
                  </a:cubicBezTo>
                  <a:cubicBezTo>
                    <a:pt x="3169" y="86"/>
                    <a:pt x="2309" y="147"/>
                    <a:pt x="1880" y="101"/>
                  </a:cubicBezTo>
                  <a:cubicBezTo>
                    <a:pt x="1520" y="62"/>
                    <a:pt x="1100" y="71"/>
                    <a:pt x="821" y="101"/>
                  </a:cubicBezTo>
                  <a:cubicBezTo>
                    <a:pt x="606" y="124"/>
                    <a:pt x="419" y="62"/>
                    <a:pt x="0" y="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6C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0" y="6605588"/>
              <a:ext cx="9144000" cy="280987"/>
            </a:xfrm>
            <a:custGeom>
              <a:avLst/>
              <a:gdLst>
                <a:gd name="T0" fmla="*/ 0 w 3169"/>
                <a:gd name="T1" fmla="*/ 113728749 h 95"/>
                <a:gd name="T2" fmla="*/ 0 w 3169"/>
                <a:gd name="T3" fmla="*/ 831091518 h 95"/>
                <a:gd name="T4" fmla="*/ 2147483647 w 3169"/>
                <a:gd name="T5" fmla="*/ 831091518 h 95"/>
                <a:gd name="T6" fmla="*/ 2147483647 w 3169"/>
                <a:gd name="T7" fmla="*/ 166217120 h 95"/>
                <a:gd name="T8" fmla="*/ 2147483647 w 3169"/>
                <a:gd name="T9" fmla="*/ 332437199 h 95"/>
                <a:gd name="T10" fmla="*/ 2147483647 w 3169"/>
                <a:gd name="T11" fmla="*/ 376179480 h 95"/>
                <a:gd name="T12" fmla="*/ 2147483647 w 3169"/>
                <a:gd name="T13" fmla="*/ 122477797 h 95"/>
                <a:gd name="T14" fmla="*/ 0 w 3169"/>
                <a:gd name="T15" fmla="*/ 1137287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69" h="95">
                  <a:moveTo>
                    <a:pt x="0" y="13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3169" y="95"/>
                    <a:pt x="3169" y="95"/>
                    <a:pt x="3169" y="95"/>
                  </a:cubicBezTo>
                  <a:cubicBezTo>
                    <a:pt x="3169" y="19"/>
                    <a:pt x="3169" y="19"/>
                    <a:pt x="3169" y="19"/>
                  </a:cubicBezTo>
                  <a:cubicBezTo>
                    <a:pt x="3169" y="19"/>
                    <a:pt x="3078" y="6"/>
                    <a:pt x="2511" y="38"/>
                  </a:cubicBezTo>
                  <a:cubicBezTo>
                    <a:pt x="1830" y="76"/>
                    <a:pt x="1434" y="49"/>
                    <a:pt x="1150" y="43"/>
                  </a:cubicBezTo>
                  <a:cubicBezTo>
                    <a:pt x="821" y="36"/>
                    <a:pt x="694" y="21"/>
                    <a:pt x="567" y="14"/>
                  </a:cubicBezTo>
                  <a:cubicBezTo>
                    <a:pt x="443" y="8"/>
                    <a:pt x="246" y="0"/>
                    <a:pt x="0" y="13"/>
                  </a:cubicBezTo>
                  <a:close/>
                </a:path>
              </a:pathLst>
            </a:custGeom>
            <a:solidFill>
              <a:srgbClr val="034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179512" y="1316765"/>
            <a:ext cx="8784976" cy="483923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aseline="0">
                <a:latin typeface="Calibri" pitchFamily="34" charset="0"/>
              </a:defRPr>
            </a:lvl1pPr>
            <a:lvl2pPr marL="180000" indent="-180000"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2pPr>
            <a:lvl3pPr marL="360000" indent="-180000">
              <a:defRPr sz="1600" baseline="0">
                <a:latin typeface="Calibri" pitchFamily="34" charset="0"/>
              </a:defRPr>
            </a:lvl3pPr>
            <a:lvl4pPr marL="540000" indent="-180000">
              <a:buFont typeface="Cronos Pro" pitchFamily="34" charset="0"/>
              <a:buChar char="&gt;"/>
              <a:defRPr sz="1600" baseline="0">
                <a:latin typeface="Calibri" pitchFamily="34" charset="0"/>
              </a:defRPr>
            </a:lvl4pPr>
            <a:lvl5pPr marL="720000" indent="-180000">
              <a:defRPr sz="1600" baseline="0">
                <a:latin typeface="Calibri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11" name="2 Subtítulo"/>
          <p:cNvSpPr>
            <a:spLocks noGrp="1"/>
          </p:cNvSpPr>
          <p:nvPr>
            <p:ph type="subTitle" idx="1"/>
          </p:nvPr>
        </p:nvSpPr>
        <p:spPr>
          <a:xfrm>
            <a:off x="4572000" y="216000"/>
            <a:ext cx="4392488" cy="908744"/>
          </a:xfrm>
        </p:spPr>
        <p:txBody>
          <a:bodyPr anchor="ctr">
            <a:noAutofit/>
          </a:bodyPr>
          <a:lstStyle>
            <a:lvl1pPr marL="0" indent="0" algn="r">
              <a:buNone/>
              <a:defRPr lang="es-MX" sz="1600" b="1" kern="1200" dirty="0">
                <a:solidFill>
                  <a:srgbClr val="ACC32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12" name="14 Título"/>
          <p:cNvSpPr>
            <a:spLocks noGrp="1"/>
          </p:cNvSpPr>
          <p:nvPr>
            <p:ph type="title"/>
          </p:nvPr>
        </p:nvSpPr>
        <p:spPr>
          <a:xfrm>
            <a:off x="179512" y="216002"/>
            <a:ext cx="4392488" cy="908745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es-MX" sz="2000" b="1" kern="1200" dirty="0">
                <a:solidFill>
                  <a:srgbClr val="034EA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3218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4A704-0940-B742-84AD-6555E5893822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6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9F35-0923-C24E-8332-1A3517EC4CA3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522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EAEB2-1541-164D-B627-3D6096FCD41A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8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52EAD-3F35-5E41-9E15-2ED8C0D069C7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974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3A25C-8451-454F-924A-98840CD2EEB8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4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89A9B-56D0-DC42-BBF0-9918E572CBA7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216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5B0D7-B13B-C040-921E-326A175074AE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3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744C1-A139-2D44-80BA-B3EB1E99EE09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645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D5318-A33C-2B49-BB42-14C6E659DADD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6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665A1-D79F-2648-9E41-902244E18D20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7307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9BCAB-5AC8-844F-BF54-1A3914878397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6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8B5FF-632A-6C45-9808-708C1DEE1986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7858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Relationship Id="rId11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29F1DF1-8925-0F44-985B-9FCF3AD8E8B5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A633AD2-24EE-3448-84BA-ACD6C94A9A7B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5" r:id="rId12"/>
    <p:sldLayoutId id="2147484146" r:id="rId13"/>
    <p:sldLayoutId id="2147484147" r:id="rId14"/>
    <p:sldLayoutId id="2147484148" r:id="rId15"/>
    <p:sldLayoutId id="214748414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título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18435" name="2 Marcador de texto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C2ADEEE-2AFD-1344-8D1A-C7083DC50ACF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D615B4-20BC-2F45-B533-824B1BEF2F35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ＭＳ Ｐゴシック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ＭＳ Ｐゴシック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ＭＳ Ｐゴシック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ＭＳ Ｐゴシック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título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28675" name="2 Marcador de texto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582472F-8A9F-C84A-A96A-023B69DA80FD}" type="datetimeFigureOut">
              <a:rPr lang="es-MX"/>
              <a:pPr>
                <a:defRPr/>
              </a:pPr>
              <a:t>04/12/2017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EA3ABB3-66B3-4A4D-880B-311AD289FB0C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jpeg"/><Relationship Id="rId8" Type="http://schemas.openxmlformats.org/officeDocument/2006/relationships/image" Target="../media/image38.png"/><Relationship Id="rId9" Type="http://schemas.openxmlformats.org/officeDocument/2006/relationships/image" Target="../media/image39.gif"/><Relationship Id="rId10" Type="http://schemas.openxmlformats.org/officeDocument/2006/relationships/image" Target="../media/image40.png"/><Relationship Id="rId11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5.png"/><Relationship Id="rId3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6.png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2 Título"/>
          <p:cNvSpPr>
            <a:spLocks noGrp="1"/>
          </p:cNvSpPr>
          <p:nvPr>
            <p:ph type="title"/>
          </p:nvPr>
        </p:nvSpPr>
        <p:spPr>
          <a:xfrm>
            <a:off x="1979613" y="1487488"/>
            <a:ext cx="5040312" cy="2517775"/>
          </a:xfrm>
          <a:ln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eaLnBrk="1" hangingPunct="1"/>
            <a:r>
              <a:rPr lang="en-US" sz="2800">
                <a:latin typeface="Calibri" charset="0"/>
                <a:ea typeface="MS PGothic" charset="0"/>
              </a:rPr>
              <a:t>Coping with hydrological risk in megacities: Collaborative planning framework for the Mexico City Metropolitan Area</a:t>
            </a:r>
            <a:br>
              <a:rPr lang="en-US" sz="2800">
                <a:latin typeface="Calibri" charset="0"/>
                <a:ea typeface="MS PGothic" charset="0"/>
              </a:rPr>
            </a:br>
            <a:r>
              <a:rPr lang="en-US" sz="2800">
                <a:latin typeface="Calibri" charset="0"/>
                <a:ea typeface="MS PGothic" charset="0"/>
              </a:rPr>
              <a:t>(CRN 3108)</a:t>
            </a:r>
          </a:p>
        </p:txBody>
      </p:sp>
      <p:sp>
        <p:nvSpPr>
          <p:cNvPr id="37890" name="3 Subtítulo"/>
          <p:cNvSpPr>
            <a:spLocks noGrp="1"/>
          </p:cNvSpPr>
          <p:nvPr>
            <p:ph type="subTitle" idx="1"/>
          </p:nvPr>
        </p:nvSpPr>
        <p:spPr>
          <a:xfrm>
            <a:off x="1993900" y="4005263"/>
            <a:ext cx="5040313" cy="2090737"/>
          </a:xfrm>
          <a:ln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Luis A. Bojórquez-Tapia, LANCIS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Hallie Eakin, SOS-ASU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Cancún, México</a:t>
            </a:r>
          </a:p>
          <a:p>
            <a:pPr eaLnBrk="1" hangingPunct="1">
              <a:spcBef>
                <a:spcPct val="0"/>
              </a:spcBef>
            </a:pPr>
            <a:r>
              <a:rPr>
                <a:latin typeface="Calibri" charset="0"/>
                <a:ea typeface="MS PGothic" charset="0"/>
                <a:cs typeface="MS PGothic" charset="0"/>
              </a:rPr>
              <a:t>CRN3 </a:t>
            </a:r>
            <a:r>
              <a:rPr sz="2400">
                <a:latin typeface="Calibri" charset="0"/>
                <a:ea typeface="MS PGothic" charset="0"/>
                <a:cs typeface="MS PGothic" charset="0"/>
              </a:rPr>
              <a:t>2017</a:t>
            </a:r>
            <a:endParaRPr lang="en-US" sz="240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Nov. 29 – Dec. 1</a:t>
            </a:r>
            <a:endParaRPr sz="2300"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20891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15888"/>
            <a:ext cx="139541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12 Imagen" descr="cont-e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25538"/>
            <a:ext cx="4751387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6 Marcador de texto"/>
          <p:cNvSpPr>
            <a:spLocks noGrp="1"/>
          </p:cNvSpPr>
          <p:nvPr>
            <p:ph type="body" sz="quarter" idx="10"/>
          </p:nvPr>
        </p:nvSpPr>
        <p:spPr>
          <a:xfrm>
            <a:off x="4284663" y="836613"/>
            <a:ext cx="4751387" cy="5040312"/>
          </a:xfrm>
          <a:ln w="2857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15900"/>
            <a:ext cx="8229600" cy="287338"/>
          </a:xfrm>
        </p:spPr>
        <p:txBody>
          <a:bodyPr/>
          <a:lstStyle/>
          <a:p>
            <a:pPr algn="l">
              <a:defRPr/>
            </a:pPr>
            <a:r>
              <a:rPr lang="es-MX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Evolution</a:t>
            </a:r>
            <a:r>
              <a:rPr lang="es-MX" sz="1800" b="1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 of </a:t>
            </a:r>
            <a:r>
              <a:rPr lang="es-MX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collaborative</a:t>
            </a:r>
            <a:r>
              <a:rPr lang="es-MX" sz="1800" b="1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 </a:t>
            </a:r>
            <a:r>
              <a:rPr lang="es-MX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models</a:t>
            </a:r>
            <a:r>
              <a:rPr lang="es-MX" sz="1800" b="1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 in </a:t>
            </a:r>
            <a:r>
              <a:rPr lang="es-MX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sustainability</a:t>
            </a:r>
            <a:r>
              <a:rPr lang="es-MX" sz="1800" b="1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 </a:t>
            </a:r>
            <a:r>
              <a:rPr lang="es-MX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science</a:t>
            </a:r>
            <a:endParaRPr lang="es-MX" sz="1800" b="1" dirty="0">
              <a:solidFill>
                <a:schemeClr val="tx2">
                  <a:lumMod val="60000"/>
                  <a:lumOff val="4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0180" name="6 CuadroTexto"/>
          <p:cNvSpPr txBox="1">
            <a:spLocks noChangeArrowheads="1"/>
          </p:cNvSpPr>
          <p:nvPr/>
        </p:nvSpPr>
        <p:spPr bwMode="auto">
          <a:xfrm>
            <a:off x="6948488" y="6092825"/>
            <a:ext cx="20081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s-MX" sz="1600"/>
              <a:t>Reid, et al., 2009,  PNAS</a:t>
            </a:r>
          </a:p>
        </p:txBody>
      </p:sp>
      <p:graphicFrame>
        <p:nvGraphicFramePr>
          <p:cNvPr id="11" name="10 Diagrama"/>
          <p:cNvGraphicFramePr/>
          <p:nvPr/>
        </p:nvGraphicFramePr>
        <p:xfrm>
          <a:off x="0" y="1340768"/>
          <a:ext cx="413995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4027488"/>
            <a:ext cx="413067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/>
          <a:lstStyle/>
          <a:p>
            <a:pPr>
              <a:defRPr/>
            </a:pPr>
            <a:r>
              <a:rPr lang="en-US"/>
              <a:t>Translation (</a:t>
            </a:r>
            <a:r>
              <a:rPr lang="en-US" err="1"/>
              <a:t>Callon</a:t>
            </a:r>
            <a:r>
              <a:rPr lang="en-US"/>
              <a:t> 1986) &amp; due process (Latour 2006)</a:t>
            </a:r>
          </a:p>
        </p:txBody>
      </p:sp>
      <p:sp>
        <p:nvSpPr>
          <p:cNvPr id="51203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250825" y="552450"/>
            <a:ext cx="8642350" cy="2284413"/>
          </a:xfrm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  <a:ea typeface="MS PGothic" charset="0"/>
              </a:rPr>
              <a:t>Agnosticism: analytical impartiality between actors engaged in controversy </a:t>
            </a:r>
          </a:p>
          <a:p>
            <a:pPr>
              <a:spcBef>
                <a:spcPts val="1800"/>
              </a:spcBef>
              <a:buFont typeface="Arial" charset="0"/>
              <a:buChar char="•"/>
            </a:pPr>
            <a:r>
              <a:rPr lang="en-US">
                <a:latin typeface="Calibri" charset="0"/>
                <a:ea typeface="MS PGothic" charset="0"/>
              </a:rPr>
              <a:t>Generalized symmetry: use of an abstract or neutral vocabulary to understand conflicting viewpoints of actors </a:t>
            </a:r>
          </a:p>
          <a:p>
            <a:pPr>
              <a:spcBef>
                <a:spcPts val="1800"/>
              </a:spcBef>
              <a:buFont typeface="Arial" charset="0"/>
              <a:buChar char="•"/>
            </a:pPr>
            <a:r>
              <a:rPr lang="en-US">
                <a:latin typeface="Calibri" charset="0"/>
                <a:ea typeface="MS PGothic" charset="0"/>
              </a:rPr>
              <a:t>Free association: repudiation of a priori distinctions between the natural, the social, and the technological</a:t>
            </a:r>
          </a:p>
          <a:p>
            <a:endParaRPr lang="en-US">
              <a:latin typeface="Calibri" charset="0"/>
              <a:ea typeface="MS PGothic" charset="0"/>
            </a:endParaRP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4175"/>
            <a:ext cx="5291137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/>
          <a:lstStyle/>
          <a:p>
            <a:pPr>
              <a:defRPr/>
            </a:pPr>
            <a:r>
              <a:rPr/>
              <a:t>MEGADAPT</a:t>
            </a:r>
            <a:endParaRPr lang="en-US"/>
          </a:p>
        </p:txBody>
      </p:sp>
      <p:sp>
        <p:nvSpPr>
          <p:cNvPr id="52226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72000" y="1035050"/>
            <a:ext cx="4321175" cy="384175"/>
          </a:xfrm>
        </p:spPr>
        <p:txBody>
          <a:bodyPr/>
          <a:lstStyle/>
          <a:p>
            <a:pPr algn="r"/>
            <a:r>
              <a:rPr lang="es-MX" b="1">
                <a:solidFill>
                  <a:srgbClr val="ADC32B"/>
                </a:solidFill>
                <a:latin typeface="Calibri" charset="0"/>
                <a:ea typeface="MS PGothic" charset="0"/>
              </a:rPr>
              <a:t>Sistemas socio-ecológicos acoplados</a:t>
            </a:r>
            <a:endParaRPr lang="en-US" b="1">
              <a:solidFill>
                <a:srgbClr val="ADC32B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52227" name="5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614488"/>
            <a:ext cx="60071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/>
          <a:lstStyle/>
          <a:p>
            <a:pPr defTabSz="912813">
              <a:defRPr/>
            </a:pPr>
            <a:r>
              <a:rPr>
                <a:latin typeface="Calibri" charset="0"/>
                <a:ea typeface="ＭＳ Ｐゴシック" charset="0"/>
              </a:rPr>
              <a:t>Método</a:t>
            </a:r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53250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954088"/>
            <a:ext cx="6500812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1 Subtítulo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5750" y="188913"/>
            <a:ext cx="3743325" cy="3841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>
                <a:ea typeface="MS PGothic" pitchFamily="34" charset="-128"/>
              </a:rPr>
              <a:t>T</a:t>
            </a:r>
            <a:r>
              <a:rPr>
                <a:ea typeface="MS PGothic" pitchFamily="34" charset="-128"/>
              </a:rPr>
              <a:t>he process</a:t>
            </a:r>
          </a:p>
        </p:txBody>
      </p:sp>
      <p:sp>
        <p:nvSpPr>
          <p:cNvPr id="3" name="2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215900"/>
            <a:ext cx="4248150" cy="2873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/>
              <a:t>Mental </a:t>
            </a:r>
            <a:r>
              <a:rPr err="1"/>
              <a:t>Models</a:t>
            </a:r>
            <a:r>
              <a:rPr/>
              <a:t> </a:t>
            </a:r>
          </a:p>
        </p:txBody>
      </p:sp>
      <p:pic>
        <p:nvPicPr>
          <p:cNvPr id="54275" name="4 Imagen" descr="M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2775"/>
            <a:ext cx="76327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1"/>
          <p:cNvSpPr txBox="1">
            <a:spLocks noChangeArrowheads="1"/>
          </p:cNvSpPr>
          <p:nvPr/>
        </p:nvSpPr>
        <p:spPr bwMode="auto">
          <a:xfrm>
            <a:off x="4211638" y="4652963"/>
            <a:ext cx="936625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Workshops</a:t>
            </a:r>
          </a:p>
          <a:p>
            <a:pPr eaLnBrk="1" hangingPunct="1"/>
            <a:r>
              <a:rPr lang="en-US" sz="1200">
                <a:solidFill>
                  <a:srgbClr val="000000"/>
                </a:solidFill>
              </a:rPr>
              <a:t>Interviews</a:t>
            </a:r>
          </a:p>
          <a:p>
            <a:pPr eaLnBrk="1" hangingPunct="1"/>
            <a:r>
              <a:rPr lang="en-US" sz="1200">
                <a:solidFill>
                  <a:srgbClr val="000000"/>
                </a:solidFill>
              </a:rPr>
              <a:t>Focus groups</a:t>
            </a:r>
          </a:p>
        </p:txBody>
      </p:sp>
      <p:sp>
        <p:nvSpPr>
          <p:cNvPr id="54277" name="TextBox 6"/>
          <p:cNvSpPr txBox="1">
            <a:spLocks noChangeArrowheads="1"/>
          </p:cNvSpPr>
          <p:nvPr/>
        </p:nvSpPr>
        <p:spPr bwMode="auto">
          <a:xfrm>
            <a:off x="4211638" y="2997200"/>
            <a:ext cx="936625" cy="830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Elicitation of Mental Models</a:t>
            </a:r>
          </a:p>
          <a:p>
            <a:pPr eaLnBrk="1" hangingPunct="1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4278" name="TextBox 7"/>
          <p:cNvSpPr txBox="1">
            <a:spLocks noChangeArrowheads="1"/>
          </p:cNvSpPr>
          <p:nvPr/>
        </p:nvSpPr>
        <p:spPr bwMode="auto">
          <a:xfrm>
            <a:off x="4211638" y="1484313"/>
            <a:ext cx="936625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Multicritiria decision analysis</a:t>
            </a:r>
          </a:p>
          <a:p>
            <a:pPr eaLnBrk="1" hangingPunct="1"/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6825" y="215900"/>
            <a:ext cx="3743325" cy="287338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/>
          </a:p>
        </p:txBody>
      </p:sp>
      <p:sp>
        <p:nvSpPr>
          <p:cNvPr id="3" name="Title 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215900"/>
            <a:ext cx="4248150" cy="287338"/>
          </a:xfrm>
        </p:spPr>
        <p:txBody>
          <a:bodyPr/>
          <a:lstStyle/>
          <a:p>
            <a:pPr>
              <a:defRPr/>
            </a:pPr>
            <a:r>
              <a:rPr err="1"/>
              <a:t>Computational</a:t>
            </a:r>
            <a:r>
              <a:rPr/>
              <a:t> </a:t>
            </a:r>
            <a:r>
              <a:rPr err="1"/>
              <a:t>framework</a:t>
            </a:r>
            <a:endParaRPr/>
          </a:p>
        </p:txBody>
      </p:sp>
      <p:grpSp>
        <p:nvGrpSpPr>
          <p:cNvPr id="55299" name="Group 4"/>
          <p:cNvGrpSpPr>
            <a:grpSpLocks/>
          </p:cNvGrpSpPr>
          <p:nvPr/>
        </p:nvGrpSpPr>
        <p:grpSpPr bwMode="auto">
          <a:xfrm>
            <a:off x="190500" y="1314450"/>
            <a:ext cx="8891588" cy="4727575"/>
            <a:chOff x="190887" y="1315171"/>
            <a:chExt cx="8891899" cy="4727274"/>
          </a:xfrm>
        </p:grpSpPr>
        <p:grpSp>
          <p:nvGrpSpPr>
            <p:cNvPr id="55300" name="Group 5"/>
            <p:cNvGrpSpPr>
              <a:grpSpLocks noChangeAspect="1"/>
            </p:cNvGrpSpPr>
            <p:nvPr/>
          </p:nvGrpSpPr>
          <p:grpSpPr bwMode="auto">
            <a:xfrm>
              <a:off x="6399105" y="4514193"/>
              <a:ext cx="2283304" cy="1417473"/>
              <a:chOff x="-288758" y="1796716"/>
              <a:chExt cx="6534108" cy="4056366"/>
            </a:xfrm>
          </p:grpSpPr>
          <p:pic>
            <p:nvPicPr>
              <p:cNvPr id="55312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1203" y="1796716"/>
                <a:ext cx="1104147" cy="559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5313" name="Group 18"/>
              <p:cNvGrpSpPr>
                <a:grpSpLocks/>
              </p:cNvGrpSpPr>
              <p:nvPr/>
            </p:nvGrpSpPr>
            <p:grpSpPr bwMode="auto">
              <a:xfrm>
                <a:off x="-288758" y="1796716"/>
                <a:ext cx="5462339" cy="4056366"/>
                <a:chOff x="761998" y="1668379"/>
                <a:chExt cx="5462339" cy="4056366"/>
              </a:xfrm>
            </p:grpSpPr>
            <p:pic>
              <p:nvPicPr>
                <p:cNvPr id="55317" name="Picture 2" descr="https://media.licdn.com/mpr/mpr/shrinknp_800_800/AAEAAQAAAAAAAAazAAAAJDMxYjVhZjVhLTNlNjItNGM1Yi05N2IwLTE4MGFlNmJkYWQwMw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1998" y="1668379"/>
                  <a:ext cx="5462339" cy="4056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Rectangle 23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764036" y="1794391"/>
                  <a:ext cx="2126167" cy="25529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pic>
            <p:nvPicPr>
              <p:cNvPr id="55314" name="Picture 1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1202" y="2500809"/>
                <a:ext cx="1104147" cy="559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5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1203" y="3334998"/>
                <a:ext cx="1104147" cy="559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6" name="Picture 2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1201" y="4873280"/>
                <a:ext cx="1104147" cy="559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5301" name="Group 6"/>
            <p:cNvGrpSpPr>
              <a:grpSpLocks noChangeAspect="1"/>
            </p:cNvGrpSpPr>
            <p:nvPr/>
          </p:nvGrpSpPr>
          <p:grpSpPr bwMode="auto">
            <a:xfrm>
              <a:off x="6982134" y="1371236"/>
              <a:ext cx="2100652" cy="1943556"/>
              <a:chOff x="7487405" y="680349"/>
              <a:chExt cx="3438974" cy="3181794"/>
            </a:xfrm>
          </p:grpSpPr>
          <p:pic>
            <p:nvPicPr>
              <p:cNvPr id="55309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7405" y="680349"/>
                <a:ext cx="2381582" cy="1590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0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6101" y="1475797"/>
                <a:ext cx="2381582" cy="1590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1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44797" y="2271246"/>
                <a:ext cx="2381582" cy="1590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302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497" y="2359056"/>
              <a:ext cx="5685193" cy="249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3" name="1 Imag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92" y="4131925"/>
              <a:ext cx="1309262" cy="122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4" name="1 Image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960" y="1315171"/>
              <a:ext cx="1250857" cy="101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5" name="1 Imag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860" y="4826272"/>
              <a:ext cx="1283235" cy="1216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6" name="Picture 4" descr="K:\escenario1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87" y="2993864"/>
              <a:ext cx="1439530" cy="90870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7" name="Imagen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274" y="1331703"/>
              <a:ext cx="957821" cy="129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8" name="Picture 4" descr="http://cdn.nrm.com.mx/cdn/enfoque/2016/styles/imagen__900x470_/storage-field-image/imagenes/contenido/santa-146889400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012" y="1430895"/>
              <a:ext cx="914400" cy="780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/>
          <a:lstStyle/>
          <a:p>
            <a:pPr defTabSz="912813">
              <a:defRPr/>
            </a:pPr>
            <a:r>
              <a:rPr>
                <a:latin typeface="Calibri" charset="0"/>
                <a:ea typeface="ＭＳ Ｐゴシック" charset="0"/>
              </a:rPr>
              <a:t>Simulación de vulnerabilidad en la megalópolis</a:t>
            </a:r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56322" name="4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484313"/>
            <a:ext cx="83724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2 Título"/>
          <p:cNvSpPr>
            <a:spLocks noGrp="1"/>
          </p:cNvSpPr>
          <p:nvPr>
            <p:ph type="title"/>
          </p:nvPr>
        </p:nvSpPr>
        <p:spPr>
          <a:xfrm>
            <a:off x="2016125" y="2133600"/>
            <a:ext cx="5040313" cy="1225550"/>
          </a:xfrm>
          <a:ln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eaLnBrk="1" hangingPunct="1"/>
            <a:r>
              <a:rPr lang="en-US" sz="2800">
                <a:latin typeface="Calibri" charset="0"/>
              </a:rPr>
              <a:t>How sustainable Mexico City is?</a:t>
            </a:r>
            <a:endParaRPr lang="es-MX" sz="2800">
              <a:latin typeface="Calibri" charset="0"/>
            </a:endParaRPr>
          </a:p>
        </p:txBody>
      </p:sp>
      <p:sp>
        <p:nvSpPr>
          <p:cNvPr id="57346" name="3 Subtítulo"/>
          <p:cNvSpPr>
            <a:spLocks noGrp="1"/>
          </p:cNvSpPr>
          <p:nvPr>
            <p:ph type="subTitle" idx="1"/>
          </p:nvPr>
        </p:nvSpPr>
        <p:spPr>
          <a:xfrm>
            <a:off x="2016125" y="3429000"/>
            <a:ext cx="5040313" cy="550863"/>
          </a:xfrm>
          <a:ln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Science-Policy</a:t>
            </a:r>
            <a:endParaRPr sz="23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20891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15888"/>
            <a:ext cx="139541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3 CuadroTexto"/>
          <p:cNvSpPr txBox="1">
            <a:spLocks noChangeArrowheads="1"/>
          </p:cNvSpPr>
          <p:nvPr/>
        </p:nvSpPr>
        <p:spPr bwMode="auto">
          <a:xfrm>
            <a:off x="1303338" y="1916113"/>
            <a:ext cx="6537325" cy="917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0000" bIns="18000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34EA2"/>
                </a:solidFill>
              </a:rPr>
              <a:t>Trade-offs</a:t>
            </a:r>
            <a:endParaRPr lang="en-US" sz="3600">
              <a:solidFill>
                <a:srgbClr val="034EA2"/>
              </a:solidFill>
            </a:endParaRPr>
          </a:p>
        </p:txBody>
      </p:sp>
      <p:sp>
        <p:nvSpPr>
          <p:cNvPr id="59394" name="4 CuadroTexto"/>
          <p:cNvSpPr txBox="1">
            <a:spLocks noChangeArrowheads="1"/>
          </p:cNvSpPr>
          <p:nvPr/>
        </p:nvSpPr>
        <p:spPr bwMode="auto">
          <a:xfrm>
            <a:off x="684213" y="2708275"/>
            <a:ext cx="7775575" cy="795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0000" bIns="18000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MX" sz="2800">
                <a:solidFill>
                  <a:srgbClr val="034EA2"/>
                </a:solidFill>
              </a:rPr>
              <a:t>Results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age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563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err="1"/>
              <a:t>Scenario</a:t>
            </a:r>
            <a:r>
              <a:rPr/>
              <a:t> 1: </a:t>
            </a:r>
            <a:r>
              <a:rPr err="1"/>
              <a:t>Lack</a:t>
            </a:r>
            <a:r>
              <a:rPr/>
              <a:t> </a:t>
            </a:r>
            <a:r>
              <a:rPr err="1"/>
              <a:t>of</a:t>
            </a:r>
            <a:r>
              <a:rPr/>
              <a:t> </a:t>
            </a:r>
            <a:r>
              <a:rPr err="1"/>
              <a:t>infrastructure</a:t>
            </a:r>
            <a:endParaRPr lang="en-US"/>
          </a:p>
        </p:txBody>
      </p:sp>
      <p:pic>
        <p:nvPicPr>
          <p:cNvPr id="60419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348163"/>
            <a:ext cx="13874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016125" y="2133600"/>
            <a:ext cx="5040313" cy="1225550"/>
          </a:xfrm>
          <a:ln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ea typeface="+mj-ea"/>
                <a:cs typeface="+mj-cs"/>
              </a:rPr>
              <a:t>How sustainable Mexico City is?</a:t>
            </a:r>
            <a:endParaRPr lang="es-MX" sz="2800" dirty="0">
              <a:ea typeface="+mj-ea"/>
              <a:cs typeface="+mj-cs"/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2016125" y="3429000"/>
            <a:ext cx="5040313" cy="550863"/>
          </a:xfrm>
          <a:ln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/>
              <a:t>Science</a:t>
            </a:r>
            <a:endParaRPr sz="2300"/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20891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15888"/>
            <a:ext cx="139541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age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563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err="1"/>
              <a:t>Scenario</a:t>
            </a:r>
            <a:r>
              <a:rPr/>
              <a:t> 2: </a:t>
            </a:r>
            <a:r>
              <a:rPr err="1"/>
              <a:t>Repair</a:t>
            </a:r>
            <a:r>
              <a:rPr/>
              <a:t> </a:t>
            </a:r>
            <a:r>
              <a:rPr err="1"/>
              <a:t>first</a:t>
            </a:r>
            <a:endParaRPr lang="en-US"/>
          </a:p>
        </p:txBody>
      </p:sp>
      <p:pic>
        <p:nvPicPr>
          <p:cNvPr id="61443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348163"/>
            <a:ext cx="13874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 bwMode="auto">
          <a:xfrm>
            <a:off x="0" y="690563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err="1"/>
              <a:t>Scenario</a:t>
            </a:r>
            <a:r>
              <a:rPr/>
              <a:t> 3: </a:t>
            </a:r>
            <a:r>
              <a:rPr err="1"/>
              <a:t>Squaking</a:t>
            </a:r>
            <a:r>
              <a:rPr/>
              <a:t> </a:t>
            </a:r>
            <a:r>
              <a:rPr err="1"/>
              <a:t>wheel</a:t>
            </a:r>
            <a:endParaRPr lang="en-US"/>
          </a:p>
        </p:txBody>
      </p:sp>
      <p:pic>
        <p:nvPicPr>
          <p:cNvPr id="62467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348163"/>
            <a:ext cx="13874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1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484313"/>
            <a:ext cx="896143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/>
          <a:lstStyle/>
          <a:p>
            <a:pPr defTabSz="912813">
              <a:defRPr/>
            </a:pPr>
            <a:r>
              <a:rPr>
                <a:latin typeface="Calibri" charset="0"/>
                <a:ea typeface="ＭＳ Ｐゴシック" charset="0"/>
              </a:rPr>
              <a:t>Vulnerabilidad por exposición</a:t>
            </a:r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3 CuadroTexto"/>
          <p:cNvSpPr txBox="1">
            <a:spLocks noChangeArrowheads="1"/>
          </p:cNvSpPr>
          <p:nvPr/>
        </p:nvSpPr>
        <p:spPr bwMode="auto">
          <a:xfrm>
            <a:off x="1303338" y="1916113"/>
            <a:ext cx="6537325" cy="917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0000" bIns="18000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34EA2"/>
                </a:solidFill>
              </a:rPr>
              <a:t>Thresholds</a:t>
            </a:r>
            <a:endParaRPr lang="en-US" sz="3600">
              <a:solidFill>
                <a:srgbClr val="034EA2"/>
              </a:solidFill>
            </a:endParaRPr>
          </a:p>
        </p:txBody>
      </p:sp>
      <p:sp>
        <p:nvSpPr>
          <p:cNvPr id="64514" name="4 CuadroTexto"/>
          <p:cNvSpPr txBox="1">
            <a:spLocks noChangeArrowheads="1"/>
          </p:cNvSpPr>
          <p:nvPr/>
        </p:nvSpPr>
        <p:spPr bwMode="auto">
          <a:xfrm>
            <a:off x="684213" y="2708275"/>
            <a:ext cx="7775575" cy="795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0000" bIns="18000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MX" sz="2800">
                <a:solidFill>
                  <a:srgbClr val="034EA2"/>
                </a:solidFill>
              </a:rPr>
              <a:t>Results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/>
          <a:lstStyle/>
          <a:p>
            <a:pPr defTabSz="912813">
              <a:defRPr/>
            </a:pPr>
            <a:r>
              <a:rPr>
                <a:latin typeface="Calibri" charset="0"/>
                <a:ea typeface="ＭＳ Ｐゴシック" charset="0"/>
              </a:rPr>
              <a:t>Vulnerabilidad a escasez: Presupuesto mínimo (10% del total de AGEB)</a:t>
            </a:r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65538" name="5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676275"/>
            <a:ext cx="4275137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25" y="730250"/>
            <a:ext cx="4559300" cy="55245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16 Imagen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4132263"/>
            <a:ext cx="1603375" cy="2122487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65541" name="17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5121275"/>
            <a:ext cx="17811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/>
              <a:t>Vulnerabilidad a escasez: Presupuesto bajo (25% del total de AGEB)</a:t>
            </a:r>
            <a:endParaRPr lang="en-US"/>
          </a:p>
        </p:txBody>
      </p:sp>
      <p:pic>
        <p:nvPicPr>
          <p:cNvPr id="66562" name="5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676275"/>
            <a:ext cx="4275137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25" y="730250"/>
            <a:ext cx="4559300" cy="55245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16 Imagen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4132263"/>
            <a:ext cx="1603375" cy="2122487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66565" name="6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5121275"/>
            <a:ext cx="17811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/>
              <a:t>Vulnerabilidad a escasez: Presupuesto alto (50% del total de AGEB)</a:t>
            </a:r>
            <a:endParaRPr lang="en-US"/>
          </a:p>
        </p:txBody>
      </p:sp>
      <p:pic>
        <p:nvPicPr>
          <p:cNvPr id="67586" name="5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676275"/>
            <a:ext cx="4275137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25" y="730250"/>
            <a:ext cx="4559300" cy="55245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16 Imagen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4132263"/>
            <a:ext cx="1603375" cy="2122487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67589" name="6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5121275"/>
            <a:ext cx="17811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/>
          <a:lstStyle/>
          <a:p>
            <a:pPr defTabSz="912813">
              <a:defRPr/>
            </a:pPr>
            <a:r>
              <a:rPr>
                <a:latin typeface="Calibri" charset="0"/>
                <a:ea typeface="ＭＳ Ｐゴシック" charset="0"/>
              </a:rPr>
              <a:t>Vulnerabilidad a escasez: Presupuesto máximo (100% del total de AGEB)</a:t>
            </a:r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68610" name="5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676275"/>
            <a:ext cx="4275137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25" y="730250"/>
            <a:ext cx="4559300" cy="55245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16 Imagen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4132263"/>
            <a:ext cx="1603375" cy="2122487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68613" name="6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5121275"/>
            <a:ext cx="17811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3 CuadroTexto"/>
          <p:cNvSpPr txBox="1">
            <a:spLocks noChangeArrowheads="1"/>
          </p:cNvSpPr>
          <p:nvPr/>
        </p:nvSpPr>
        <p:spPr bwMode="auto">
          <a:xfrm>
            <a:off x="1303338" y="1916113"/>
            <a:ext cx="6537325" cy="917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0000" bIns="18000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34EA2"/>
                </a:solidFill>
              </a:rPr>
              <a:t>Patterns</a:t>
            </a:r>
            <a:endParaRPr lang="en-US" sz="3600">
              <a:solidFill>
                <a:srgbClr val="034EA2"/>
              </a:solidFill>
            </a:endParaRPr>
          </a:p>
        </p:txBody>
      </p:sp>
      <p:sp>
        <p:nvSpPr>
          <p:cNvPr id="69634" name="4 CuadroTexto"/>
          <p:cNvSpPr txBox="1">
            <a:spLocks noChangeArrowheads="1"/>
          </p:cNvSpPr>
          <p:nvPr/>
        </p:nvSpPr>
        <p:spPr bwMode="auto">
          <a:xfrm>
            <a:off x="684213" y="2708275"/>
            <a:ext cx="7775575" cy="795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0000" bIns="18000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MX" sz="2800">
                <a:solidFill>
                  <a:srgbClr val="034EA2"/>
                </a:solidFill>
              </a:rPr>
              <a:t>Results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/>
              <a:t>Riesgo a la salud: Mapa base</a:t>
            </a:r>
            <a:endParaRPr lang="en-US"/>
          </a:p>
        </p:txBody>
      </p:sp>
      <p:pic>
        <p:nvPicPr>
          <p:cNvPr id="70658" name="2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/>
          <a:lstStyle/>
          <a:p>
            <a:pPr>
              <a:defRPr/>
            </a:pPr>
            <a:r>
              <a:rPr err="1"/>
              <a:t>Vulnerability</a:t>
            </a:r>
            <a:r>
              <a:rPr/>
              <a:t> in </a:t>
            </a:r>
            <a:r>
              <a:rPr err="1"/>
              <a:t>the</a:t>
            </a:r>
            <a:r>
              <a:rPr/>
              <a:t> </a:t>
            </a:r>
            <a:r>
              <a:rPr err="1"/>
              <a:t>Megalopolis</a:t>
            </a:r>
            <a:endParaRPr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9638"/>
            <a:ext cx="3743325" cy="4752975"/>
          </a:xfrm>
          <a:prstGeom prst="rect">
            <a:avLst/>
          </a:prstGeom>
          <a:solidFill>
            <a:srgbClr val="000000"/>
          </a:solidFill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1987" name="4 CuadroTexto"/>
          <p:cNvSpPr txBox="1">
            <a:spLocks noChangeArrowheads="1"/>
          </p:cNvSpPr>
          <p:nvPr/>
        </p:nvSpPr>
        <p:spPr bwMode="auto">
          <a:xfrm>
            <a:off x="3883025" y="3644900"/>
            <a:ext cx="514667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5900" indent="-215900" defTabSz="4556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200"/>
              <a:t>How do interacting climate, land cover, and hydrologic processes in the natural and built environment shape the nature and distribution of hydroclimatic risk in Mexico City? </a:t>
            </a:r>
          </a:p>
          <a:p>
            <a:pPr eaLnBrk="1" hangingPunct="1">
              <a:lnSpc>
                <a:spcPct val="11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200"/>
              <a:t>How do the decisions of social actors – city land and water managers, business owners and residents – endogenously influence vulnerability outcomes in the city? </a:t>
            </a:r>
          </a:p>
          <a:p>
            <a:pPr eaLnBrk="1" hangingPunct="1">
              <a:lnSpc>
                <a:spcPct val="11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200"/>
              <a:t>What is the relative role of exogenous (e.g., climatic change) and endogenous drivers (e.g., land-use decisions) on the state of vulnerability? </a:t>
            </a:r>
          </a:p>
          <a:p>
            <a:pPr eaLnBrk="1" hangingPunct="1">
              <a:lnSpc>
                <a:spcPct val="11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200"/>
              <a:t>How can the MEGADAPT dynamic model of sociohydrological vulnerability serve as a decision tool to evaluate current policy trajectories and future vulnerability outcomes in the city</a:t>
            </a:r>
          </a:p>
        </p:txBody>
      </p:sp>
      <p:sp>
        <p:nvSpPr>
          <p:cNvPr id="41988" name="5 CuadroTexto"/>
          <p:cNvSpPr txBox="1">
            <a:spLocks noChangeArrowheads="1"/>
          </p:cNvSpPr>
          <p:nvPr/>
        </p:nvSpPr>
        <p:spPr bwMode="auto">
          <a:xfrm>
            <a:off x="323850" y="5876925"/>
            <a:ext cx="25193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34EA2"/>
                </a:solidFill>
              </a:rPr>
              <a:t>Fuente: Marco Adrián Ortega Guerrero. Las inundaciones en Chalco, </a:t>
            </a:r>
            <a:r>
              <a:rPr lang="en-US" sz="1000" i="1">
                <a:solidFill>
                  <a:srgbClr val="034EA2"/>
                </a:solidFill>
              </a:rPr>
              <a:t>La Jornada,</a:t>
            </a:r>
            <a:r>
              <a:rPr lang="en-US" sz="1000">
                <a:solidFill>
                  <a:srgbClr val="034EA2"/>
                </a:solidFill>
              </a:rPr>
              <a:t> 12 de junio de 2000.</a:t>
            </a:r>
          </a:p>
        </p:txBody>
      </p:sp>
      <p:pic>
        <p:nvPicPr>
          <p:cNvPr id="41989" name="3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476250"/>
            <a:ext cx="5032375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err="1"/>
              <a:t>Healt</a:t>
            </a:r>
            <a:r>
              <a:rPr/>
              <a:t> </a:t>
            </a:r>
            <a:r>
              <a:rPr err="1"/>
              <a:t>risk</a:t>
            </a:r>
            <a:r>
              <a:rPr/>
              <a:t>: Gastrointestinal deseases </a:t>
            </a:r>
            <a:r>
              <a:rPr err="1"/>
              <a:t>incidence</a:t>
            </a:r>
            <a:endParaRPr lang="en-US"/>
          </a:p>
        </p:txBody>
      </p:sp>
      <p:pic>
        <p:nvPicPr>
          <p:cNvPr id="71682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err="1"/>
              <a:t>Health</a:t>
            </a:r>
            <a:r>
              <a:rPr/>
              <a:t> </a:t>
            </a:r>
            <a:r>
              <a:rPr err="1"/>
              <a:t>risk</a:t>
            </a:r>
            <a:r>
              <a:rPr/>
              <a:t>: </a:t>
            </a:r>
            <a:r>
              <a:rPr err="1"/>
              <a:t>Pondings</a:t>
            </a:r>
            <a:r>
              <a:rPr/>
              <a:t> and </a:t>
            </a:r>
            <a:r>
              <a:rPr err="1"/>
              <a:t>flooding</a:t>
            </a:r>
            <a:endParaRPr lang="en-US"/>
          </a:p>
        </p:txBody>
      </p:sp>
      <p:pic>
        <p:nvPicPr>
          <p:cNvPr id="72706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err="1"/>
              <a:t>Health</a:t>
            </a:r>
            <a:r>
              <a:rPr/>
              <a:t> </a:t>
            </a:r>
            <a:r>
              <a:rPr err="1"/>
              <a:t>risk</a:t>
            </a:r>
            <a:r>
              <a:rPr/>
              <a:t>: </a:t>
            </a:r>
            <a:r>
              <a:rPr err="1"/>
              <a:t>Lack</a:t>
            </a:r>
            <a:r>
              <a:rPr/>
              <a:t> </a:t>
            </a:r>
            <a:r>
              <a:rPr err="1"/>
              <a:t>of</a:t>
            </a:r>
            <a:r>
              <a:rPr/>
              <a:t> </a:t>
            </a:r>
            <a:r>
              <a:rPr err="1"/>
              <a:t>infrastructure</a:t>
            </a:r>
            <a:endParaRPr lang="en-US"/>
          </a:p>
        </p:txBody>
      </p:sp>
      <p:pic>
        <p:nvPicPr>
          <p:cNvPr id="73730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"/>
          <a:stretch>
            <a:fillRect/>
          </a:stretch>
        </p:blipFill>
        <p:spPr bwMode="auto">
          <a:xfrm>
            <a:off x="0" y="795338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2 Título"/>
          <p:cNvSpPr>
            <a:spLocks noGrp="1"/>
          </p:cNvSpPr>
          <p:nvPr>
            <p:ph type="title"/>
          </p:nvPr>
        </p:nvSpPr>
        <p:spPr>
          <a:xfrm>
            <a:off x="2016125" y="2133600"/>
            <a:ext cx="5040313" cy="1225550"/>
          </a:xfrm>
          <a:ln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eaLnBrk="1" hangingPunct="1"/>
            <a:r>
              <a:rPr lang="en-US" sz="2800">
                <a:latin typeface="Calibri" charset="0"/>
              </a:rPr>
              <a:t>Transdisciplarity</a:t>
            </a:r>
            <a:endParaRPr lang="es-MX" sz="2800">
              <a:latin typeface="Calibri" charset="0"/>
            </a:endParaRPr>
          </a:p>
        </p:txBody>
      </p:sp>
      <p:sp>
        <p:nvSpPr>
          <p:cNvPr id="74754" name="3 Subtítulo"/>
          <p:cNvSpPr>
            <a:spLocks noGrp="1"/>
          </p:cNvSpPr>
          <p:nvPr>
            <p:ph type="subTitle" idx="1"/>
          </p:nvPr>
        </p:nvSpPr>
        <p:spPr>
          <a:xfrm>
            <a:off x="2016125" y="3429000"/>
            <a:ext cx="5040313" cy="550863"/>
          </a:xfrm>
          <a:ln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Final thoughts</a:t>
            </a:r>
            <a:endParaRPr sz="23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20891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15888"/>
            <a:ext cx="139541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44563"/>
            <a:ext cx="4824412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420938"/>
            <a:ext cx="502285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49925"/>
            <a:ext cx="1566862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516563"/>
            <a:ext cx="1841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/>
          <a:lstStyle/>
          <a:p>
            <a:pPr>
              <a:defRPr/>
            </a:pPr>
            <a:r>
              <a:rPr lang="en-US"/>
              <a:t>Final thoughts: Science and policy</a:t>
            </a:r>
          </a:p>
        </p:txBody>
      </p:sp>
      <p:sp>
        <p:nvSpPr>
          <p:cNvPr id="10" name="9 Marcador de texto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5900" y="981075"/>
            <a:ext cx="5186363" cy="2403475"/>
          </a:xfrm>
        </p:spPr>
        <p:txBody>
          <a:bodyPr/>
          <a:lstStyle/>
          <a:p>
            <a:pPr>
              <a:spcBef>
                <a:spcPts val="1800"/>
              </a:spcBef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034EA1"/>
                </a:solidFill>
                <a:ea typeface="+mn-ea"/>
                <a:cs typeface="+mn-cs"/>
              </a:rPr>
              <a:t>Academic barriers</a:t>
            </a:r>
          </a:p>
          <a:p>
            <a:pPr marL="215995" indent="-215995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+mn-ea"/>
                <a:cs typeface="+mn-cs"/>
              </a:rPr>
              <a:t>Willful blindness of disciplinary thought</a:t>
            </a:r>
          </a:p>
          <a:p>
            <a:pPr marL="215995" indent="-215995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+mn-ea"/>
                <a:cs typeface="+mn-cs"/>
              </a:rPr>
              <a:t>Boundary work vs. academic work</a:t>
            </a:r>
          </a:p>
          <a:p>
            <a:pPr marL="215995" indent="-215995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+mn-ea"/>
                <a:cs typeface="+mn-cs"/>
              </a:rPr>
              <a:t>Transferring costs of participation</a:t>
            </a:r>
          </a:p>
          <a:p>
            <a:pPr marL="215995" indent="-215995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+mn-ea"/>
                <a:cs typeface="+mn-cs"/>
              </a:rPr>
              <a:t>Leading edge research vs. policy-making paradox</a:t>
            </a:r>
          </a:p>
          <a:p>
            <a:pPr marL="215995" indent="-215995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4" name="9 Marcador de texto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233363" y="3384550"/>
            <a:ext cx="84169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6" indent="-179996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1" indent="-179996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87" indent="-179996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Cronos Pro" pitchFamily="34" charset="0"/>
              <a:buChar char="&gt;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982" indent="-179996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defRPr/>
            </a:pPr>
            <a:r>
              <a:rPr lang="en-US" dirty="0">
                <a:solidFill>
                  <a:srgbClr val="034EA1"/>
                </a:solidFill>
              </a:rPr>
              <a:t>Transdisciplinary engagement issues</a:t>
            </a:r>
          </a:p>
          <a:p>
            <a:pPr marL="215995" indent="-215995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Making the social and political processes that undergird urban risk dynamics tractable and transparent is a political act as much as a research challenge</a:t>
            </a:r>
          </a:p>
          <a:p>
            <a:pPr marL="215995" indent="-215995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Results may not be welcome in all spheres of decision making</a:t>
            </a:r>
          </a:p>
          <a:p>
            <a:pPr marL="215995" indent="-215995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Increasing burden of managing risk</a:t>
            </a:r>
          </a:p>
          <a:p>
            <a:pPr marL="215995" indent="-215995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Urgency of finding more sustainable pathways of urban development</a:t>
            </a:r>
          </a:p>
          <a:p>
            <a:pPr marL="215995" indent="-215995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Opportunities for more transparent and democratic decision making</a:t>
            </a: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92150"/>
            <a:ext cx="46593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4813"/>
            <a:ext cx="893603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 descr="http://www.mexicomaxico.org/Tenoch/Tenoch2OleoCovarrubi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2924175"/>
            <a:ext cx="630078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http://www.mexicomaxico.org/Viga/images/Viga1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26988"/>
            <a:ext cx="4762500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3105150"/>
            <a:ext cx="5141912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https://c2.staticflickr.com/8/7311/12157297856_8ca95df90d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0"/>
            <a:ext cx="5132387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http://www.virtualmuseum.ca/media/edu/EN/uploads/image/DA9_3470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3573463"/>
            <a:ext cx="4941888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/>
          <a:lstStyle/>
          <a:p>
            <a:pPr>
              <a:defRPr/>
            </a:pPr>
            <a:r>
              <a:rPr err="1"/>
              <a:t>Adaptation</a:t>
            </a:r>
            <a:r>
              <a:rPr/>
              <a:t> &amp; </a:t>
            </a:r>
            <a:r>
              <a:rPr err="1"/>
              <a:t>coping</a:t>
            </a:r>
            <a:endParaRPr lang="en-US"/>
          </a:p>
        </p:txBody>
      </p:sp>
      <p:pic>
        <p:nvPicPr>
          <p:cNvPr id="46082" name="Picture 7" descr="20150517_1833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341438"/>
            <a:ext cx="2403475" cy="42719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6" descr="20150520_100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01775"/>
            <a:ext cx="1666875" cy="29638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1501775"/>
            <a:ext cx="3227387" cy="24272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20150520_1041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116263"/>
            <a:ext cx="1403350" cy="24971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4" descr="20150520_10142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852738"/>
            <a:ext cx="1666875" cy="257651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http://www.diversidadambiental.org/medios/inundacion_1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8913"/>
            <a:ext cx="451485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4" descr="http://www.diversidadambiental.org/medios/drenajeprofu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3357563"/>
            <a:ext cx="4635500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8" descr="Resultado de imagen para gran inundación ciudad de mex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356235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8 Imagen" descr="Captu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8275"/>
            <a:ext cx="3351213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/>
              <a:t>Inundaciones</a:t>
            </a:r>
            <a:endParaRPr lang="en-US"/>
          </a:p>
        </p:txBody>
      </p:sp>
      <p:pic>
        <p:nvPicPr>
          <p:cNvPr id="48130" name="Picture 1" descr="Tenochitla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280828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76588"/>
            <a:ext cx="2808288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7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836613"/>
            <a:ext cx="5576888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5900"/>
            <a:ext cx="8642350" cy="336550"/>
          </a:xfrm>
        </p:spPr>
        <p:txBody>
          <a:bodyPr/>
          <a:lstStyle/>
          <a:p>
            <a:pPr>
              <a:defRPr/>
            </a:pPr>
            <a:r>
              <a:rPr lang="en-US"/>
              <a:t>Vulnerability</a:t>
            </a:r>
          </a:p>
        </p:txBody>
      </p:sp>
      <p:sp>
        <p:nvSpPr>
          <p:cNvPr id="49154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250825" y="755650"/>
            <a:ext cx="8642350" cy="5400675"/>
          </a:xfrm>
        </p:spPr>
        <p:txBody>
          <a:bodyPr/>
          <a:lstStyle/>
          <a:p>
            <a:pPr marL="284163" indent="-284163">
              <a:buFont typeface="Arial" charset="0"/>
              <a:buChar char="•"/>
            </a:pPr>
            <a:endParaRPr lang="en-US">
              <a:latin typeface="Calibri" charset="0"/>
            </a:endParaRPr>
          </a:p>
          <a:p>
            <a:pPr marL="284163" indent="-284163">
              <a:spcBef>
                <a:spcPts val="1800"/>
              </a:spcBef>
              <a:buFont typeface="Arial" charset="0"/>
              <a:buChar char="•"/>
            </a:pPr>
            <a:r>
              <a:rPr lang="en-US">
                <a:latin typeface="Calibri" charset="0"/>
              </a:rPr>
              <a:t>Emergent property </a:t>
            </a:r>
          </a:p>
          <a:p>
            <a:pPr marL="284163" indent="-284163">
              <a:spcBef>
                <a:spcPts val="1800"/>
              </a:spcBef>
              <a:buFont typeface="Arial" charset="0"/>
              <a:buChar char="•"/>
            </a:pPr>
            <a:r>
              <a:rPr lang="en-US">
                <a:latin typeface="Calibri" charset="0"/>
              </a:rPr>
              <a:t>Socio-political process</a:t>
            </a:r>
          </a:p>
          <a:p>
            <a:pPr marL="284163" indent="-284163">
              <a:spcBef>
                <a:spcPts val="1800"/>
              </a:spcBef>
              <a:buFont typeface="Arial" charset="0"/>
              <a:buChar char="•"/>
            </a:pPr>
            <a:r>
              <a:rPr lang="en-US">
                <a:latin typeface="Calibri" charset="0"/>
              </a:rPr>
              <a:t>Mental models matter</a:t>
            </a:r>
          </a:p>
          <a:p>
            <a:pPr marL="284163" indent="-284163"/>
            <a:endParaRPr lang="en-US">
              <a:latin typeface="Calibri" charset="0"/>
            </a:endParaRPr>
          </a:p>
        </p:txBody>
      </p:sp>
      <p:pic>
        <p:nvPicPr>
          <p:cNvPr id="4915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1125538"/>
            <a:ext cx="3836988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1"/>
          <p:cNvSpPr>
            <a:spLocks noChangeArrowheads="1"/>
          </p:cNvSpPr>
          <p:nvPr/>
        </p:nvSpPr>
        <p:spPr bwMode="auto">
          <a:xfrm>
            <a:off x="250825" y="3322638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The social and political norms, values,</a:t>
            </a:r>
          </a:p>
          <a:p>
            <a:r>
              <a:rPr lang="en-US"/>
              <a:t>rules, and relationships that undergird and structure the myriad decisions made by public and private actors— what we call “socio-political infrastructure”—are likely to be as influential in urban vulnerability dynamics as “hard” infrastructure and environmental management.</a:t>
            </a:r>
            <a:endParaRPr lang="es-MX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LANC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LANC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10241</TotalTime>
  <Words>554</Words>
  <Application>Microsoft Macintosh PowerPoint</Application>
  <PresentationFormat>On-screen Show (4:3)</PresentationFormat>
  <Paragraphs>87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Calibri</vt:lpstr>
      <vt:lpstr>MS PGothic</vt:lpstr>
      <vt:lpstr>Arial</vt:lpstr>
      <vt:lpstr>ＭＳ Ｐゴシック</vt:lpstr>
      <vt:lpstr>Tema de Office</vt:lpstr>
      <vt:lpstr>Tema LANCIS</vt:lpstr>
      <vt:lpstr>1_Tema LANCIS</vt:lpstr>
      <vt:lpstr>Coping with hydrological risk in megacities: Collaborative planning framework for the Mexico City Metropolitan Area (CRN 3108)</vt:lpstr>
      <vt:lpstr>How sustainable Mexico City is?</vt:lpstr>
      <vt:lpstr>Vulnerability in the Megalopolis</vt:lpstr>
      <vt:lpstr>PowerPoint Presentation</vt:lpstr>
      <vt:lpstr>PowerPoint Presentation</vt:lpstr>
      <vt:lpstr>Adaptation &amp; coping</vt:lpstr>
      <vt:lpstr>PowerPoint Presentation</vt:lpstr>
      <vt:lpstr>Inundaciones</vt:lpstr>
      <vt:lpstr>Vulnerability</vt:lpstr>
      <vt:lpstr>Evolution of collaborative models in sustainability science</vt:lpstr>
      <vt:lpstr>Translation (Callon 1986) &amp; due process (Latour 2006)</vt:lpstr>
      <vt:lpstr>MEGADAPT</vt:lpstr>
      <vt:lpstr>Método</vt:lpstr>
      <vt:lpstr>Mental Models </vt:lpstr>
      <vt:lpstr>Computational framework</vt:lpstr>
      <vt:lpstr>Simulación de vulnerabilidad en la megalópolis</vt:lpstr>
      <vt:lpstr>How sustainable Mexico City is?</vt:lpstr>
      <vt:lpstr>PowerPoint Presentation</vt:lpstr>
      <vt:lpstr>Scenario 1: Lack of infrastructure</vt:lpstr>
      <vt:lpstr>Scenario 2: Repair first</vt:lpstr>
      <vt:lpstr>Scenario 3: Squaking wheel</vt:lpstr>
      <vt:lpstr>Vulnerabilidad por exposición</vt:lpstr>
      <vt:lpstr>PowerPoint Presentation</vt:lpstr>
      <vt:lpstr>Vulnerabilidad a escasez: Presupuesto mínimo (10% del total de AGEB)</vt:lpstr>
      <vt:lpstr>Vulnerabilidad a escasez: Presupuesto bajo (25% del total de AGEB)</vt:lpstr>
      <vt:lpstr>Vulnerabilidad a escasez: Presupuesto alto (50% del total de AGEB)</vt:lpstr>
      <vt:lpstr>Vulnerabilidad a escasez: Presupuesto máximo (100% del total de AGEB)</vt:lpstr>
      <vt:lpstr>PowerPoint Presentation</vt:lpstr>
      <vt:lpstr>Riesgo a la salud: Mapa base</vt:lpstr>
      <vt:lpstr>Healt risk: Gastrointestinal deseases incidence</vt:lpstr>
      <vt:lpstr>Health risk: Pondings and flooding</vt:lpstr>
      <vt:lpstr>Health risk: Lack of infrastructure</vt:lpstr>
      <vt:lpstr>Transdisciplarity</vt:lpstr>
      <vt:lpstr>PowerPoint Presentation</vt:lpstr>
      <vt:lpstr>Final thoughts: Science and policy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Sostenibilidad</dc:title>
  <dc:creator>Luis</dc:creator>
  <cp:lastModifiedBy>puboffice</cp:lastModifiedBy>
  <cp:revision>166</cp:revision>
  <dcterms:created xsi:type="dcterms:W3CDTF">2014-11-16T19:45:49Z</dcterms:created>
  <dcterms:modified xsi:type="dcterms:W3CDTF">2017-12-05T00:06:22Z</dcterms:modified>
</cp:coreProperties>
</file>