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9.xml" ContentType="application/vnd.openxmlformats-officedocument.themeOverride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29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5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7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  <p:sldMasterId id="2147483742" r:id="rId2"/>
  </p:sldMasterIdLst>
  <p:notesMasterIdLst>
    <p:notesMasterId r:id="rId94"/>
  </p:notesMasterIdLst>
  <p:sldIdLst>
    <p:sldId id="507" r:id="rId3"/>
    <p:sldId id="267" r:id="rId4"/>
    <p:sldId id="256" r:id="rId5"/>
    <p:sldId id="264" r:id="rId6"/>
    <p:sldId id="299" r:id="rId7"/>
    <p:sldId id="439" r:id="rId8"/>
    <p:sldId id="440" r:id="rId9"/>
    <p:sldId id="260" r:id="rId10"/>
    <p:sldId id="438" r:id="rId11"/>
    <p:sldId id="406" r:id="rId12"/>
    <p:sldId id="400" r:id="rId13"/>
    <p:sldId id="490" r:id="rId14"/>
    <p:sldId id="402" r:id="rId15"/>
    <p:sldId id="492" r:id="rId16"/>
    <p:sldId id="493" r:id="rId17"/>
    <p:sldId id="324" r:id="rId18"/>
    <p:sldId id="460" r:id="rId19"/>
    <p:sldId id="266" r:id="rId20"/>
    <p:sldId id="503" r:id="rId21"/>
    <p:sldId id="259" r:id="rId22"/>
    <p:sldId id="504" r:id="rId23"/>
    <p:sldId id="314" r:id="rId24"/>
    <p:sldId id="317" r:id="rId25"/>
    <p:sldId id="318" r:id="rId26"/>
    <p:sldId id="441" r:id="rId27"/>
    <p:sldId id="459" r:id="rId28"/>
    <p:sldId id="409" r:id="rId29"/>
    <p:sldId id="413" r:id="rId30"/>
    <p:sldId id="414" r:id="rId31"/>
    <p:sldId id="415" r:id="rId32"/>
    <p:sldId id="416" r:id="rId33"/>
    <p:sldId id="417" r:id="rId34"/>
    <p:sldId id="482" r:id="rId35"/>
    <p:sldId id="461" r:id="rId36"/>
    <p:sldId id="442" r:id="rId37"/>
    <p:sldId id="456" r:id="rId38"/>
    <p:sldId id="457" r:id="rId39"/>
    <p:sldId id="458" r:id="rId40"/>
    <p:sldId id="443" r:id="rId41"/>
    <p:sldId id="450" r:id="rId42"/>
    <p:sldId id="451" r:id="rId43"/>
    <p:sldId id="452" r:id="rId44"/>
    <p:sldId id="444" r:id="rId45"/>
    <p:sldId id="453" r:id="rId46"/>
    <p:sldId id="454" r:id="rId47"/>
    <p:sldId id="455" r:id="rId48"/>
    <p:sldId id="494" r:id="rId49"/>
    <p:sldId id="391" r:id="rId50"/>
    <p:sldId id="483" r:id="rId51"/>
    <p:sldId id="410" r:id="rId52"/>
    <p:sldId id="392" r:id="rId53"/>
    <p:sldId id="393" r:id="rId54"/>
    <p:sldId id="394" r:id="rId55"/>
    <p:sldId id="395" r:id="rId56"/>
    <p:sldId id="396" r:id="rId57"/>
    <p:sldId id="397" r:id="rId58"/>
    <p:sldId id="411" r:id="rId59"/>
    <p:sldId id="398" r:id="rId60"/>
    <p:sldId id="463" r:id="rId61"/>
    <p:sldId id="405" r:id="rId62"/>
    <p:sldId id="488" r:id="rId63"/>
    <p:sldId id="407" r:id="rId64"/>
    <p:sldId id="408" r:id="rId65"/>
    <p:sldId id="502" r:id="rId66"/>
    <p:sldId id="270" r:id="rId67"/>
    <p:sldId id="278" r:id="rId68"/>
    <p:sldId id="495" r:id="rId69"/>
    <p:sldId id="258" r:id="rId70"/>
    <p:sldId id="496" r:id="rId71"/>
    <p:sldId id="273" r:id="rId72"/>
    <p:sldId id="262" r:id="rId73"/>
    <p:sldId id="275" r:id="rId74"/>
    <p:sldId id="282" r:id="rId75"/>
    <p:sldId id="277" r:id="rId76"/>
    <p:sldId id="505" r:id="rId77"/>
    <p:sldId id="506" r:id="rId78"/>
    <p:sldId id="466" r:id="rId79"/>
    <p:sldId id="477" r:id="rId80"/>
    <p:sldId id="469" r:id="rId81"/>
    <p:sldId id="468" r:id="rId82"/>
    <p:sldId id="470" r:id="rId83"/>
    <p:sldId id="471" r:id="rId84"/>
    <p:sldId id="467" r:id="rId85"/>
    <p:sldId id="472" r:id="rId86"/>
    <p:sldId id="478" r:id="rId87"/>
    <p:sldId id="479" r:id="rId88"/>
    <p:sldId id="462" r:id="rId89"/>
    <p:sldId id="473" r:id="rId90"/>
    <p:sldId id="481" r:id="rId91"/>
    <p:sldId id="437" r:id="rId92"/>
    <p:sldId id="480" r:id="rId9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955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7EB"/>
    <a:srgbClr val="0C62CA"/>
    <a:srgbClr val="C4E9F8"/>
    <a:srgbClr val="FFCC66"/>
    <a:srgbClr val="663300"/>
    <a:srgbClr val="FF6600"/>
    <a:srgbClr val="FF944B"/>
    <a:srgbClr val="FF3300"/>
    <a:srgbClr val="CC66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6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666" y="66"/>
      </p:cViewPr>
      <p:guideLst>
        <p:guide pos="2880"/>
        <p:guide pos="2955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uario\Documents\POSDOC\PUBLICACIONES\Paper%20Variabilidad\TEMPERATURA\Tmx\high-frequency\Reconstruccion%20TMX%20anom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uario\Documents\POSDOC\PUBLICACIONES\Paper%20extremos%20diarios\ETCCDI\INDICES%20ETCCDI%20CALCULADOS\DESDE%201963\indices\13%20-%20SDII\SDII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uario\Documents\POSDOC\PUBLICACIONES\Paper%20extremos%20diarios\ETCCDI\INDICES%20ETCCDI%20CALCULADOS\DESDE%201963\indices\1_CDD\cdd1.xls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Usuario\Documents\POSDOC\PUBLICACIONES\Paper%20Variabilidad\APC%20GPCC\ANOMALIAS\SSA\Low%20frequency\PC1\apc1lf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cuments\POSDOC\PUBLICACIONES\Paper%20Variabilidad\APC%20GPCC\ANOMALIAS\SSA\High%20Frequency\PC1\apc1.xlsx" TargetMode="External"/><Relationship Id="rId2" Type="http://schemas.openxmlformats.org/officeDocument/2006/relationships/image" Target="../media/image58.png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8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9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10.bin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../embeddings/oleObject1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Usuario\Documents\POSDOC\PUBLICACIONES\Paper%20Variabilidad\TEMPERATURA\Tmn\high-frequency\Reconstruccion%20TMn%20anom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uario\Documents\POSDOC\PUBLICACIONES\Paper%20extremos%20diarios\ETCCDI\INDICES%20ETCCDI%20CALCULADOS\DESDE%201963\indices\5%20-%20FD0\FD0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uario\Documents\POSDOC\PUBLICACIONES\Paper%20extremos%20diarios\ETCCDI\INDICES%20ETCCDI%20CALCULADOS\DESDE%201963\indices\2_CSDI\CSDI%20nuevo.xls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A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s-AR" sz="1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máxima</a:t>
            </a:r>
            <a:endParaRPr lang="es-A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6567777777777771"/>
          <c:y val="1.0079340307750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0.10832329059829061"/>
          <c:y val="0.12604593268466699"/>
          <c:w val="0.87801720085470081"/>
          <c:h val="0.735755697508379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18-month filtered tmp</c:v>
                </c:pt>
              </c:strCache>
            </c:strRef>
          </c:tx>
          <c:spPr>
            <a:solidFill>
              <a:srgbClr val="FF6D70"/>
            </a:solidFill>
            <a:ln>
              <a:noFill/>
            </a:ln>
            <a:effectLst/>
          </c:spPr>
          <c:invertIfNegative val="1"/>
          <c:dPt>
            <c:idx val="265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E115-4629-ACB9-B2AF6194BB89}"/>
              </c:ext>
            </c:extLst>
          </c:dPt>
          <c:cat>
            <c:numRef>
              <c:f>Hoja1!$A$2:$A$1369</c:f>
              <c:numCache>
                <c:formatCode>mmm\-yy</c:formatCode>
                <c:ptCount val="1368"/>
                <c:pt idx="0">
                  <c:v>367</c:v>
                </c:pt>
                <c:pt idx="1">
                  <c:v>398</c:v>
                </c:pt>
                <c:pt idx="2">
                  <c:v>426</c:v>
                </c:pt>
                <c:pt idx="3">
                  <c:v>457</c:v>
                </c:pt>
                <c:pt idx="4">
                  <c:v>487</c:v>
                </c:pt>
                <c:pt idx="5">
                  <c:v>518</c:v>
                </c:pt>
                <c:pt idx="6">
                  <c:v>548</c:v>
                </c:pt>
                <c:pt idx="7">
                  <c:v>579</c:v>
                </c:pt>
                <c:pt idx="8">
                  <c:v>610</c:v>
                </c:pt>
                <c:pt idx="9">
                  <c:v>640</c:v>
                </c:pt>
                <c:pt idx="10">
                  <c:v>671</c:v>
                </c:pt>
                <c:pt idx="11">
                  <c:v>701</c:v>
                </c:pt>
                <c:pt idx="12">
                  <c:v>732</c:v>
                </c:pt>
                <c:pt idx="13">
                  <c:v>763</c:v>
                </c:pt>
                <c:pt idx="14">
                  <c:v>791</c:v>
                </c:pt>
                <c:pt idx="15">
                  <c:v>822</c:v>
                </c:pt>
                <c:pt idx="16">
                  <c:v>852</c:v>
                </c:pt>
                <c:pt idx="17">
                  <c:v>883</c:v>
                </c:pt>
                <c:pt idx="18">
                  <c:v>913</c:v>
                </c:pt>
                <c:pt idx="19">
                  <c:v>944</c:v>
                </c:pt>
                <c:pt idx="20">
                  <c:v>975</c:v>
                </c:pt>
                <c:pt idx="21">
                  <c:v>1005</c:v>
                </c:pt>
                <c:pt idx="22">
                  <c:v>1036</c:v>
                </c:pt>
                <c:pt idx="23">
                  <c:v>1066</c:v>
                </c:pt>
                <c:pt idx="24">
                  <c:v>1097</c:v>
                </c:pt>
                <c:pt idx="25">
                  <c:v>1128</c:v>
                </c:pt>
                <c:pt idx="26">
                  <c:v>1156</c:v>
                </c:pt>
                <c:pt idx="27">
                  <c:v>1187</c:v>
                </c:pt>
                <c:pt idx="28">
                  <c:v>1217</c:v>
                </c:pt>
                <c:pt idx="29">
                  <c:v>1248</c:v>
                </c:pt>
                <c:pt idx="30">
                  <c:v>1278</c:v>
                </c:pt>
                <c:pt idx="31">
                  <c:v>1309</c:v>
                </c:pt>
                <c:pt idx="32">
                  <c:v>1340</c:v>
                </c:pt>
                <c:pt idx="33">
                  <c:v>1370</c:v>
                </c:pt>
                <c:pt idx="34">
                  <c:v>1401</c:v>
                </c:pt>
                <c:pt idx="35">
                  <c:v>1431</c:v>
                </c:pt>
                <c:pt idx="36">
                  <c:v>1462</c:v>
                </c:pt>
                <c:pt idx="37">
                  <c:v>1493</c:v>
                </c:pt>
                <c:pt idx="38">
                  <c:v>1522</c:v>
                </c:pt>
                <c:pt idx="39">
                  <c:v>1553</c:v>
                </c:pt>
                <c:pt idx="40">
                  <c:v>1583</c:v>
                </c:pt>
                <c:pt idx="41">
                  <c:v>1614</c:v>
                </c:pt>
                <c:pt idx="42">
                  <c:v>1644</c:v>
                </c:pt>
                <c:pt idx="43">
                  <c:v>1675</c:v>
                </c:pt>
                <c:pt idx="44">
                  <c:v>1706</c:v>
                </c:pt>
                <c:pt idx="45">
                  <c:v>1736</c:v>
                </c:pt>
                <c:pt idx="46">
                  <c:v>1767</c:v>
                </c:pt>
                <c:pt idx="47">
                  <c:v>1797</c:v>
                </c:pt>
                <c:pt idx="48">
                  <c:v>1828</c:v>
                </c:pt>
                <c:pt idx="49">
                  <c:v>1859</c:v>
                </c:pt>
                <c:pt idx="50">
                  <c:v>1887</c:v>
                </c:pt>
                <c:pt idx="51">
                  <c:v>1918</c:v>
                </c:pt>
                <c:pt idx="52">
                  <c:v>1948</c:v>
                </c:pt>
                <c:pt idx="53">
                  <c:v>1979</c:v>
                </c:pt>
                <c:pt idx="54">
                  <c:v>2009</c:v>
                </c:pt>
                <c:pt idx="55">
                  <c:v>2040</c:v>
                </c:pt>
                <c:pt idx="56">
                  <c:v>2071</c:v>
                </c:pt>
                <c:pt idx="57">
                  <c:v>2101</c:v>
                </c:pt>
                <c:pt idx="58">
                  <c:v>2132</c:v>
                </c:pt>
                <c:pt idx="59">
                  <c:v>2162</c:v>
                </c:pt>
                <c:pt idx="60">
                  <c:v>2193</c:v>
                </c:pt>
                <c:pt idx="61">
                  <c:v>2224</c:v>
                </c:pt>
                <c:pt idx="62">
                  <c:v>2252</c:v>
                </c:pt>
                <c:pt idx="63">
                  <c:v>2283</c:v>
                </c:pt>
                <c:pt idx="64">
                  <c:v>2313</c:v>
                </c:pt>
                <c:pt idx="65">
                  <c:v>2344</c:v>
                </c:pt>
                <c:pt idx="66">
                  <c:v>2374</c:v>
                </c:pt>
                <c:pt idx="67">
                  <c:v>2405</c:v>
                </c:pt>
                <c:pt idx="68">
                  <c:v>2436</c:v>
                </c:pt>
                <c:pt idx="69">
                  <c:v>2466</c:v>
                </c:pt>
                <c:pt idx="70">
                  <c:v>2497</c:v>
                </c:pt>
                <c:pt idx="71">
                  <c:v>2527</c:v>
                </c:pt>
                <c:pt idx="72">
                  <c:v>2558</c:v>
                </c:pt>
                <c:pt idx="73">
                  <c:v>2589</c:v>
                </c:pt>
                <c:pt idx="74">
                  <c:v>2617</c:v>
                </c:pt>
                <c:pt idx="75">
                  <c:v>2648</c:v>
                </c:pt>
                <c:pt idx="76">
                  <c:v>2678</c:v>
                </c:pt>
                <c:pt idx="77">
                  <c:v>2709</c:v>
                </c:pt>
                <c:pt idx="78">
                  <c:v>2739</c:v>
                </c:pt>
                <c:pt idx="79">
                  <c:v>2770</c:v>
                </c:pt>
                <c:pt idx="80">
                  <c:v>2801</c:v>
                </c:pt>
                <c:pt idx="81">
                  <c:v>2831</c:v>
                </c:pt>
                <c:pt idx="82">
                  <c:v>2862</c:v>
                </c:pt>
                <c:pt idx="83">
                  <c:v>2892</c:v>
                </c:pt>
                <c:pt idx="84">
                  <c:v>2923</c:v>
                </c:pt>
                <c:pt idx="85">
                  <c:v>2954</c:v>
                </c:pt>
                <c:pt idx="86">
                  <c:v>2983</c:v>
                </c:pt>
                <c:pt idx="87">
                  <c:v>3014</c:v>
                </c:pt>
                <c:pt idx="88">
                  <c:v>3044</c:v>
                </c:pt>
                <c:pt idx="89">
                  <c:v>3075</c:v>
                </c:pt>
                <c:pt idx="90">
                  <c:v>3105</c:v>
                </c:pt>
                <c:pt idx="91">
                  <c:v>3136</c:v>
                </c:pt>
                <c:pt idx="92">
                  <c:v>3167</c:v>
                </c:pt>
                <c:pt idx="93">
                  <c:v>3197</c:v>
                </c:pt>
                <c:pt idx="94">
                  <c:v>3228</c:v>
                </c:pt>
                <c:pt idx="95">
                  <c:v>3258</c:v>
                </c:pt>
                <c:pt idx="96">
                  <c:v>3289</c:v>
                </c:pt>
                <c:pt idx="97">
                  <c:v>3320</c:v>
                </c:pt>
                <c:pt idx="98">
                  <c:v>3348</c:v>
                </c:pt>
                <c:pt idx="99">
                  <c:v>3379</c:v>
                </c:pt>
                <c:pt idx="100">
                  <c:v>3409</c:v>
                </c:pt>
                <c:pt idx="101">
                  <c:v>3440</c:v>
                </c:pt>
                <c:pt idx="102">
                  <c:v>3470</c:v>
                </c:pt>
                <c:pt idx="103">
                  <c:v>3501</c:v>
                </c:pt>
                <c:pt idx="104">
                  <c:v>3532</c:v>
                </c:pt>
                <c:pt idx="105">
                  <c:v>3562</c:v>
                </c:pt>
                <c:pt idx="106">
                  <c:v>3593</c:v>
                </c:pt>
                <c:pt idx="107">
                  <c:v>3623</c:v>
                </c:pt>
                <c:pt idx="108">
                  <c:v>3654</c:v>
                </c:pt>
                <c:pt idx="109">
                  <c:v>3685</c:v>
                </c:pt>
                <c:pt idx="110">
                  <c:v>3713</c:v>
                </c:pt>
                <c:pt idx="111">
                  <c:v>3744</c:v>
                </c:pt>
                <c:pt idx="112">
                  <c:v>3774</c:v>
                </c:pt>
                <c:pt idx="113">
                  <c:v>3805</c:v>
                </c:pt>
                <c:pt idx="114">
                  <c:v>3835</c:v>
                </c:pt>
                <c:pt idx="115">
                  <c:v>3866</c:v>
                </c:pt>
                <c:pt idx="116">
                  <c:v>3897</c:v>
                </c:pt>
                <c:pt idx="117">
                  <c:v>3927</c:v>
                </c:pt>
                <c:pt idx="118">
                  <c:v>3958</c:v>
                </c:pt>
                <c:pt idx="119">
                  <c:v>3988</c:v>
                </c:pt>
                <c:pt idx="120">
                  <c:v>4019</c:v>
                </c:pt>
                <c:pt idx="121">
                  <c:v>4050</c:v>
                </c:pt>
                <c:pt idx="122">
                  <c:v>4078</c:v>
                </c:pt>
                <c:pt idx="123">
                  <c:v>4109</c:v>
                </c:pt>
                <c:pt idx="124">
                  <c:v>4139</c:v>
                </c:pt>
                <c:pt idx="125">
                  <c:v>4170</c:v>
                </c:pt>
                <c:pt idx="126">
                  <c:v>4200</c:v>
                </c:pt>
                <c:pt idx="127">
                  <c:v>4231</c:v>
                </c:pt>
                <c:pt idx="128">
                  <c:v>4262</c:v>
                </c:pt>
                <c:pt idx="129">
                  <c:v>4292</c:v>
                </c:pt>
                <c:pt idx="130">
                  <c:v>4323</c:v>
                </c:pt>
                <c:pt idx="131">
                  <c:v>4353</c:v>
                </c:pt>
                <c:pt idx="132">
                  <c:v>4384</c:v>
                </c:pt>
                <c:pt idx="133">
                  <c:v>4415</c:v>
                </c:pt>
                <c:pt idx="134">
                  <c:v>4444</c:v>
                </c:pt>
                <c:pt idx="135">
                  <c:v>4475</c:v>
                </c:pt>
                <c:pt idx="136">
                  <c:v>4505</c:v>
                </c:pt>
                <c:pt idx="137">
                  <c:v>4536</c:v>
                </c:pt>
                <c:pt idx="138">
                  <c:v>4566</c:v>
                </c:pt>
                <c:pt idx="139">
                  <c:v>4597</c:v>
                </c:pt>
                <c:pt idx="140">
                  <c:v>4628</c:v>
                </c:pt>
                <c:pt idx="141">
                  <c:v>4658</c:v>
                </c:pt>
                <c:pt idx="142">
                  <c:v>4689</c:v>
                </c:pt>
                <c:pt idx="143">
                  <c:v>4719</c:v>
                </c:pt>
                <c:pt idx="144">
                  <c:v>4750</c:v>
                </c:pt>
                <c:pt idx="145">
                  <c:v>4781</c:v>
                </c:pt>
                <c:pt idx="146">
                  <c:v>4809</c:v>
                </c:pt>
                <c:pt idx="147">
                  <c:v>4840</c:v>
                </c:pt>
                <c:pt idx="148">
                  <c:v>4870</c:v>
                </c:pt>
                <c:pt idx="149">
                  <c:v>4901</c:v>
                </c:pt>
                <c:pt idx="150">
                  <c:v>4931</c:v>
                </c:pt>
                <c:pt idx="151">
                  <c:v>4962</c:v>
                </c:pt>
                <c:pt idx="152">
                  <c:v>4993</c:v>
                </c:pt>
                <c:pt idx="153">
                  <c:v>5023</c:v>
                </c:pt>
                <c:pt idx="154">
                  <c:v>5054</c:v>
                </c:pt>
                <c:pt idx="155">
                  <c:v>5084</c:v>
                </c:pt>
                <c:pt idx="156">
                  <c:v>5115</c:v>
                </c:pt>
                <c:pt idx="157">
                  <c:v>5146</c:v>
                </c:pt>
                <c:pt idx="158">
                  <c:v>5174</c:v>
                </c:pt>
                <c:pt idx="159">
                  <c:v>5205</c:v>
                </c:pt>
                <c:pt idx="160">
                  <c:v>5235</c:v>
                </c:pt>
                <c:pt idx="161">
                  <c:v>5266</c:v>
                </c:pt>
                <c:pt idx="162">
                  <c:v>5296</c:v>
                </c:pt>
                <c:pt idx="163">
                  <c:v>5327</c:v>
                </c:pt>
                <c:pt idx="164">
                  <c:v>5358</c:v>
                </c:pt>
                <c:pt idx="165">
                  <c:v>5388</c:v>
                </c:pt>
                <c:pt idx="166">
                  <c:v>5419</c:v>
                </c:pt>
                <c:pt idx="167">
                  <c:v>5449</c:v>
                </c:pt>
                <c:pt idx="168">
                  <c:v>5480</c:v>
                </c:pt>
                <c:pt idx="169">
                  <c:v>5511</c:v>
                </c:pt>
                <c:pt idx="170">
                  <c:v>5539</c:v>
                </c:pt>
                <c:pt idx="171">
                  <c:v>5570</c:v>
                </c:pt>
                <c:pt idx="172">
                  <c:v>5600</c:v>
                </c:pt>
                <c:pt idx="173">
                  <c:v>5631</c:v>
                </c:pt>
                <c:pt idx="174">
                  <c:v>5661</c:v>
                </c:pt>
                <c:pt idx="175">
                  <c:v>5692</c:v>
                </c:pt>
                <c:pt idx="176">
                  <c:v>5723</c:v>
                </c:pt>
                <c:pt idx="177">
                  <c:v>5753</c:v>
                </c:pt>
                <c:pt idx="178">
                  <c:v>5784</c:v>
                </c:pt>
                <c:pt idx="179">
                  <c:v>5814</c:v>
                </c:pt>
                <c:pt idx="180">
                  <c:v>5845</c:v>
                </c:pt>
                <c:pt idx="181">
                  <c:v>5876</c:v>
                </c:pt>
                <c:pt idx="182">
                  <c:v>5905</c:v>
                </c:pt>
                <c:pt idx="183">
                  <c:v>5936</c:v>
                </c:pt>
                <c:pt idx="184">
                  <c:v>5966</c:v>
                </c:pt>
                <c:pt idx="185">
                  <c:v>5997</c:v>
                </c:pt>
                <c:pt idx="186">
                  <c:v>6027</c:v>
                </c:pt>
                <c:pt idx="187">
                  <c:v>6058</c:v>
                </c:pt>
                <c:pt idx="188">
                  <c:v>6089</c:v>
                </c:pt>
                <c:pt idx="189">
                  <c:v>6119</c:v>
                </c:pt>
                <c:pt idx="190">
                  <c:v>6150</c:v>
                </c:pt>
                <c:pt idx="191">
                  <c:v>6180</c:v>
                </c:pt>
                <c:pt idx="192">
                  <c:v>6211</c:v>
                </c:pt>
                <c:pt idx="193">
                  <c:v>6242</c:v>
                </c:pt>
                <c:pt idx="194">
                  <c:v>6270</c:v>
                </c:pt>
                <c:pt idx="195">
                  <c:v>6301</c:v>
                </c:pt>
                <c:pt idx="196">
                  <c:v>6331</c:v>
                </c:pt>
                <c:pt idx="197">
                  <c:v>6362</c:v>
                </c:pt>
                <c:pt idx="198">
                  <c:v>6392</c:v>
                </c:pt>
                <c:pt idx="199">
                  <c:v>6423</c:v>
                </c:pt>
                <c:pt idx="200">
                  <c:v>6454</c:v>
                </c:pt>
                <c:pt idx="201">
                  <c:v>6484</c:v>
                </c:pt>
                <c:pt idx="202">
                  <c:v>6515</c:v>
                </c:pt>
                <c:pt idx="203">
                  <c:v>6545</c:v>
                </c:pt>
                <c:pt idx="204">
                  <c:v>6576</c:v>
                </c:pt>
                <c:pt idx="205">
                  <c:v>6607</c:v>
                </c:pt>
                <c:pt idx="206">
                  <c:v>6635</c:v>
                </c:pt>
                <c:pt idx="207">
                  <c:v>6666</c:v>
                </c:pt>
                <c:pt idx="208">
                  <c:v>6696</c:v>
                </c:pt>
                <c:pt idx="209">
                  <c:v>6727</c:v>
                </c:pt>
                <c:pt idx="210">
                  <c:v>6757</c:v>
                </c:pt>
                <c:pt idx="211">
                  <c:v>6788</c:v>
                </c:pt>
                <c:pt idx="212">
                  <c:v>6819</c:v>
                </c:pt>
                <c:pt idx="213">
                  <c:v>6849</c:v>
                </c:pt>
                <c:pt idx="214">
                  <c:v>6880</c:v>
                </c:pt>
                <c:pt idx="215">
                  <c:v>6910</c:v>
                </c:pt>
                <c:pt idx="216">
                  <c:v>6941</c:v>
                </c:pt>
                <c:pt idx="217">
                  <c:v>6972</c:v>
                </c:pt>
                <c:pt idx="218">
                  <c:v>7000</c:v>
                </c:pt>
                <c:pt idx="219">
                  <c:v>7031</c:v>
                </c:pt>
                <c:pt idx="220">
                  <c:v>7061</c:v>
                </c:pt>
                <c:pt idx="221">
                  <c:v>7092</c:v>
                </c:pt>
                <c:pt idx="222">
                  <c:v>7122</c:v>
                </c:pt>
                <c:pt idx="223">
                  <c:v>7153</c:v>
                </c:pt>
                <c:pt idx="224">
                  <c:v>7184</c:v>
                </c:pt>
                <c:pt idx="225">
                  <c:v>7214</c:v>
                </c:pt>
                <c:pt idx="226">
                  <c:v>7245</c:v>
                </c:pt>
                <c:pt idx="227">
                  <c:v>7275</c:v>
                </c:pt>
                <c:pt idx="228">
                  <c:v>7306</c:v>
                </c:pt>
                <c:pt idx="229">
                  <c:v>7337</c:v>
                </c:pt>
                <c:pt idx="230">
                  <c:v>7366</c:v>
                </c:pt>
                <c:pt idx="231">
                  <c:v>7397</c:v>
                </c:pt>
                <c:pt idx="232">
                  <c:v>7427</c:v>
                </c:pt>
                <c:pt idx="233">
                  <c:v>7458</c:v>
                </c:pt>
                <c:pt idx="234">
                  <c:v>7488</c:v>
                </c:pt>
                <c:pt idx="235">
                  <c:v>7519</c:v>
                </c:pt>
                <c:pt idx="236">
                  <c:v>7550</c:v>
                </c:pt>
                <c:pt idx="237">
                  <c:v>7580</c:v>
                </c:pt>
                <c:pt idx="238">
                  <c:v>7611</c:v>
                </c:pt>
                <c:pt idx="239">
                  <c:v>7641</c:v>
                </c:pt>
                <c:pt idx="240">
                  <c:v>7672</c:v>
                </c:pt>
                <c:pt idx="241">
                  <c:v>7703</c:v>
                </c:pt>
                <c:pt idx="242">
                  <c:v>7731</c:v>
                </c:pt>
                <c:pt idx="243">
                  <c:v>7762</c:v>
                </c:pt>
                <c:pt idx="244">
                  <c:v>7792</c:v>
                </c:pt>
                <c:pt idx="245">
                  <c:v>7823</c:v>
                </c:pt>
                <c:pt idx="246">
                  <c:v>7853</c:v>
                </c:pt>
                <c:pt idx="247">
                  <c:v>7884</c:v>
                </c:pt>
                <c:pt idx="248">
                  <c:v>7915</c:v>
                </c:pt>
                <c:pt idx="249">
                  <c:v>7945</c:v>
                </c:pt>
                <c:pt idx="250">
                  <c:v>7976</c:v>
                </c:pt>
                <c:pt idx="251">
                  <c:v>8006</c:v>
                </c:pt>
                <c:pt idx="252">
                  <c:v>8037</c:v>
                </c:pt>
                <c:pt idx="253">
                  <c:v>8068</c:v>
                </c:pt>
                <c:pt idx="254">
                  <c:v>8096</c:v>
                </c:pt>
                <c:pt idx="255">
                  <c:v>8127</c:v>
                </c:pt>
                <c:pt idx="256">
                  <c:v>8157</c:v>
                </c:pt>
                <c:pt idx="257">
                  <c:v>8188</c:v>
                </c:pt>
                <c:pt idx="258">
                  <c:v>8218</c:v>
                </c:pt>
                <c:pt idx="259">
                  <c:v>8249</c:v>
                </c:pt>
                <c:pt idx="260">
                  <c:v>8280</c:v>
                </c:pt>
                <c:pt idx="261">
                  <c:v>8310</c:v>
                </c:pt>
                <c:pt idx="262">
                  <c:v>8341</c:v>
                </c:pt>
                <c:pt idx="263">
                  <c:v>8371</c:v>
                </c:pt>
                <c:pt idx="264">
                  <c:v>8402</c:v>
                </c:pt>
                <c:pt idx="265">
                  <c:v>8433</c:v>
                </c:pt>
                <c:pt idx="266">
                  <c:v>8461</c:v>
                </c:pt>
                <c:pt idx="267">
                  <c:v>8492</c:v>
                </c:pt>
                <c:pt idx="268">
                  <c:v>8522</c:v>
                </c:pt>
                <c:pt idx="269">
                  <c:v>8553</c:v>
                </c:pt>
                <c:pt idx="270">
                  <c:v>8583</c:v>
                </c:pt>
                <c:pt idx="271">
                  <c:v>8614</c:v>
                </c:pt>
                <c:pt idx="272">
                  <c:v>8645</c:v>
                </c:pt>
                <c:pt idx="273">
                  <c:v>8675</c:v>
                </c:pt>
                <c:pt idx="274">
                  <c:v>8706</c:v>
                </c:pt>
                <c:pt idx="275">
                  <c:v>8736</c:v>
                </c:pt>
                <c:pt idx="276">
                  <c:v>8767</c:v>
                </c:pt>
                <c:pt idx="277">
                  <c:v>8798</c:v>
                </c:pt>
                <c:pt idx="278">
                  <c:v>8827</c:v>
                </c:pt>
                <c:pt idx="279">
                  <c:v>8858</c:v>
                </c:pt>
                <c:pt idx="280">
                  <c:v>8888</c:v>
                </c:pt>
                <c:pt idx="281">
                  <c:v>8919</c:v>
                </c:pt>
                <c:pt idx="282">
                  <c:v>8949</c:v>
                </c:pt>
                <c:pt idx="283">
                  <c:v>8980</c:v>
                </c:pt>
                <c:pt idx="284">
                  <c:v>9011</c:v>
                </c:pt>
                <c:pt idx="285">
                  <c:v>9041</c:v>
                </c:pt>
                <c:pt idx="286">
                  <c:v>9072</c:v>
                </c:pt>
                <c:pt idx="287">
                  <c:v>9102</c:v>
                </c:pt>
                <c:pt idx="288">
                  <c:v>9133</c:v>
                </c:pt>
                <c:pt idx="289">
                  <c:v>9164</c:v>
                </c:pt>
                <c:pt idx="290">
                  <c:v>9192</c:v>
                </c:pt>
                <c:pt idx="291">
                  <c:v>9223</c:v>
                </c:pt>
                <c:pt idx="292">
                  <c:v>9253</c:v>
                </c:pt>
                <c:pt idx="293">
                  <c:v>9284</c:v>
                </c:pt>
                <c:pt idx="294">
                  <c:v>9314</c:v>
                </c:pt>
                <c:pt idx="295">
                  <c:v>9345</c:v>
                </c:pt>
                <c:pt idx="296">
                  <c:v>9376</c:v>
                </c:pt>
                <c:pt idx="297">
                  <c:v>9406</c:v>
                </c:pt>
                <c:pt idx="298">
                  <c:v>9437</c:v>
                </c:pt>
                <c:pt idx="299">
                  <c:v>9467</c:v>
                </c:pt>
                <c:pt idx="300">
                  <c:v>9498</c:v>
                </c:pt>
                <c:pt idx="301">
                  <c:v>9529</c:v>
                </c:pt>
                <c:pt idx="302">
                  <c:v>9557</c:v>
                </c:pt>
                <c:pt idx="303">
                  <c:v>9588</c:v>
                </c:pt>
                <c:pt idx="304">
                  <c:v>9618</c:v>
                </c:pt>
                <c:pt idx="305">
                  <c:v>9649</c:v>
                </c:pt>
                <c:pt idx="306">
                  <c:v>9679</c:v>
                </c:pt>
                <c:pt idx="307">
                  <c:v>9710</c:v>
                </c:pt>
                <c:pt idx="308">
                  <c:v>9741</c:v>
                </c:pt>
                <c:pt idx="309">
                  <c:v>9771</c:v>
                </c:pt>
                <c:pt idx="310">
                  <c:v>9802</c:v>
                </c:pt>
                <c:pt idx="311">
                  <c:v>9832</c:v>
                </c:pt>
                <c:pt idx="312">
                  <c:v>9863</c:v>
                </c:pt>
                <c:pt idx="313">
                  <c:v>9894</c:v>
                </c:pt>
                <c:pt idx="314">
                  <c:v>9922</c:v>
                </c:pt>
                <c:pt idx="315">
                  <c:v>9953</c:v>
                </c:pt>
                <c:pt idx="316">
                  <c:v>9983</c:v>
                </c:pt>
                <c:pt idx="317">
                  <c:v>10014</c:v>
                </c:pt>
                <c:pt idx="318">
                  <c:v>10044</c:v>
                </c:pt>
                <c:pt idx="319">
                  <c:v>10075</c:v>
                </c:pt>
                <c:pt idx="320">
                  <c:v>10106</c:v>
                </c:pt>
                <c:pt idx="321">
                  <c:v>10136</c:v>
                </c:pt>
                <c:pt idx="322">
                  <c:v>10167</c:v>
                </c:pt>
                <c:pt idx="323">
                  <c:v>10197</c:v>
                </c:pt>
                <c:pt idx="324">
                  <c:v>10228</c:v>
                </c:pt>
                <c:pt idx="325">
                  <c:v>10259</c:v>
                </c:pt>
                <c:pt idx="326">
                  <c:v>10288</c:v>
                </c:pt>
                <c:pt idx="327">
                  <c:v>10319</c:v>
                </c:pt>
                <c:pt idx="328">
                  <c:v>10349</c:v>
                </c:pt>
                <c:pt idx="329">
                  <c:v>10380</c:v>
                </c:pt>
                <c:pt idx="330">
                  <c:v>10410</c:v>
                </c:pt>
                <c:pt idx="331">
                  <c:v>10441</c:v>
                </c:pt>
                <c:pt idx="332">
                  <c:v>10472</c:v>
                </c:pt>
                <c:pt idx="333">
                  <c:v>10502</c:v>
                </c:pt>
                <c:pt idx="334">
                  <c:v>10533</c:v>
                </c:pt>
                <c:pt idx="335">
                  <c:v>10563</c:v>
                </c:pt>
                <c:pt idx="336">
                  <c:v>10594</c:v>
                </c:pt>
                <c:pt idx="337">
                  <c:v>10625</c:v>
                </c:pt>
                <c:pt idx="338">
                  <c:v>10653</c:v>
                </c:pt>
                <c:pt idx="339">
                  <c:v>10684</c:v>
                </c:pt>
                <c:pt idx="340">
                  <c:v>10714</c:v>
                </c:pt>
                <c:pt idx="341">
                  <c:v>10745</c:v>
                </c:pt>
                <c:pt idx="342">
                  <c:v>10775</c:v>
                </c:pt>
                <c:pt idx="343">
                  <c:v>10806</c:v>
                </c:pt>
                <c:pt idx="344">
                  <c:v>10837</c:v>
                </c:pt>
                <c:pt idx="345">
                  <c:v>10867</c:v>
                </c:pt>
                <c:pt idx="346">
                  <c:v>10898</c:v>
                </c:pt>
                <c:pt idx="347">
                  <c:v>10928</c:v>
                </c:pt>
                <c:pt idx="348">
                  <c:v>10959</c:v>
                </c:pt>
                <c:pt idx="349">
                  <c:v>10990</c:v>
                </c:pt>
                <c:pt idx="350">
                  <c:v>11018</c:v>
                </c:pt>
                <c:pt idx="351">
                  <c:v>11049</c:v>
                </c:pt>
                <c:pt idx="352">
                  <c:v>11079</c:v>
                </c:pt>
                <c:pt idx="353">
                  <c:v>11110</c:v>
                </c:pt>
                <c:pt idx="354">
                  <c:v>11140</c:v>
                </c:pt>
                <c:pt idx="355">
                  <c:v>11171</c:v>
                </c:pt>
                <c:pt idx="356">
                  <c:v>11202</c:v>
                </c:pt>
                <c:pt idx="357">
                  <c:v>11232</c:v>
                </c:pt>
                <c:pt idx="358">
                  <c:v>11263</c:v>
                </c:pt>
                <c:pt idx="359">
                  <c:v>11293</c:v>
                </c:pt>
                <c:pt idx="360">
                  <c:v>11324</c:v>
                </c:pt>
                <c:pt idx="361">
                  <c:v>11355</c:v>
                </c:pt>
                <c:pt idx="362">
                  <c:v>11383</c:v>
                </c:pt>
                <c:pt idx="363">
                  <c:v>11414</c:v>
                </c:pt>
                <c:pt idx="364">
                  <c:v>11444</c:v>
                </c:pt>
                <c:pt idx="365">
                  <c:v>11475</c:v>
                </c:pt>
                <c:pt idx="366">
                  <c:v>11505</c:v>
                </c:pt>
                <c:pt idx="367">
                  <c:v>11536</c:v>
                </c:pt>
                <c:pt idx="368">
                  <c:v>11567</c:v>
                </c:pt>
                <c:pt idx="369">
                  <c:v>11597</c:v>
                </c:pt>
                <c:pt idx="370">
                  <c:v>11628</c:v>
                </c:pt>
                <c:pt idx="371">
                  <c:v>11658</c:v>
                </c:pt>
                <c:pt idx="372">
                  <c:v>11689</c:v>
                </c:pt>
                <c:pt idx="373">
                  <c:v>11720</c:v>
                </c:pt>
                <c:pt idx="374">
                  <c:v>11749</c:v>
                </c:pt>
                <c:pt idx="375">
                  <c:v>11780</c:v>
                </c:pt>
                <c:pt idx="376">
                  <c:v>11810</c:v>
                </c:pt>
                <c:pt idx="377">
                  <c:v>11841</c:v>
                </c:pt>
                <c:pt idx="378">
                  <c:v>11871</c:v>
                </c:pt>
                <c:pt idx="379">
                  <c:v>11902</c:v>
                </c:pt>
                <c:pt idx="380">
                  <c:v>11933</c:v>
                </c:pt>
                <c:pt idx="381">
                  <c:v>11963</c:v>
                </c:pt>
                <c:pt idx="382">
                  <c:v>11994</c:v>
                </c:pt>
                <c:pt idx="383">
                  <c:v>12024</c:v>
                </c:pt>
                <c:pt idx="384">
                  <c:v>12055</c:v>
                </c:pt>
                <c:pt idx="385">
                  <c:v>12086</c:v>
                </c:pt>
                <c:pt idx="386">
                  <c:v>12114</c:v>
                </c:pt>
                <c:pt idx="387">
                  <c:v>12145</c:v>
                </c:pt>
                <c:pt idx="388">
                  <c:v>12175</c:v>
                </c:pt>
                <c:pt idx="389">
                  <c:v>12206</c:v>
                </c:pt>
                <c:pt idx="390">
                  <c:v>12236</c:v>
                </c:pt>
                <c:pt idx="391">
                  <c:v>12267</c:v>
                </c:pt>
                <c:pt idx="392">
                  <c:v>12298</c:v>
                </c:pt>
                <c:pt idx="393">
                  <c:v>12328</c:v>
                </c:pt>
                <c:pt idx="394">
                  <c:v>12359</c:v>
                </c:pt>
                <c:pt idx="395">
                  <c:v>12389</c:v>
                </c:pt>
                <c:pt idx="396">
                  <c:v>12420</c:v>
                </c:pt>
                <c:pt idx="397">
                  <c:v>12451</c:v>
                </c:pt>
                <c:pt idx="398">
                  <c:v>12479</c:v>
                </c:pt>
                <c:pt idx="399">
                  <c:v>12510</c:v>
                </c:pt>
                <c:pt idx="400">
                  <c:v>12540</c:v>
                </c:pt>
                <c:pt idx="401">
                  <c:v>12571</c:v>
                </c:pt>
                <c:pt idx="402">
                  <c:v>12601</c:v>
                </c:pt>
                <c:pt idx="403">
                  <c:v>12632</c:v>
                </c:pt>
                <c:pt idx="404">
                  <c:v>12663</c:v>
                </c:pt>
                <c:pt idx="405">
                  <c:v>12693</c:v>
                </c:pt>
                <c:pt idx="406">
                  <c:v>12724</c:v>
                </c:pt>
                <c:pt idx="407">
                  <c:v>12754</c:v>
                </c:pt>
                <c:pt idx="408">
                  <c:v>12785</c:v>
                </c:pt>
                <c:pt idx="409">
                  <c:v>12816</c:v>
                </c:pt>
                <c:pt idx="410">
                  <c:v>12844</c:v>
                </c:pt>
                <c:pt idx="411">
                  <c:v>12875</c:v>
                </c:pt>
                <c:pt idx="412">
                  <c:v>12905</c:v>
                </c:pt>
                <c:pt idx="413">
                  <c:v>12936</c:v>
                </c:pt>
                <c:pt idx="414">
                  <c:v>12966</c:v>
                </c:pt>
                <c:pt idx="415">
                  <c:v>12997</c:v>
                </c:pt>
                <c:pt idx="416">
                  <c:v>13028</c:v>
                </c:pt>
                <c:pt idx="417">
                  <c:v>13058</c:v>
                </c:pt>
                <c:pt idx="418">
                  <c:v>13089</c:v>
                </c:pt>
                <c:pt idx="419">
                  <c:v>13119</c:v>
                </c:pt>
                <c:pt idx="420">
                  <c:v>13150</c:v>
                </c:pt>
                <c:pt idx="421">
                  <c:v>13181</c:v>
                </c:pt>
                <c:pt idx="422">
                  <c:v>13210</c:v>
                </c:pt>
                <c:pt idx="423">
                  <c:v>13241</c:v>
                </c:pt>
                <c:pt idx="424">
                  <c:v>13271</c:v>
                </c:pt>
                <c:pt idx="425">
                  <c:v>13302</c:v>
                </c:pt>
                <c:pt idx="426">
                  <c:v>13332</c:v>
                </c:pt>
                <c:pt idx="427">
                  <c:v>13363</c:v>
                </c:pt>
                <c:pt idx="428">
                  <c:v>13394</c:v>
                </c:pt>
                <c:pt idx="429">
                  <c:v>13424</c:v>
                </c:pt>
                <c:pt idx="430">
                  <c:v>13455</c:v>
                </c:pt>
                <c:pt idx="431">
                  <c:v>13485</c:v>
                </c:pt>
                <c:pt idx="432">
                  <c:v>13516</c:v>
                </c:pt>
                <c:pt idx="433">
                  <c:v>13547</c:v>
                </c:pt>
                <c:pt idx="434">
                  <c:v>13575</c:v>
                </c:pt>
                <c:pt idx="435">
                  <c:v>13606</c:v>
                </c:pt>
                <c:pt idx="436">
                  <c:v>13636</c:v>
                </c:pt>
                <c:pt idx="437">
                  <c:v>13667</c:v>
                </c:pt>
                <c:pt idx="438">
                  <c:v>13697</c:v>
                </c:pt>
                <c:pt idx="439">
                  <c:v>13728</c:v>
                </c:pt>
                <c:pt idx="440">
                  <c:v>13759</c:v>
                </c:pt>
                <c:pt idx="441">
                  <c:v>13789</c:v>
                </c:pt>
                <c:pt idx="442">
                  <c:v>13820</c:v>
                </c:pt>
                <c:pt idx="443">
                  <c:v>13850</c:v>
                </c:pt>
                <c:pt idx="444">
                  <c:v>13881</c:v>
                </c:pt>
                <c:pt idx="445">
                  <c:v>13912</c:v>
                </c:pt>
                <c:pt idx="446">
                  <c:v>13940</c:v>
                </c:pt>
                <c:pt idx="447">
                  <c:v>13971</c:v>
                </c:pt>
                <c:pt idx="448">
                  <c:v>14001</c:v>
                </c:pt>
                <c:pt idx="449">
                  <c:v>14032</c:v>
                </c:pt>
                <c:pt idx="450">
                  <c:v>14062</c:v>
                </c:pt>
                <c:pt idx="451">
                  <c:v>14093</c:v>
                </c:pt>
                <c:pt idx="452">
                  <c:v>14124</c:v>
                </c:pt>
                <c:pt idx="453">
                  <c:v>14154</c:v>
                </c:pt>
                <c:pt idx="454">
                  <c:v>14185</c:v>
                </c:pt>
                <c:pt idx="455">
                  <c:v>14215</c:v>
                </c:pt>
                <c:pt idx="456">
                  <c:v>14246</c:v>
                </c:pt>
                <c:pt idx="457">
                  <c:v>14277</c:v>
                </c:pt>
                <c:pt idx="458">
                  <c:v>14305</c:v>
                </c:pt>
                <c:pt idx="459">
                  <c:v>14336</c:v>
                </c:pt>
                <c:pt idx="460">
                  <c:v>14366</c:v>
                </c:pt>
                <c:pt idx="461">
                  <c:v>14397</c:v>
                </c:pt>
                <c:pt idx="462">
                  <c:v>14427</c:v>
                </c:pt>
                <c:pt idx="463">
                  <c:v>14458</c:v>
                </c:pt>
                <c:pt idx="464">
                  <c:v>14489</c:v>
                </c:pt>
                <c:pt idx="465">
                  <c:v>14519</c:v>
                </c:pt>
                <c:pt idx="466">
                  <c:v>14550</c:v>
                </c:pt>
                <c:pt idx="467">
                  <c:v>14580</c:v>
                </c:pt>
                <c:pt idx="468">
                  <c:v>14611</c:v>
                </c:pt>
                <c:pt idx="469">
                  <c:v>14642</c:v>
                </c:pt>
                <c:pt idx="470">
                  <c:v>14671</c:v>
                </c:pt>
                <c:pt idx="471">
                  <c:v>14702</c:v>
                </c:pt>
                <c:pt idx="472">
                  <c:v>14732</c:v>
                </c:pt>
                <c:pt idx="473">
                  <c:v>14763</c:v>
                </c:pt>
                <c:pt idx="474">
                  <c:v>14793</c:v>
                </c:pt>
                <c:pt idx="475">
                  <c:v>14824</c:v>
                </c:pt>
                <c:pt idx="476">
                  <c:v>14855</c:v>
                </c:pt>
                <c:pt idx="477">
                  <c:v>14885</c:v>
                </c:pt>
                <c:pt idx="478">
                  <c:v>14916</c:v>
                </c:pt>
                <c:pt idx="479">
                  <c:v>14946</c:v>
                </c:pt>
                <c:pt idx="480">
                  <c:v>14977</c:v>
                </c:pt>
                <c:pt idx="481">
                  <c:v>15008</c:v>
                </c:pt>
                <c:pt idx="482">
                  <c:v>15036</c:v>
                </c:pt>
                <c:pt idx="483">
                  <c:v>15067</c:v>
                </c:pt>
                <c:pt idx="484">
                  <c:v>15097</c:v>
                </c:pt>
                <c:pt idx="485">
                  <c:v>15128</c:v>
                </c:pt>
                <c:pt idx="486">
                  <c:v>15158</c:v>
                </c:pt>
                <c:pt idx="487">
                  <c:v>15189</c:v>
                </c:pt>
                <c:pt idx="488">
                  <c:v>15220</c:v>
                </c:pt>
                <c:pt idx="489">
                  <c:v>15250</c:v>
                </c:pt>
                <c:pt idx="490">
                  <c:v>15281</c:v>
                </c:pt>
                <c:pt idx="491">
                  <c:v>15311</c:v>
                </c:pt>
                <c:pt idx="492">
                  <c:v>15342</c:v>
                </c:pt>
                <c:pt idx="493">
                  <c:v>15373</c:v>
                </c:pt>
                <c:pt idx="494">
                  <c:v>15401</c:v>
                </c:pt>
                <c:pt idx="495">
                  <c:v>15432</c:v>
                </c:pt>
                <c:pt idx="496">
                  <c:v>15462</c:v>
                </c:pt>
                <c:pt idx="497">
                  <c:v>15493</c:v>
                </c:pt>
                <c:pt idx="498">
                  <c:v>15523</c:v>
                </c:pt>
                <c:pt idx="499">
                  <c:v>15554</c:v>
                </c:pt>
                <c:pt idx="500">
                  <c:v>15585</c:v>
                </c:pt>
                <c:pt idx="501">
                  <c:v>15615</c:v>
                </c:pt>
                <c:pt idx="502">
                  <c:v>15646</c:v>
                </c:pt>
                <c:pt idx="503">
                  <c:v>15676</c:v>
                </c:pt>
                <c:pt idx="504">
                  <c:v>15707</c:v>
                </c:pt>
                <c:pt idx="505">
                  <c:v>15738</c:v>
                </c:pt>
                <c:pt idx="506">
                  <c:v>15766</c:v>
                </c:pt>
                <c:pt idx="507">
                  <c:v>15797</c:v>
                </c:pt>
                <c:pt idx="508">
                  <c:v>15827</c:v>
                </c:pt>
                <c:pt idx="509">
                  <c:v>15858</c:v>
                </c:pt>
                <c:pt idx="510">
                  <c:v>15888</c:v>
                </c:pt>
                <c:pt idx="511">
                  <c:v>15919</c:v>
                </c:pt>
                <c:pt idx="512">
                  <c:v>15950</c:v>
                </c:pt>
                <c:pt idx="513">
                  <c:v>15980</c:v>
                </c:pt>
                <c:pt idx="514">
                  <c:v>16011</c:v>
                </c:pt>
                <c:pt idx="515">
                  <c:v>16041</c:v>
                </c:pt>
                <c:pt idx="516">
                  <c:v>16072</c:v>
                </c:pt>
                <c:pt idx="517">
                  <c:v>16103</c:v>
                </c:pt>
                <c:pt idx="518">
                  <c:v>16132</c:v>
                </c:pt>
                <c:pt idx="519">
                  <c:v>16163</c:v>
                </c:pt>
                <c:pt idx="520">
                  <c:v>16193</c:v>
                </c:pt>
                <c:pt idx="521">
                  <c:v>16224</c:v>
                </c:pt>
                <c:pt idx="522">
                  <c:v>16254</c:v>
                </c:pt>
                <c:pt idx="523">
                  <c:v>16285</c:v>
                </c:pt>
                <c:pt idx="524">
                  <c:v>16316</c:v>
                </c:pt>
                <c:pt idx="525">
                  <c:v>16346</c:v>
                </c:pt>
                <c:pt idx="526">
                  <c:v>16377</c:v>
                </c:pt>
                <c:pt idx="527">
                  <c:v>16407</c:v>
                </c:pt>
                <c:pt idx="528">
                  <c:v>16438</c:v>
                </c:pt>
                <c:pt idx="529">
                  <c:v>16469</c:v>
                </c:pt>
                <c:pt idx="530">
                  <c:v>16497</c:v>
                </c:pt>
                <c:pt idx="531">
                  <c:v>16528</c:v>
                </c:pt>
                <c:pt idx="532">
                  <c:v>16558</c:v>
                </c:pt>
                <c:pt idx="533">
                  <c:v>16589</c:v>
                </c:pt>
                <c:pt idx="534">
                  <c:v>16619</c:v>
                </c:pt>
                <c:pt idx="535">
                  <c:v>16650</c:v>
                </c:pt>
                <c:pt idx="536">
                  <c:v>16681</c:v>
                </c:pt>
                <c:pt idx="537">
                  <c:v>16711</c:v>
                </c:pt>
                <c:pt idx="538">
                  <c:v>16742</c:v>
                </c:pt>
                <c:pt idx="539">
                  <c:v>16772</c:v>
                </c:pt>
                <c:pt idx="540">
                  <c:v>16803</c:v>
                </c:pt>
                <c:pt idx="541">
                  <c:v>16834</c:v>
                </c:pt>
                <c:pt idx="542">
                  <c:v>16862</c:v>
                </c:pt>
                <c:pt idx="543">
                  <c:v>16893</c:v>
                </c:pt>
                <c:pt idx="544">
                  <c:v>16923</c:v>
                </c:pt>
                <c:pt idx="545">
                  <c:v>16954</c:v>
                </c:pt>
                <c:pt idx="546">
                  <c:v>16984</c:v>
                </c:pt>
                <c:pt idx="547">
                  <c:v>17015</c:v>
                </c:pt>
                <c:pt idx="548">
                  <c:v>17046</c:v>
                </c:pt>
                <c:pt idx="549">
                  <c:v>17076</c:v>
                </c:pt>
                <c:pt idx="550">
                  <c:v>17107</c:v>
                </c:pt>
                <c:pt idx="551">
                  <c:v>17137</c:v>
                </c:pt>
                <c:pt idx="552">
                  <c:v>17168</c:v>
                </c:pt>
                <c:pt idx="553">
                  <c:v>17199</c:v>
                </c:pt>
                <c:pt idx="554">
                  <c:v>17227</c:v>
                </c:pt>
                <c:pt idx="555">
                  <c:v>17258</c:v>
                </c:pt>
                <c:pt idx="556">
                  <c:v>17288</c:v>
                </c:pt>
                <c:pt idx="557">
                  <c:v>17319</c:v>
                </c:pt>
                <c:pt idx="558">
                  <c:v>17349</c:v>
                </c:pt>
                <c:pt idx="559">
                  <c:v>17380</c:v>
                </c:pt>
                <c:pt idx="560">
                  <c:v>17411</c:v>
                </c:pt>
                <c:pt idx="561">
                  <c:v>17441</c:v>
                </c:pt>
                <c:pt idx="562">
                  <c:v>17472</c:v>
                </c:pt>
                <c:pt idx="563">
                  <c:v>17502</c:v>
                </c:pt>
                <c:pt idx="564">
                  <c:v>17533</c:v>
                </c:pt>
                <c:pt idx="565">
                  <c:v>17564</c:v>
                </c:pt>
                <c:pt idx="566">
                  <c:v>17593</c:v>
                </c:pt>
                <c:pt idx="567">
                  <c:v>17624</c:v>
                </c:pt>
                <c:pt idx="568">
                  <c:v>17654</c:v>
                </c:pt>
                <c:pt idx="569">
                  <c:v>17685</c:v>
                </c:pt>
                <c:pt idx="570">
                  <c:v>17715</c:v>
                </c:pt>
                <c:pt idx="571">
                  <c:v>17746</c:v>
                </c:pt>
                <c:pt idx="572">
                  <c:v>17777</c:v>
                </c:pt>
                <c:pt idx="573">
                  <c:v>17807</c:v>
                </c:pt>
                <c:pt idx="574">
                  <c:v>17838</c:v>
                </c:pt>
                <c:pt idx="575">
                  <c:v>17868</c:v>
                </c:pt>
                <c:pt idx="576">
                  <c:v>17899</c:v>
                </c:pt>
                <c:pt idx="577">
                  <c:v>17930</c:v>
                </c:pt>
                <c:pt idx="578">
                  <c:v>17958</c:v>
                </c:pt>
                <c:pt idx="579">
                  <c:v>17989</c:v>
                </c:pt>
                <c:pt idx="580">
                  <c:v>18019</c:v>
                </c:pt>
                <c:pt idx="581">
                  <c:v>18050</c:v>
                </c:pt>
                <c:pt idx="582">
                  <c:v>18080</c:v>
                </c:pt>
                <c:pt idx="583">
                  <c:v>18111</c:v>
                </c:pt>
                <c:pt idx="584">
                  <c:v>18142</c:v>
                </c:pt>
                <c:pt idx="585">
                  <c:v>18172</c:v>
                </c:pt>
                <c:pt idx="586">
                  <c:v>18203</c:v>
                </c:pt>
                <c:pt idx="587">
                  <c:v>18233</c:v>
                </c:pt>
                <c:pt idx="588">
                  <c:v>18264</c:v>
                </c:pt>
                <c:pt idx="589">
                  <c:v>18295</c:v>
                </c:pt>
                <c:pt idx="590">
                  <c:v>18323</c:v>
                </c:pt>
                <c:pt idx="591">
                  <c:v>18354</c:v>
                </c:pt>
                <c:pt idx="592">
                  <c:v>18384</c:v>
                </c:pt>
                <c:pt idx="593">
                  <c:v>18415</c:v>
                </c:pt>
                <c:pt idx="594">
                  <c:v>18445</c:v>
                </c:pt>
                <c:pt idx="595">
                  <c:v>18476</c:v>
                </c:pt>
                <c:pt idx="596">
                  <c:v>18507</c:v>
                </c:pt>
                <c:pt idx="597">
                  <c:v>18537</c:v>
                </c:pt>
                <c:pt idx="598">
                  <c:v>18568</c:v>
                </c:pt>
                <c:pt idx="599">
                  <c:v>18598</c:v>
                </c:pt>
                <c:pt idx="600">
                  <c:v>18629</c:v>
                </c:pt>
                <c:pt idx="601">
                  <c:v>18660</c:v>
                </c:pt>
                <c:pt idx="602">
                  <c:v>18688</c:v>
                </c:pt>
                <c:pt idx="603">
                  <c:v>18719</c:v>
                </c:pt>
                <c:pt idx="604">
                  <c:v>18749</c:v>
                </c:pt>
                <c:pt idx="605">
                  <c:v>18780</c:v>
                </c:pt>
                <c:pt idx="606">
                  <c:v>18810</c:v>
                </c:pt>
                <c:pt idx="607">
                  <c:v>18841</c:v>
                </c:pt>
                <c:pt idx="608">
                  <c:v>18872</c:v>
                </c:pt>
                <c:pt idx="609">
                  <c:v>18902</c:v>
                </c:pt>
                <c:pt idx="610">
                  <c:v>18933</c:v>
                </c:pt>
                <c:pt idx="611">
                  <c:v>18963</c:v>
                </c:pt>
                <c:pt idx="612">
                  <c:v>18994</c:v>
                </c:pt>
                <c:pt idx="613">
                  <c:v>19025</c:v>
                </c:pt>
                <c:pt idx="614">
                  <c:v>19054</c:v>
                </c:pt>
                <c:pt idx="615">
                  <c:v>19085</c:v>
                </c:pt>
                <c:pt idx="616">
                  <c:v>19115</c:v>
                </c:pt>
                <c:pt idx="617">
                  <c:v>19146</c:v>
                </c:pt>
                <c:pt idx="618">
                  <c:v>19176</c:v>
                </c:pt>
                <c:pt idx="619">
                  <c:v>19207</c:v>
                </c:pt>
                <c:pt idx="620">
                  <c:v>19238</c:v>
                </c:pt>
                <c:pt idx="621">
                  <c:v>19268</c:v>
                </c:pt>
                <c:pt idx="622">
                  <c:v>19299</c:v>
                </c:pt>
                <c:pt idx="623">
                  <c:v>19329</c:v>
                </c:pt>
                <c:pt idx="624">
                  <c:v>19360</c:v>
                </c:pt>
                <c:pt idx="625">
                  <c:v>19391</c:v>
                </c:pt>
                <c:pt idx="626">
                  <c:v>19419</c:v>
                </c:pt>
                <c:pt idx="627">
                  <c:v>19450</c:v>
                </c:pt>
                <c:pt idx="628">
                  <c:v>19480</c:v>
                </c:pt>
                <c:pt idx="629">
                  <c:v>19511</c:v>
                </c:pt>
                <c:pt idx="630">
                  <c:v>19541</c:v>
                </c:pt>
                <c:pt idx="631">
                  <c:v>19572</c:v>
                </c:pt>
                <c:pt idx="632">
                  <c:v>19603</c:v>
                </c:pt>
                <c:pt idx="633">
                  <c:v>19633</c:v>
                </c:pt>
                <c:pt idx="634">
                  <c:v>19664</c:v>
                </c:pt>
                <c:pt idx="635">
                  <c:v>19694</c:v>
                </c:pt>
                <c:pt idx="636">
                  <c:v>19725</c:v>
                </c:pt>
                <c:pt idx="637">
                  <c:v>19756</c:v>
                </c:pt>
                <c:pt idx="638">
                  <c:v>19784</c:v>
                </c:pt>
                <c:pt idx="639">
                  <c:v>19815</c:v>
                </c:pt>
                <c:pt idx="640">
                  <c:v>19845</c:v>
                </c:pt>
                <c:pt idx="641">
                  <c:v>19876</c:v>
                </c:pt>
                <c:pt idx="642">
                  <c:v>19906</c:v>
                </c:pt>
                <c:pt idx="643">
                  <c:v>19937</c:v>
                </c:pt>
                <c:pt idx="644">
                  <c:v>19968</c:v>
                </c:pt>
                <c:pt idx="645">
                  <c:v>19998</c:v>
                </c:pt>
                <c:pt idx="646">
                  <c:v>20029</c:v>
                </c:pt>
                <c:pt idx="647">
                  <c:v>20059</c:v>
                </c:pt>
                <c:pt idx="648">
                  <c:v>20090</c:v>
                </c:pt>
                <c:pt idx="649">
                  <c:v>20121</c:v>
                </c:pt>
                <c:pt idx="650">
                  <c:v>20149</c:v>
                </c:pt>
                <c:pt idx="651">
                  <c:v>20180</c:v>
                </c:pt>
                <c:pt idx="652">
                  <c:v>20210</c:v>
                </c:pt>
                <c:pt idx="653">
                  <c:v>20241</c:v>
                </c:pt>
                <c:pt idx="654">
                  <c:v>20271</c:v>
                </c:pt>
                <c:pt idx="655">
                  <c:v>20302</c:v>
                </c:pt>
                <c:pt idx="656">
                  <c:v>20333</c:v>
                </c:pt>
                <c:pt idx="657">
                  <c:v>20363</c:v>
                </c:pt>
                <c:pt idx="658">
                  <c:v>20394</c:v>
                </c:pt>
                <c:pt idx="659">
                  <c:v>20424</c:v>
                </c:pt>
                <c:pt idx="660">
                  <c:v>20455</c:v>
                </c:pt>
                <c:pt idx="661">
                  <c:v>20486</c:v>
                </c:pt>
                <c:pt idx="662">
                  <c:v>20515</c:v>
                </c:pt>
                <c:pt idx="663">
                  <c:v>20546</c:v>
                </c:pt>
                <c:pt idx="664">
                  <c:v>20576</c:v>
                </c:pt>
                <c:pt idx="665">
                  <c:v>20607</c:v>
                </c:pt>
                <c:pt idx="666">
                  <c:v>20637</c:v>
                </c:pt>
                <c:pt idx="667">
                  <c:v>20668</c:v>
                </c:pt>
                <c:pt idx="668">
                  <c:v>20699</c:v>
                </c:pt>
                <c:pt idx="669">
                  <c:v>20729</c:v>
                </c:pt>
                <c:pt idx="670">
                  <c:v>20760</c:v>
                </c:pt>
                <c:pt idx="671">
                  <c:v>20790</c:v>
                </c:pt>
                <c:pt idx="672">
                  <c:v>20821</c:v>
                </c:pt>
                <c:pt idx="673">
                  <c:v>20852</c:v>
                </c:pt>
                <c:pt idx="674">
                  <c:v>20880</c:v>
                </c:pt>
                <c:pt idx="675">
                  <c:v>20911</c:v>
                </c:pt>
                <c:pt idx="676">
                  <c:v>20941</c:v>
                </c:pt>
                <c:pt idx="677">
                  <c:v>20972</c:v>
                </c:pt>
                <c:pt idx="678">
                  <c:v>21002</c:v>
                </c:pt>
                <c:pt idx="679">
                  <c:v>21033</c:v>
                </c:pt>
                <c:pt idx="680">
                  <c:v>21064</c:v>
                </c:pt>
                <c:pt idx="681">
                  <c:v>21094</c:v>
                </c:pt>
                <c:pt idx="682">
                  <c:v>21125</c:v>
                </c:pt>
                <c:pt idx="683">
                  <c:v>21155</c:v>
                </c:pt>
                <c:pt idx="684">
                  <c:v>21186</c:v>
                </c:pt>
                <c:pt idx="685">
                  <c:v>21217</c:v>
                </c:pt>
                <c:pt idx="686">
                  <c:v>21245</c:v>
                </c:pt>
                <c:pt idx="687">
                  <c:v>21276</c:v>
                </c:pt>
                <c:pt idx="688">
                  <c:v>21306</c:v>
                </c:pt>
                <c:pt idx="689">
                  <c:v>21337</c:v>
                </c:pt>
                <c:pt idx="690">
                  <c:v>21367</c:v>
                </c:pt>
                <c:pt idx="691">
                  <c:v>21398</c:v>
                </c:pt>
                <c:pt idx="692">
                  <c:v>21429</c:v>
                </c:pt>
                <c:pt idx="693">
                  <c:v>21459</c:v>
                </c:pt>
                <c:pt idx="694">
                  <c:v>21490</c:v>
                </c:pt>
                <c:pt idx="695">
                  <c:v>21520</c:v>
                </c:pt>
                <c:pt idx="696">
                  <c:v>21551</c:v>
                </c:pt>
                <c:pt idx="697">
                  <c:v>21582</c:v>
                </c:pt>
                <c:pt idx="698">
                  <c:v>21610</c:v>
                </c:pt>
                <c:pt idx="699">
                  <c:v>21641</c:v>
                </c:pt>
                <c:pt idx="700">
                  <c:v>21671</c:v>
                </c:pt>
                <c:pt idx="701">
                  <c:v>21702</c:v>
                </c:pt>
                <c:pt idx="702">
                  <c:v>21732</c:v>
                </c:pt>
                <c:pt idx="703">
                  <c:v>21763</c:v>
                </c:pt>
                <c:pt idx="704">
                  <c:v>21794</c:v>
                </c:pt>
                <c:pt idx="705">
                  <c:v>21824</c:v>
                </c:pt>
                <c:pt idx="706">
                  <c:v>21855</c:v>
                </c:pt>
                <c:pt idx="707">
                  <c:v>21885</c:v>
                </c:pt>
                <c:pt idx="708">
                  <c:v>21916</c:v>
                </c:pt>
                <c:pt idx="709">
                  <c:v>21947</c:v>
                </c:pt>
                <c:pt idx="710">
                  <c:v>21976</c:v>
                </c:pt>
                <c:pt idx="711">
                  <c:v>22007</c:v>
                </c:pt>
                <c:pt idx="712">
                  <c:v>22037</c:v>
                </c:pt>
                <c:pt idx="713">
                  <c:v>22068</c:v>
                </c:pt>
                <c:pt idx="714">
                  <c:v>22098</c:v>
                </c:pt>
                <c:pt idx="715">
                  <c:v>22129</c:v>
                </c:pt>
                <c:pt idx="716">
                  <c:v>22160</c:v>
                </c:pt>
                <c:pt idx="717">
                  <c:v>22190</c:v>
                </c:pt>
                <c:pt idx="718">
                  <c:v>22221</c:v>
                </c:pt>
                <c:pt idx="719">
                  <c:v>22251</c:v>
                </c:pt>
                <c:pt idx="720">
                  <c:v>22282</c:v>
                </c:pt>
                <c:pt idx="721">
                  <c:v>22313</c:v>
                </c:pt>
                <c:pt idx="722">
                  <c:v>22341</c:v>
                </c:pt>
                <c:pt idx="723">
                  <c:v>22372</c:v>
                </c:pt>
                <c:pt idx="724">
                  <c:v>22402</c:v>
                </c:pt>
                <c:pt idx="725">
                  <c:v>22433</c:v>
                </c:pt>
                <c:pt idx="726">
                  <c:v>22463</c:v>
                </c:pt>
                <c:pt idx="727">
                  <c:v>22494</c:v>
                </c:pt>
                <c:pt idx="728">
                  <c:v>22525</c:v>
                </c:pt>
                <c:pt idx="729">
                  <c:v>22555</c:v>
                </c:pt>
                <c:pt idx="730">
                  <c:v>22586</c:v>
                </c:pt>
                <c:pt idx="731">
                  <c:v>22616</c:v>
                </c:pt>
                <c:pt idx="732">
                  <c:v>22647</c:v>
                </c:pt>
                <c:pt idx="733">
                  <c:v>22678</c:v>
                </c:pt>
                <c:pt idx="734">
                  <c:v>22706</c:v>
                </c:pt>
                <c:pt idx="735">
                  <c:v>22737</c:v>
                </c:pt>
                <c:pt idx="736">
                  <c:v>22767</c:v>
                </c:pt>
                <c:pt idx="737">
                  <c:v>22798</c:v>
                </c:pt>
                <c:pt idx="738">
                  <c:v>22828</c:v>
                </c:pt>
                <c:pt idx="739">
                  <c:v>22859</c:v>
                </c:pt>
                <c:pt idx="740">
                  <c:v>22890</c:v>
                </c:pt>
                <c:pt idx="741">
                  <c:v>22920</c:v>
                </c:pt>
                <c:pt idx="742">
                  <c:v>22951</c:v>
                </c:pt>
                <c:pt idx="743">
                  <c:v>22981</c:v>
                </c:pt>
                <c:pt idx="744">
                  <c:v>23012</c:v>
                </c:pt>
                <c:pt idx="745">
                  <c:v>23043</c:v>
                </c:pt>
                <c:pt idx="746">
                  <c:v>23071</c:v>
                </c:pt>
                <c:pt idx="747">
                  <c:v>23102</c:v>
                </c:pt>
                <c:pt idx="748">
                  <c:v>23132</c:v>
                </c:pt>
                <c:pt idx="749">
                  <c:v>23163</c:v>
                </c:pt>
                <c:pt idx="750">
                  <c:v>23193</c:v>
                </c:pt>
                <c:pt idx="751">
                  <c:v>23224</c:v>
                </c:pt>
                <c:pt idx="752">
                  <c:v>23255</c:v>
                </c:pt>
                <c:pt idx="753">
                  <c:v>23285</c:v>
                </c:pt>
                <c:pt idx="754">
                  <c:v>23316</c:v>
                </c:pt>
                <c:pt idx="755">
                  <c:v>23346</c:v>
                </c:pt>
                <c:pt idx="756">
                  <c:v>23377</c:v>
                </c:pt>
                <c:pt idx="757">
                  <c:v>23408</c:v>
                </c:pt>
                <c:pt idx="758">
                  <c:v>23437</c:v>
                </c:pt>
                <c:pt idx="759">
                  <c:v>23468</c:v>
                </c:pt>
                <c:pt idx="760">
                  <c:v>23498</c:v>
                </c:pt>
                <c:pt idx="761">
                  <c:v>23529</c:v>
                </c:pt>
                <c:pt idx="762">
                  <c:v>23559</c:v>
                </c:pt>
                <c:pt idx="763">
                  <c:v>23590</c:v>
                </c:pt>
                <c:pt idx="764">
                  <c:v>23621</c:v>
                </c:pt>
                <c:pt idx="765">
                  <c:v>23651</c:v>
                </c:pt>
                <c:pt idx="766">
                  <c:v>23682</c:v>
                </c:pt>
                <c:pt idx="767">
                  <c:v>23712</c:v>
                </c:pt>
                <c:pt idx="768">
                  <c:v>23743</c:v>
                </c:pt>
                <c:pt idx="769">
                  <c:v>23774</c:v>
                </c:pt>
                <c:pt idx="770">
                  <c:v>23802</c:v>
                </c:pt>
                <c:pt idx="771">
                  <c:v>23833</c:v>
                </c:pt>
                <c:pt idx="772">
                  <c:v>23863</c:v>
                </c:pt>
                <c:pt idx="773">
                  <c:v>23894</c:v>
                </c:pt>
                <c:pt idx="774">
                  <c:v>23924</c:v>
                </c:pt>
                <c:pt idx="775">
                  <c:v>23955</c:v>
                </c:pt>
                <c:pt idx="776">
                  <c:v>23986</c:v>
                </c:pt>
                <c:pt idx="777">
                  <c:v>24016</c:v>
                </c:pt>
                <c:pt idx="778">
                  <c:v>24047</c:v>
                </c:pt>
                <c:pt idx="779">
                  <c:v>24077</c:v>
                </c:pt>
                <c:pt idx="780">
                  <c:v>24108</c:v>
                </c:pt>
                <c:pt idx="781">
                  <c:v>24139</c:v>
                </c:pt>
                <c:pt idx="782">
                  <c:v>24167</c:v>
                </c:pt>
                <c:pt idx="783">
                  <c:v>24198</c:v>
                </c:pt>
                <c:pt idx="784">
                  <c:v>24228</c:v>
                </c:pt>
                <c:pt idx="785">
                  <c:v>24259</c:v>
                </c:pt>
                <c:pt idx="786">
                  <c:v>24289</c:v>
                </c:pt>
                <c:pt idx="787">
                  <c:v>24320</c:v>
                </c:pt>
                <c:pt idx="788">
                  <c:v>24351</c:v>
                </c:pt>
                <c:pt idx="789">
                  <c:v>24381</c:v>
                </c:pt>
                <c:pt idx="790">
                  <c:v>24412</c:v>
                </c:pt>
                <c:pt idx="791">
                  <c:v>24442</c:v>
                </c:pt>
                <c:pt idx="792">
                  <c:v>24473</c:v>
                </c:pt>
                <c:pt idx="793">
                  <c:v>24504</c:v>
                </c:pt>
                <c:pt idx="794">
                  <c:v>24532</c:v>
                </c:pt>
                <c:pt idx="795">
                  <c:v>24563</c:v>
                </c:pt>
                <c:pt idx="796">
                  <c:v>24593</c:v>
                </c:pt>
                <c:pt idx="797">
                  <c:v>24624</c:v>
                </c:pt>
                <c:pt idx="798">
                  <c:v>24654</c:v>
                </c:pt>
                <c:pt idx="799">
                  <c:v>24685</c:v>
                </c:pt>
                <c:pt idx="800">
                  <c:v>24716</c:v>
                </c:pt>
                <c:pt idx="801">
                  <c:v>24746</c:v>
                </c:pt>
                <c:pt idx="802">
                  <c:v>24777</c:v>
                </c:pt>
                <c:pt idx="803">
                  <c:v>24807</c:v>
                </c:pt>
                <c:pt idx="804">
                  <c:v>24838</c:v>
                </c:pt>
                <c:pt idx="805">
                  <c:v>24869</c:v>
                </c:pt>
                <c:pt idx="806">
                  <c:v>24898</c:v>
                </c:pt>
                <c:pt idx="807">
                  <c:v>24929</c:v>
                </c:pt>
                <c:pt idx="808">
                  <c:v>24959</c:v>
                </c:pt>
                <c:pt idx="809">
                  <c:v>24990</c:v>
                </c:pt>
                <c:pt idx="810">
                  <c:v>25020</c:v>
                </c:pt>
                <c:pt idx="811">
                  <c:v>25051</c:v>
                </c:pt>
                <c:pt idx="812">
                  <c:v>25082</c:v>
                </c:pt>
                <c:pt idx="813">
                  <c:v>25112</c:v>
                </c:pt>
                <c:pt idx="814">
                  <c:v>25143</c:v>
                </c:pt>
                <c:pt idx="815">
                  <c:v>25173</c:v>
                </c:pt>
                <c:pt idx="816">
                  <c:v>25204</c:v>
                </c:pt>
                <c:pt idx="817">
                  <c:v>25235</c:v>
                </c:pt>
                <c:pt idx="818">
                  <c:v>25263</c:v>
                </c:pt>
                <c:pt idx="819">
                  <c:v>25294</c:v>
                </c:pt>
                <c:pt idx="820">
                  <c:v>25324</c:v>
                </c:pt>
                <c:pt idx="821">
                  <c:v>25355</c:v>
                </c:pt>
                <c:pt idx="822">
                  <c:v>25385</c:v>
                </c:pt>
                <c:pt idx="823">
                  <c:v>25416</c:v>
                </c:pt>
                <c:pt idx="824">
                  <c:v>25447</c:v>
                </c:pt>
                <c:pt idx="825">
                  <c:v>25477</c:v>
                </c:pt>
                <c:pt idx="826">
                  <c:v>25508</c:v>
                </c:pt>
                <c:pt idx="827">
                  <c:v>25538</c:v>
                </c:pt>
                <c:pt idx="828">
                  <c:v>25569</c:v>
                </c:pt>
                <c:pt idx="829">
                  <c:v>25600</c:v>
                </c:pt>
                <c:pt idx="830">
                  <c:v>25628</c:v>
                </c:pt>
                <c:pt idx="831">
                  <c:v>25659</c:v>
                </c:pt>
                <c:pt idx="832">
                  <c:v>25689</c:v>
                </c:pt>
                <c:pt idx="833">
                  <c:v>25720</c:v>
                </c:pt>
                <c:pt idx="834">
                  <c:v>25750</c:v>
                </c:pt>
                <c:pt idx="835">
                  <c:v>25781</c:v>
                </c:pt>
                <c:pt idx="836">
                  <c:v>25812</c:v>
                </c:pt>
                <c:pt idx="837">
                  <c:v>25842</c:v>
                </c:pt>
                <c:pt idx="838">
                  <c:v>25873</c:v>
                </c:pt>
                <c:pt idx="839">
                  <c:v>25903</c:v>
                </c:pt>
                <c:pt idx="840">
                  <c:v>25934</c:v>
                </c:pt>
                <c:pt idx="841">
                  <c:v>25965</c:v>
                </c:pt>
                <c:pt idx="842">
                  <c:v>25993</c:v>
                </c:pt>
                <c:pt idx="843">
                  <c:v>26024</c:v>
                </c:pt>
                <c:pt idx="844">
                  <c:v>26054</c:v>
                </c:pt>
                <c:pt idx="845">
                  <c:v>26085</c:v>
                </c:pt>
                <c:pt idx="846">
                  <c:v>26115</c:v>
                </c:pt>
                <c:pt idx="847">
                  <c:v>26146</c:v>
                </c:pt>
                <c:pt idx="848">
                  <c:v>26177</c:v>
                </c:pt>
                <c:pt idx="849">
                  <c:v>26207</c:v>
                </c:pt>
                <c:pt idx="850">
                  <c:v>26238</c:v>
                </c:pt>
                <c:pt idx="851">
                  <c:v>26268</c:v>
                </c:pt>
                <c:pt idx="852">
                  <c:v>26299</c:v>
                </c:pt>
                <c:pt idx="853">
                  <c:v>26330</c:v>
                </c:pt>
                <c:pt idx="854">
                  <c:v>26359</c:v>
                </c:pt>
                <c:pt idx="855">
                  <c:v>26390</c:v>
                </c:pt>
                <c:pt idx="856">
                  <c:v>26420</c:v>
                </c:pt>
                <c:pt idx="857">
                  <c:v>26451</c:v>
                </c:pt>
                <c:pt idx="858">
                  <c:v>26481</c:v>
                </c:pt>
                <c:pt idx="859">
                  <c:v>26512</c:v>
                </c:pt>
                <c:pt idx="860">
                  <c:v>26543</c:v>
                </c:pt>
                <c:pt idx="861">
                  <c:v>26573</c:v>
                </c:pt>
                <c:pt idx="862">
                  <c:v>26604</c:v>
                </c:pt>
                <c:pt idx="863">
                  <c:v>26634</c:v>
                </c:pt>
                <c:pt idx="864">
                  <c:v>26665</c:v>
                </c:pt>
                <c:pt idx="865">
                  <c:v>26696</c:v>
                </c:pt>
                <c:pt idx="866">
                  <c:v>26724</c:v>
                </c:pt>
                <c:pt idx="867">
                  <c:v>26755</c:v>
                </c:pt>
                <c:pt idx="868">
                  <c:v>26785</c:v>
                </c:pt>
                <c:pt idx="869">
                  <c:v>26816</c:v>
                </c:pt>
                <c:pt idx="870">
                  <c:v>26846</c:v>
                </c:pt>
                <c:pt idx="871">
                  <c:v>26877</c:v>
                </c:pt>
                <c:pt idx="872">
                  <c:v>26908</c:v>
                </c:pt>
                <c:pt idx="873">
                  <c:v>26938</c:v>
                </c:pt>
                <c:pt idx="874">
                  <c:v>26969</c:v>
                </c:pt>
                <c:pt idx="875">
                  <c:v>26999</c:v>
                </c:pt>
                <c:pt idx="876">
                  <c:v>27030</c:v>
                </c:pt>
                <c:pt idx="877">
                  <c:v>27061</c:v>
                </c:pt>
                <c:pt idx="878">
                  <c:v>27089</c:v>
                </c:pt>
                <c:pt idx="879">
                  <c:v>27120</c:v>
                </c:pt>
                <c:pt idx="880">
                  <c:v>27150</c:v>
                </c:pt>
                <c:pt idx="881">
                  <c:v>27181</c:v>
                </c:pt>
                <c:pt idx="882">
                  <c:v>27211</c:v>
                </c:pt>
                <c:pt idx="883">
                  <c:v>27242</c:v>
                </c:pt>
                <c:pt idx="884">
                  <c:v>27273</c:v>
                </c:pt>
                <c:pt idx="885">
                  <c:v>27303</c:v>
                </c:pt>
                <c:pt idx="886">
                  <c:v>27334</c:v>
                </c:pt>
                <c:pt idx="887">
                  <c:v>27364</c:v>
                </c:pt>
                <c:pt idx="888">
                  <c:v>27395</c:v>
                </c:pt>
                <c:pt idx="889">
                  <c:v>27426</c:v>
                </c:pt>
                <c:pt idx="890">
                  <c:v>27454</c:v>
                </c:pt>
                <c:pt idx="891">
                  <c:v>27485</c:v>
                </c:pt>
                <c:pt idx="892">
                  <c:v>27515</c:v>
                </c:pt>
                <c:pt idx="893">
                  <c:v>27546</c:v>
                </c:pt>
                <c:pt idx="894">
                  <c:v>27576</c:v>
                </c:pt>
                <c:pt idx="895">
                  <c:v>27607</c:v>
                </c:pt>
                <c:pt idx="896">
                  <c:v>27638</c:v>
                </c:pt>
                <c:pt idx="897">
                  <c:v>27668</c:v>
                </c:pt>
                <c:pt idx="898">
                  <c:v>27699</c:v>
                </c:pt>
                <c:pt idx="899">
                  <c:v>27729</c:v>
                </c:pt>
                <c:pt idx="900">
                  <c:v>27760</c:v>
                </c:pt>
                <c:pt idx="901">
                  <c:v>27791</c:v>
                </c:pt>
                <c:pt idx="902">
                  <c:v>27820</c:v>
                </c:pt>
                <c:pt idx="903">
                  <c:v>27851</c:v>
                </c:pt>
                <c:pt idx="904">
                  <c:v>27881</c:v>
                </c:pt>
                <c:pt idx="905">
                  <c:v>27912</c:v>
                </c:pt>
                <c:pt idx="906">
                  <c:v>27942</c:v>
                </c:pt>
                <c:pt idx="907">
                  <c:v>27973</c:v>
                </c:pt>
                <c:pt idx="908">
                  <c:v>28004</c:v>
                </c:pt>
                <c:pt idx="909">
                  <c:v>28034</c:v>
                </c:pt>
                <c:pt idx="910">
                  <c:v>28065</c:v>
                </c:pt>
                <c:pt idx="911">
                  <c:v>28095</c:v>
                </c:pt>
                <c:pt idx="912">
                  <c:v>28126</c:v>
                </c:pt>
                <c:pt idx="913">
                  <c:v>28157</c:v>
                </c:pt>
                <c:pt idx="914">
                  <c:v>28185</c:v>
                </c:pt>
                <c:pt idx="915">
                  <c:v>28216</c:v>
                </c:pt>
                <c:pt idx="916">
                  <c:v>28246</c:v>
                </c:pt>
                <c:pt idx="917">
                  <c:v>28277</c:v>
                </c:pt>
                <c:pt idx="918">
                  <c:v>28307</c:v>
                </c:pt>
                <c:pt idx="919">
                  <c:v>28338</c:v>
                </c:pt>
                <c:pt idx="920">
                  <c:v>28369</c:v>
                </c:pt>
                <c:pt idx="921">
                  <c:v>28399</c:v>
                </c:pt>
                <c:pt idx="922">
                  <c:v>28430</c:v>
                </c:pt>
                <c:pt idx="923">
                  <c:v>28460</c:v>
                </c:pt>
                <c:pt idx="924">
                  <c:v>28491</c:v>
                </c:pt>
                <c:pt idx="925">
                  <c:v>28522</c:v>
                </c:pt>
                <c:pt idx="926">
                  <c:v>28550</c:v>
                </c:pt>
                <c:pt idx="927">
                  <c:v>28581</c:v>
                </c:pt>
                <c:pt idx="928">
                  <c:v>28611</c:v>
                </c:pt>
                <c:pt idx="929">
                  <c:v>28642</c:v>
                </c:pt>
                <c:pt idx="930">
                  <c:v>28672</c:v>
                </c:pt>
                <c:pt idx="931">
                  <c:v>28703</c:v>
                </c:pt>
                <c:pt idx="932">
                  <c:v>28734</c:v>
                </c:pt>
                <c:pt idx="933">
                  <c:v>28764</c:v>
                </c:pt>
                <c:pt idx="934">
                  <c:v>28795</c:v>
                </c:pt>
                <c:pt idx="935">
                  <c:v>28825</c:v>
                </c:pt>
                <c:pt idx="936">
                  <c:v>28856</c:v>
                </c:pt>
                <c:pt idx="937">
                  <c:v>28887</c:v>
                </c:pt>
                <c:pt idx="938">
                  <c:v>28915</c:v>
                </c:pt>
                <c:pt idx="939">
                  <c:v>28946</c:v>
                </c:pt>
                <c:pt idx="940">
                  <c:v>28976</c:v>
                </c:pt>
                <c:pt idx="941">
                  <c:v>29007</c:v>
                </c:pt>
                <c:pt idx="942">
                  <c:v>29037</c:v>
                </c:pt>
                <c:pt idx="943">
                  <c:v>29068</c:v>
                </c:pt>
                <c:pt idx="944">
                  <c:v>29099</c:v>
                </c:pt>
                <c:pt idx="945">
                  <c:v>29129</c:v>
                </c:pt>
                <c:pt idx="946">
                  <c:v>29160</c:v>
                </c:pt>
                <c:pt idx="947">
                  <c:v>29190</c:v>
                </c:pt>
                <c:pt idx="948">
                  <c:v>29221</c:v>
                </c:pt>
                <c:pt idx="949">
                  <c:v>29252</c:v>
                </c:pt>
                <c:pt idx="950">
                  <c:v>29281</c:v>
                </c:pt>
                <c:pt idx="951">
                  <c:v>29312</c:v>
                </c:pt>
                <c:pt idx="952">
                  <c:v>29342</c:v>
                </c:pt>
                <c:pt idx="953">
                  <c:v>29373</c:v>
                </c:pt>
                <c:pt idx="954">
                  <c:v>29403</c:v>
                </c:pt>
                <c:pt idx="955">
                  <c:v>29434</c:v>
                </c:pt>
                <c:pt idx="956">
                  <c:v>29465</c:v>
                </c:pt>
                <c:pt idx="957">
                  <c:v>29495</c:v>
                </c:pt>
                <c:pt idx="958">
                  <c:v>29526</c:v>
                </c:pt>
                <c:pt idx="959">
                  <c:v>29556</c:v>
                </c:pt>
                <c:pt idx="960">
                  <c:v>29587</c:v>
                </c:pt>
                <c:pt idx="961">
                  <c:v>29618</c:v>
                </c:pt>
                <c:pt idx="962">
                  <c:v>29646</c:v>
                </c:pt>
                <c:pt idx="963">
                  <c:v>29677</c:v>
                </c:pt>
                <c:pt idx="964">
                  <c:v>29707</c:v>
                </c:pt>
                <c:pt idx="965">
                  <c:v>29738</c:v>
                </c:pt>
                <c:pt idx="966">
                  <c:v>29768</c:v>
                </c:pt>
                <c:pt idx="967">
                  <c:v>29799</c:v>
                </c:pt>
                <c:pt idx="968">
                  <c:v>29830</c:v>
                </c:pt>
                <c:pt idx="969">
                  <c:v>29860</c:v>
                </c:pt>
                <c:pt idx="970">
                  <c:v>29891</c:v>
                </c:pt>
                <c:pt idx="971">
                  <c:v>29921</c:v>
                </c:pt>
                <c:pt idx="972">
                  <c:v>29952</c:v>
                </c:pt>
                <c:pt idx="973">
                  <c:v>29983</c:v>
                </c:pt>
                <c:pt idx="974">
                  <c:v>30011</c:v>
                </c:pt>
                <c:pt idx="975">
                  <c:v>30042</c:v>
                </c:pt>
                <c:pt idx="976">
                  <c:v>30072</c:v>
                </c:pt>
                <c:pt idx="977">
                  <c:v>30103</c:v>
                </c:pt>
                <c:pt idx="978">
                  <c:v>30133</c:v>
                </c:pt>
                <c:pt idx="979">
                  <c:v>30164</c:v>
                </c:pt>
                <c:pt idx="980">
                  <c:v>30195</c:v>
                </c:pt>
                <c:pt idx="981">
                  <c:v>30225</c:v>
                </c:pt>
                <c:pt idx="982">
                  <c:v>30256</c:v>
                </c:pt>
                <c:pt idx="983">
                  <c:v>30286</c:v>
                </c:pt>
                <c:pt idx="984">
                  <c:v>30317</c:v>
                </c:pt>
                <c:pt idx="985">
                  <c:v>30348</c:v>
                </c:pt>
                <c:pt idx="986">
                  <c:v>30376</c:v>
                </c:pt>
                <c:pt idx="987">
                  <c:v>30407</c:v>
                </c:pt>
                <c:pt idx="988">
                  <c:v>30437</c:v>
                </c:pt>
                <c:pt idx="989">
                  <c:v>30468</c:v>
                </c:pt>
                <c:pt idx="990">
                  <c:v>30498</c:v>
                </c:pt>
                <c:pt idx="991">
                  <c:v>30529</c:v>
                </c:pt>
                <c:pt idx="992">
                  <c:v>30560</c:v>
                </c:pt>
                <c:pt idx="993">
                  <c:v>30590</c:v>
                </c:pt>
                <c:pt idx="994">
                  <c:v>30621</c:v>
                </c:pt>
                <c:pt idx="995">
                  <c:v>30651</c:v>
                </c:pt>
                <c:pt idx="996">
                  <c:v>30682</c:v>
                </c:pt>
                <c:pt idx="997">
                  <c:v>30713</c:v>
                </c:pt>
                <c:pt idx="998">
                  <c:v>30742</c:v>
                </c:pt>
                <c:pt idx="999">
                  <c:v>30773</c:v>
                </c:pt>
                <c:pt idx="1000">
                  <c:v>30803</c:v>
                </c:pt>
                <c:pt idx="1001">
                  <c:v>30834</c:v>
                </c:pt>
                <c:pt idx="1002">
                  <c:v>30864</c:v>
                </c:pt>
                <c:pt idx="1003">
                  <c:v>30895</c:v>
                </c:pt>
                <c:pt idx="1004">
                  <c:v>30926</c:v>
                </c:pt>
                <c:pt idx="1005">
                  <c:v>30956</c:v>
                </c:pt>
                <c:pt idx="1006">
                  <c:v>30987</c:v>
                </c:pt>
                <c:pt idx="1007">
                  <c:v>31017</c:v>
                </c:pt>
                <c:pt idx="1008">
                  <c:v>31048</c:v>
                </c:pt>
                <c:pt idx="1009">
                  <c:v>31079</c:v>
                </c:pt>
                <c:pt idx="1010">
                  <c:v>31107</c:v>
                </c:pt>
                <c:pt idx="1011">
                  <c:v>31138</c:v>
                </c:pt>
                <c:pt idx="1012">
                  <c:v>31168</c:v>
                </c:pt>
                <c:pt idx="1013">
                  <c:v>31199</c:v>
                </c:pt>
                <c:pt idx="1014">
                  <c:v>31229</c:v>
                </c:pt>
                <c:pt idx="1015">
                  <c:v>31260</c:v>
                </c:pt>
                <c:pt idx="1016">
                  <c:v>31291</c:v>
                </c:pt>
                <c:pt idx="1017">
                  <c:v>31321</c:v>
                </c:pt>
                <c:pt idx="1018">
                  <c:v>31352</c:v>
                </c:pt>
                <c:pt idx="1019">
                  <c:v>31382</c:v>
                </c:pt>
                <c:pt idx="1020">
                  <c:v>31413</c:v>
                </c:pt>
                <c:pt idx="1021">
                  <c:v>31444</c:v>
                </c:pt>
                <c:pt idx="1022">
                  <c:v>31472</c:v>
                </c:pt>
                <c:pt idx="1023">
                  <c:v>31503</c:v>
                </c:pt>
                <c:pt idx="1024">
                  <c:v>31533</c:v>
                </c:pt>
                <c:pt idx="1025">
                  <c:v>31564</c:v>
                </c:pt>
                <c:pt idx="1026">
                  <c:v>31594</c:v>
                </c:pt>
                <c:pt idx="1027">
                  <c:v>31625</c:v>
                </c:pt>
                <c:pt idx="1028">
                  <c:v>31656</c:v>
                </c:pt>
                <c:pt idx="1029">
                  <c:v>31686</c:v>
                </c:pt>
                <c:pt idx="1030">
                  <c:v>31717</c:v>
                </c:pt>
                <c:pt idx="1031">
                  <c:v>31747</c:v>
                </c:pt>
                <c:pt idx="1032">
                  <c:v>31778</c:v>
                </c:pt>
                <c:pt idx="1033">
                  <c:v>31809</c:v>
                </c:pt>
                <c:pt idx="1034">
                  <c:v>31837</c:v>
                </c:pt>
                <c:pt idx="1035">
                  <c:v>31868</c:v>
                </c:pt>
                <c:pt idx="1036">
                  <c:v>31898</c:v>
                </c:pt>
                <c:pt idx="1037">
                  <c:v>31929</c:v>
                </c:pt>
                <c:pt idx="1038">
                  <c:v>31959</c:v>
                </c:pt>
                <c:pt idx="1039">
                  <c:v>31990</c:v>
                </c:pt>
                <c:pt idx="1040">
                  <c:v>32021</c:v>
                </c:pt>
                <c:pt idx="1041">
                  <c:v>32051</c:v>
                </c:pt>
                <c:pt idx="1042">
                  <c:v>32082</c:v>
                </c:pt>
                <c:pt idx="1043">
                  <c:v>32112</c:v>
                </c:pt>
                <c:pt idx="1044">
                  <c:v>32143</c:v>
                </c:pt>
                <c:pt idx="1045">
                  <c:v>32174</c:v>
                </c:pt>
                <c:pt idx="1046">
                  <c:v>32203</c:v>
                </c:pt>
                <c:pt idx="1047">
                  <c:v>32234</c:v>
                </c:pt>
                <c:pt idx="1048">
                  <c:v>32264</c:v>
                </c:pt>
                <c:pt idx="1049">
                  <c:v>32295</c:v>
                </c:pt>
                <c:pt idx="1050">
                  <c:v>32325</c:v>
                </c:pt>
                <c:pt idx="1051">
                  <c:v>32356</c:v>
                </c:pt>
                <c:pt idx="1052">
                  <c:v>32387</c:v>
                </c:pt>
                <c:pt idx="1053">
                  <c:v>32417</c:v>
                </c:pt>
                <c:pt idx="1054">
                  <c:v>32448</c:v>
                </c:pt>
                <c:pt idx="1055">
                  <c:v>32478</c:v>
                </c:pt>
                <c:pt idx="1056">
                  <c:v>32509</c:v>
                </c:pt>
                <c:pt idx="1057">
                  <c:v>32540</c:v>
                </c:pt>
                <c:pt idx="1058">
                  <c:v>32568</c:v>
                </c:pt>
                <c:pt idx="1059">
                  <c:v>32599</c:v>
                </c:pt>
                <c:pt idx="1060">
                  <c:v>32629</c:v>
                </c:pt>
                <c:pt idx="1061">
                  <c:v>32660</c:v>
                </c:pt>
                <c:pt idx="1062">
                  <c:v>32690</c:v>
                </c:pt>
                <c:pt idx="1063">
                  <c:v>32721</c:v>
                </c:pt>
                <c:pt idx="1064">
                  <c:v>32752</c:v>
                </c:pt>
                <c:pt idx="1065">
                  <c:v>32782</c:v>
                </c:pt>
                <c:pt idx="1066">
                  <c:v>32813</c:v>
                </c:pt>
                <c:pt idx="1067">
                  <c:v>32843</c:v>
                </c:pt>
                <c:pt idx="1068">
                  <c:v>32874</c:v>
                </c:pt>
                <c:pt idx="1069">
                  <c:v>32905</c:v>
                </c:pt>
                <c:pt idx="1070">
                  <c:v>32933</c:v>
                </c:pt>
                <c:pt idx="1071">
                  <c:v>32964</c:v>
                </c:pt>
                <c:pt idx="1072">
                  <c:v>32994</c:v>
                </c:pt>
                <c:pt idx="1073">
                  <c:v>33025</c:v>
                </c:pt>
                <c:pt idx="1074">
                  <c:v>33055</c:v>
                </c:pt>
                <c:pt idx="1075">
                  <c:v>33086</c:v>
                </c:pt>
                <c:pt idx="1076">
                  <c:v>33117</c:v>
                </c:pt>
                <c:pt idx="1077">
                  <c:v>33147</c:v>
                </c:pt>
                <c:pt idx="1078">
                  <c:v>33178</c:v>
                </c:pt>
                <c:pt idx="1079">
                  <c:v>33208</c:v>
                </c:pt>
                <c:pt idx="1080">
                  <c:v>33239</c:v>
                </c:pt>
                <c:pt idx="1081">
                  <c:v>33270</c:v>
                </c:pt>
                <c:pt idx="1082">
                  <c:v>33298</c:v>
                </c:pt>
                <c:pt idx="1083">
                  <c:v>33329</c:v>
                </c:pt>
                <c:pt idx="1084">
                  <c:v>33359</c:v>
                </c:pt>
                <c:pt idx="1085">
                  <c:v>33390</c:v>
                </c:pt>
                <c:pt idx="1086">
                  <c:v>33420</c:v>
                </c:pt>
                <c:pt idx="1087">
                  <c:v>33451</c:v>
                </c:pt>
                <c:pt idx="1088">
                  <c:v>33482</c:v>
                </c:pt>
                <c:pt idx="1089">
                  <c:v>33512</c:v>
                </c:pt>
                <c:pt idx="1090">
                  <c:v>33543</c:v>
                </c:pt>
                <c:pt idx="1091">
                  <c:v>33573</c:v>
                </c:pt>
                <c:pt idx="1092">
                  <c:v>33604</c:v>
                </c:pt>
                <c:pt idx="1093">
                  <c:v>33635</c:v>
                </c:pt>
                <c:pt idx="1094">
                  <c:v>33664</c:v>
                </c:pt>
                <c:pt idx="1095">
                  <c:v>33695</c:v>
                </c:pt>
                <c:pt idx="1096">
                  <c:v>33725</c:v>
                </c:pt>
                <c:pt idx="1097">
                  <c:v>33756</c:v>
                </c:pt>
                <c:pt idx="1098">
                  <c:v>33786</c:v>
                </c:pt>
                <c:pt idx="1099">
                  <c:v>33817</c:v>
                </c:pt>
                <c:pt idx="1100">
                  <c:v>33848</c:v>
                </c:pt>
                <c:pt idx="1101">
                  <c:v>33878</c:v>
                </c:pt>
                <c:pt idx="1102">
                  <c:v>33909</c:v>
                </c:pt>
                <c:pt idx="1103">
                  <c:v>33939</c:v>
                </c:pt>
                <c:pt idx="1104">
                  <c:v>33970</c:v>
                </c:pt>
                <c:pt idx="1105">
                  <c:v>34001</c:v>
                </c:pt>
                <c:pt idx="1106">
                  <c:v>34029</c:v>
                </c:pt>
                <c:pt idx="1107">
                  <c:v>34060</c:v>
                </c:pt>
                <c:pt idx="1108">
                  <c:v>34090</c:v>
                </c:pt>
                <c:pt idx="1109">
                  <c:v>34121</c:v>
                </c:pt>
                <c:pt idx="1110">
                  <c:v>34151</c:v>
                </c:pt>
                <c:pt idx="1111">
                  <c:v>34182</c:v>
                </c:pt>
                <c:pt idx="1112">
                  <c:v>34213</c:v>
                </c:pt>
                <c:pt idx="1113">
                  <c:v>34243</c:v>
                </c:pt>
                <c:pt idx="1114">
                  <c:v>34274</c:v>
                </c:pt>
                <c:pt idx="1115">
                  <c:v>34304</c:v>
                </c:pt>
                <c:pt idx="1116">
                  <c:v>34335</c:v>
                </c:pt>
                <c:pt idx="1117">
                  <c:v>34366</c:v>
                </c:pt>
                <c:pt idx="1118">
                  <c:v>34394</c:v>
                </c:pt>
                <c:pt idx="1119">
                  <c:v>34425</c:v>
                </c:pt>
                <c:pt idx="1120">
                  <c:v>34455</c:v>
                </c:pt>
                <c:pt idx="1121">
                  <c:v>34486</c:v>
                </c:pt>
                <c:pt idx="1122">
                  <c:v>34516</c:v>
                </c:pt>
                <c:pt idx="1123">
                  <c:v>34547</c:v>
                </c:pt>
                <c:pt idx="1124">
                  <c:v>34578</c:v>
                </c:pt>
                <c:pt idx="1125">
                  <c:v>34608</c:v>
                </c:pt>
                <c:pt idx="1126">
                  <c:v>34639</c:v>
                </c:pt>
                <c:pt idx="1127">
                  <c:v>34669</c:v>
                </c:pt>
                <c:pt idx="1128">
                  <c:v>34700</c:v>
                </c:pt>
                <c:pt idx="1129">
                  <c:v>34731</c:v>
                </c:pt>
                <c:pt idx="1130">
                  <c:v>34759</c:v>
                </c:pt>
                <c:pt idx="1131">
                  <c:v>34790</c:v>
                </c:pt>
                <c:pt idx="1132">
                  <c:v>34820</c:v>
                </c:pt>
                <c:pt idx="1133">
                  <c:v>34851</c:v>
                </c:pt>
                <c:pt idx="1134">
                  <c:v>34881</c:v>
                </c:pt>
                <c:pt idx="1135">
                  <c:v>34912</c:v>
                </c:pt>
                <c:pt idx="1136">
                  <c:v>34943</c:v>
                </c:pt>
                <c:pt idx="1137">
                  <c:v>34973</c:v>
                </c:pt>
                <c:pt idx="1138">
                  <c:v>35004</c:v>
                </c:pt>
                <c:pt idx="1139">
                  <c:v>35034</c:v>
                </c:pt>
                <c:pt idx="1140">
                  <c:v>35065</c:v>
                </c:pt>
                <c:pt idx="1141">
                  <c:v>35096</c:v>
                </c:pt>
                <c:pt idx="1142">
                  <c:v>35125</c:v>
                </c:pt>
                <c:pt idx="1143">
                  <c:v>35156</c:v>
                </c:pt>
                <c:pt idx="1144">
                  <c:v>35186</c:v>
                </c:pt>
                <c:pt idx="1145">
                  <c:v>35217</c:v>
                </c:pt>
                <c:pt idx="1146">
                  <c:v>35247</c:v>
                </c:pt>
                <c:pt idx="1147">
                  <c:v>35278</c:v>
                </c:pt>
                <c:pt idx="1148">
                  <c:v>35309</c:v>
                </c:pt>
                <c:pt idx="1149">
                  <c:v>35339</c:v>
                </c:pt>
                <c:pt idx="1150">
                  <c:v>35370</c:v>
                </c:pt>
                <c:pt idx="1151">
                  <c:v>35400</c:v>
                </c:pt>
                <c:pt idx="1152">
                  <c:v>35431</c:v>
                </c:pt>
                <c:pt idx="1153">
                  <c:v>35462</c:v>
                </c:pt>
                <c:pt idx="1154">
                  <c:v>35490</c:v>
                </c:pt>
                <c:pt idx="1155">
                  <c:v>35521</c:v>
                </c:pt>
                <c:pt idx="1156">
                  <c:v>35551</c:v>
                </c:pt>
                <c:pt idx="1157">
                  <c:v>35582</c:v>
                </c:pt>
                <c:pt idx="1158">
                  <c:v>35612</c:v>
                </c:pt>
                <c:pt idx="1159">
                  <c:v>35643</c:v>
                </c:pt>
                <c:pt idx="1160">
                  <c:v>35674</c:v>
                </c:pt>
                <c:pt idx="1161">
                  <c:v>35704</c:v>
                </c:pt>
                <c:pt idx="1162">
                  <c:v>35735</c:v>
                </c:pt>
                <c:pt idx="1163">
                  <c:v>35765</c:v>
                </c:pt>
                <c:pt idx="1164">
                  <c:v>35796</c:v>
                </c:pt>
                <c:pt idx="1165">
                  <c:v>35827</c:v>
                </c:pt>
                <c:pt idx="1166">
                  <c:v>35855</c:v>
                </c:pt>
                <c:pt idx="1167">
                  <c:v>35886</c:v>
                </c:pt>
                <c:pt idx="1168">
                  <c:v>35916</c:v>
                </c:pt>
                <c:pt idx="1169">
                  <c:v>35947</c:v>
                </c:pt>
                <c:pt idx="1170">
                  <c:v>35977</c:v>
                </c:pt>
                <c:pt idx="1171">
                  <c:v>36008</c:v>
                </c:pt>
                <c:pt idx="1172">
                  <c:v>36039</c:v>
                </c:pt>
                <c:pt idx="1173">
                  <c:v>36069</c:v>
                </c:pt>
                <c:pt idx="1174">
                  <c:v>36100</c:v>
                </c:pt>
                <c:pt idx="1175">
                  <c:v>36130</c:v>
                </c:pt>
                <c:pt idx="1176">
                  <c:v>36161</c:v>
                </c:pt>
                <c:pt idx="1177">
                  <c:v>36192</c:v>
                </c:pt>
                <c:pt idx="1178">
                  <c:v>36220</c:v>
                </c:pt>
                <c:pt idx="1179">
                  <c:v>36251</c:v>
                </c:pt>
                <c:pt idx="1180">
                  <c:v>36281</c:v>
                </c:pt>
                <c:pt idx="1181">
                  <c:v>36312</c:v>
                </c:pt>
                <c:pt idx="1182">
                  <c:v>36342</c:v>
                </c:pt>
                <c:pt idx="1183">
                  <c:v>36373</c:v>
                </c:pt>
                <c:pt idx="1184">
                  <c:v>36404</c:v>
                </c:pt>
                <c:pt idx="1185">
                  <c:v>36434</c:v>
                </c:pt>
                <c:pt idx="1186">
                  <c:v>36465</c:v>
                </c:pt>
                <c:pt idx="1187">
                  <c:v>36495</c:v>
                </c:pt>
                <c:pt idx="1188">
                  <c:v>36526</c:v>
                </c:pt>
                <c:pt idx="1189">
                  <c:v>36557</c:v>
                </c:pt>
                <c:pt idx="1190">
                  <c:v>36586</c:v>
                </c:pt>
                <c:pt idx="1191">
                  <c:v>36617</c:v>
                </c:pt>
                <c:pt idx="1192">
                  <c:v>36647</c:v>
                </c:pt>
                <c:pt idx="1193">
                  <c:v>36678</c:v>
                </c:pt>
                <c:pt idx="1194">
                  <c:v>36708</c:v>
                </c:pt>
                <c:pt idx="1195">
                  <c:v>36739</c:v>
                </c:pt>
                <c:pt idx="1196">
                  <c:v>36770</c:v>
                </c:pt>
                <c:pt idx="1197">
                  <c:v>36800</c:v>
                </c:pt>
                <c:pt idx="1198">
                  <c:v>36831</c:v>
                </c:pt>
                <c:pt idx="1199">
                  <c:v>36861</c:v>
                </c:pt>
                <c:pt idx="1200">
                  <c:v>36892</c:v>
                </c:pt>
                <c:pt idx="1201">
                  <c:v>36923</c:v>
                </c:pt>
                <c:pt idx="1202">
                  <c:v>36951</c:v>
                </c:pt>
                <c:pt idx="1203">
                  <c:v>36982</c:v>
                </c:pt>
                <c:pt idx="1204">
                  <c:v>37012</c:v>
                </c:pt>
                <c:pt idx="1205">
                  <c:v>37043</c:v>
                </c:pt>
                <c:pt idx="1206">
                  <c:v>37073</c:v>
                </c:pt>
                <c:pt idx="1207">
                  <c:v>37104</c:v>
                </c:pt>
                <c:pt idx="1208">
                  <c:v>37135</c:v>
                </c:pt>
                <c:pt idx="1209">
                  <c:v>37165</c:v>
                </c:pt>
                <c:pt idx="1210">
                  <c:v>37196</c:v>
                </c:pt>
                <c:pt idx="1211">
                  <c:v>37226</c:v>
                </c:pt>
                <c:pt idx="1212">
                  <c:v>37257</c:v>
                </c:pt>
                <c:pt idx="1213">
                  <c:v>37288</c:v>
                </c:pt>
                <c:pt idx="1214">
                  <c:v>37316</c:v>
                </c:pt>
                <c:pt idx="1215">
                  <c:v>37347</c:v>
                </c:pt>
                <c:pt idx="1216">
                  <c:v>37377</c:v>
                </c:pt>
                <c:pt idx="1217">
                  <c:v>37408</c:v>
                </c:pt>
                <c:pt idx="1218">
                  <c:v>37438</c:v>
                </c:pt>
                <c:pt idx="1219">
                  <c:v>37469</c:v>
                </c:pt>
                <c:pt idx="1220">
                  <c:v>37500</c:v>
                </c:pt>
                <c:pt idx="1221">
                  <c:v>37530</c:v>
                </c:pt>
                <c:pt idx="1222">
                  <c:v>37561</c:v>
                </c:pt>
                <c:pt idx="1223">
                  <c:v>37591</c:v>
                </c:pt>
                <c:pt idx="1224">
                  <c:v>37622</c:v>
                </c:pt>
                <c:pt idx="1225">
                  <c:v>37653</c:v>
                </c:pt>
                <c:pt idx="1226">
                  <c:v>37681</c:v>
                </c:pt>
                <c:pt idx="1227">
                  <c:v>37712</c:v>
                </c:pt>
                <c:pt idx="1228">
                  <c:v>37742</c:v>
                </c:pt>
                <c:pt idx="1229">
                  <c:v>37773</c:v>
                </c:pt>
                <c:pt idx="1230">
                  <c:v>37803</c:v>
                </c:pt>
                <c:pt idx="1231">
                  <c:v>37834</c:v>
                </c:pt>
                <c:pt idx="1232">
                  <c:v>37865</c:v>
                </c:pt>
                <c:pt idx="1233">
                  <c:v>37895</c:v>
                </c:pt>
                <c:pt idx="1234">
                  <c:v>37926</c:v>
                </c:pt>
                <c:pt idx="1235">
                  <c:v>37956</c:v>
                </c:pt>
                <c:pt idx="1236">
                  <c:v>37987</c:v>
                </c:pt>
                <c:pt idx="1237">
                  <c:v>38018</c:v>
                </c:pt>
                <c:pt idx="1238">
                  <c:v>38047</c:v>
                </c:pt>
                <c:pt idx="1239">
                  <c:v>38078</c:v>
                </c:pt>
                <c:pt idx="1240">
                  <c:v>38108</c:v>
                </c:pt>
                <c:pt idx="1241">
                  <c:v>38139</c:v>
                </c:pt>
                <c:pt idx="1242">
                  <c:v>38169</c:v>
                </c:pt>
                <c:pt idx="1243">
                  <c:v>38200</c:v>
                </c:pt>
                <c:pt idx="1244">
                  <c:v>38231</c:v>
                </c:pt>
                <c:pt idx="1245">
                  <c:v>38261</c:v>
                </c:pt>
                <c:pt idx="1246">
                  <c:v>38292</c:v>
                </c:pt>
                <c:pt idx="1247">
                  <c:v>38322</c:v>
                </c:pt>
                <c:pt idx="1248">
                  <c:v>38353</c:v>
                </c:pt>
                <c:pt idx="1249">
                  <c:v>38384</c:v>
                </c:pt>
                <c:pt idx="1250">
                  <c:v>38412</c:v>
                </c:pt>
                <c:pt idx="1251">
                  <c:v>38443</c:v>
                </c:pt>
                <c:pt idx="1252">
                  <c:v>38473</c:v>
                </c:pt>
                <c:pt idx="1253">
                  <c:v>38504</c:v>
                </c:pt>
                <c:pt idx="1254">
                  <c:v>38534</c:v>
                </c:pt>
                <c:pt idx="1255">
                  <c:v>38565</c:v>
                </c:pt>
                <c:pt idx="1256">
                  <c:v>38596</c:v>
                </c:pt>
                <c:pt idx="1257">
                  <c:v>38626</c:v>
                </c:pt>
                <c:pt idx="1258">
                  <c:v>38657</c:v>
                </c:pt>
                <c:pt idx="1259">
                  <c:v>38687</c:v>
                </c:pt>
                <c:pt idx="1260">
                  <c:v>38718</c:v>
                </c:pt>
                <c:pt idx="1261">
                  <c:v>38749</c:v>
                </c:pt>
                <c:pt idx="1262">
                  <c:v>38777</c:v>
                </c:pt>
                <c:pt idx="1263">
                  <c:v>38808</c:v>
                </c:pt>
                <c:pt idx="1264">
                  <c:v>38838</c:v>
                </c:pt>
                <c:pt idx="1265">
                  <c:v>38869</c:v>
                </c:pt>
                <c:pt idx="1266">
                  <c:v>38899</c:v>
                </c:pt>
                <c:pt idx="1267">
                  <c:v>38930</c:v>
                </c:pt>
                <c:pt idx="1268">
                  <c:v>38961</c:v>
                </c:pt>
                <c:pt idx="1269">
                  <c:v>38991</c:v>
                </c:pt>
                <c:pt idx="1270">
                  <c:v>39022</c:v>
                </c:pt>
                <c:pt idx="1271">
                  <c:v>39052</c:v>
                </c:pt>
                <c:pt idx="1272">
                  <c:v>39083</c:v>
                </c:pt>
                <c:pt idx="1273">
                  <c:v>39114</c:v>
                </c:pt>
                <c:pt idx="1274">
                  <c:v>39142</c:v>
                </c:pt>
                <c:pt idx="1275">
                  <c:v>39173</c:v>
                </c:pt>
                <c:pt idx="1276">
                  <c:v>39203</c:v>
                </c:pt>
                <c:pt idx="1277">
                  <c:v>39234</c:v>
                </c:pt>
                <c:pt idx="1278">
                  <c:v>39264</c:v>
                </c:pt>
                <c:pt idx="1279">
                  <c:v>39295</c:v>
                </c:pt>
                <c:pt idx="1280">
                  <c:v>39326</c:v>
                </c:pt>
                <c:pt idx="1281">
                  <c:v>39356</c:v>
                </c:pt>
                <c:pt idx="1282">
                  <c:v>39387</c:v>
                </c:pt>
                <c:pt idx="1283">
                  <c:v>39417</c:v>
                </c:pt>
                <c:pt idx="1284">
                  <c:v>39448</c:v>
                </c:pt>
                <c:pt idx="1285">
                  <c:v>39479</c:v>
                </c:pt>
                <c:pt idx="1286">
                  <c:v>39508</c:v>
                </c:pt>
                <c:pt idx="1287">
                  <c:v>39539</c:v>
                </c:pt>
                <c:pt idx="1288">
                  <c:v>39569</c:v>
                </c:pt>
                <c:pt idx="1289">
                  <c:v>39600</c:v>
                </c:pt>
                <c:pt idx="1290">
                  <c:v>39630</c:v>
                </c:pt>
                <c:pt idx="1291">
                  <c:v>39661</c:v>
                </c:pt>
                <c:pt idx="1292">
                  <c:v>39692</c:v>
                </c:pt>
                <c:pt idx="1293">
                  <c:v>39722</c:v>
                </c:pt>
                <c:pt idx="1294">
                  <c:v>39753</c:v>
                </c:pt>
                <c:pt idx="1295">
                  <c:v>39783</c:v>
                </c:pt>
                <c:pt idx="1296">
                  <c:v>39814</c:v>
                </c:pt>
                <c:pt idx="1297">
                  <c:v>39845</c:v>
                </c:pt>
                <c:pt idx="1298">
                  <c:v>39873</c:v>
                </c:pt>
                <c:pt idx="1299">
                  <c:v>39904</c:v>
                </c:pt>
                <c:pt idx="1300">
                  <c:v>39934</c:v>
                </c:pt>
                <c:pt idx="1301">
                  <c:v>39965</c:v>
                </c:pt>
                <c:pt idx="1302">
                  <c:v>39995</c:v>
                </c:pt>
                <c:pt idx="1303">
                  <c:v>40026</c:v>
                </c:pt>
                <c:pt idx="1304">
                  <c:v>40057</c:v>
                </c:pt>
                <c:pt idx="1305">
                  <c:v>40087</c:v>
                </c:pt>
                <c:pt idx="1306">
                  <c:v>40118</c:v>
                </c:pt>
                <c:pt idx="1307">
                  <c:v>40148</c:v>
                </c:pt>
                <c:pt idx="1308">
                  <c:v>40179</c:v>
                </c:pt>
                <c:pt idx="1309">
                  <c:v>40210</c:v>
                </c:pt>
                <c:pt idx="1310">
                  <c:v>40238</c:v>
                </c:pt>
                <c:pt idx="1311">
                  <c:v>40269</c:v>
                </c:pt>
                <c:pt idx="1312">
                  <c:v>40299</c:v>
                </c:pt>
                <c:pt idx="1313">
                  <c:v>40330</c:v>
                </c:pt>
                <c:pt idx="1314">
                  <c:v>40360</c:v>
                </c:pt>
                <c:pt idx="1315">
                  <c:v>40391</c:v>
                </c:pt>
                <c:pt idx="1316">
                  <c:v>40422</c:v>
                </c:pt>
                <c:pt idx="1317">
                  <c:v>40452</c:v>
                </c:pt>
                <c:pt idx="1318">
                  <c:v>40483</c:v>
                </c:pt>
                <c:pt idx="1319">
                  <c:v>40513</c:v>
                </c:pt>
                <c:pt idx="1320">
                  <c:v>40544</c:v>
                </c:pt>
                <c:pt idx="1321">
                  <c:v>40575</c:v>
                </c:pt>
                <c:pt idx="1322">
                  <c:v>40603</c:v>
                </c:pt>
                <c:pt idx="1323">
                  <c:v>40634</c:v>
                </c:pt>
                <c:pt idx="1324">
                  <c:v>40664</c:v>
                </c:pt>
                <c:pt idx="1325">
                  <c:v>40695</c:v>
                </c:pt>
                <c:pt idx="1326">
                  <c:v>40725</c:v>
                </c:pt>
                <c:pt idx="1327">
                  <c:v>40756</c:v>
                </c:pt>
                <c:pt idx="1328">
                  <c:v>40787</c:v>
                </c:pt>
                <c:pt idx="1329">
                  <c:v>40817</c:v>
                </c:pt>
                <c:pt idx="1330">
                  <c:v>40848</c:v>
                </c:pt>
                <c:pt idx="1331">
                  <c:v>40878</c:v>
                </c:pt>
                <c:pt idx="1332">
                  <c:v>40909</c:v>
                </c:pt>
                <c:pt idx="1333">
                  <c:v>40940</c:v>
                </c:pt>
                <c:pt idx="1334">
                  <c:v>40969</c:v>
                </c:pt>
                <c:pt idx="1335">
                  <c:v>41000</c:v>
                </c:pt>
                <c:pt idx="1336">
                  <c:v>41030</c:v>
                </c:pt>
                <c:pt idx="1337">
                  <c:v>41061</c:v>
                </c:pt>
                <c:pt idx="1338">
                  <c:v>41091</c:v>
                </c:pt>
                <c:pt idx="1339">
                  <c:v>41122</c:v>
                </c:pt>
                <c:pt idx="1340">
                  <c:v>41153</c:v>
                </c:pt>
                <c:pt idx="1341">
                  <c:v>41183</c:v>
                </c:pt>
                <c:pt idx="1342">
                  <c:v>41214</c:v>
                </c:pt>
                <c:pt idx="1343">
                  <c:v>41244</c:v>
                </c:pt>
                <c:pt idx="1344">
                  <c:v>41275</c:v>
                </c:pt>
                <c:pt idx="1345">
                  <c:v>41306</c:v>
                </c:pt>
                <c:pt idx="1346">
                  <c:v>41334</c:v>
                </c:pt>
                <c:pt idx="1347">
                  <c:v>41365</c:v>
                </c:pt>
                <c:pt idx="1348">
                  <c:v>41395</c:v>
                </c:pt>
                <c:pt idx="1349">
                  <c:v>41426</c:v>
                </c:pt>
                <c:pt idx="1350">
                  <c:v>41456</c:v>
                </c:pt>
                <c:pt idx="1351">
                  <c:v>41487</c:v>
                </c:pt>
                <c:pt idx="1352">
                  <c:v>41518</c:v>
                </c:pt>
                <c:pt idx="1353">
                  <c:v>41548</c:v>
                </c:pt>
                <c:pt idx="1354">
                  <c:v>41579</c:v>
                </c:pt>
                <c:pt idx="1355">
                  <c:v>41609</c:v>
                </c:pt>
                <c:pt idx="1356">
                  <c:v>41640</c:v>
                </c:pt>
                <c:pt idx="1357">
                  <c:v>41671</c:v>
                </c:pt>
                <c:pt idx="1358">
                  <c:v>41699</c:v>
                </c:pt>
                <c:pt idx="1359">
                  <c:v>41730</c:v>
                </c:pt>
                <c:pt idx="1360">
                  <c:v>41760</c:v>
                </c:pt>
                <c:pt idx="1361">
                  <c:v>41791</c:v>
                </c:pt>
                <c:pt idx="1362">
                  <c:v>41821</c:v>
                </c:pt>
                <c:pt idx="1363">
                  <c:v>41852</c:v>
                </c:pt>
                <c:pt idx="1364">
                  <c:v>41883</c:v>
                </c:pt>
                <c:pt idx="1365">
                  <c:v>41913</c:v>
                </c:pt>
                <c:pt idx="1366">
                  <c:v>41944</c:v>
                </c:pt>
                <c:pt idx="1367">
                  <c:v>41974</c:v>
                </c:pt>
              </c:numCache>
            </c:numRef>
          </c:cat>
          <c:val>
            <c:numRef>
              <c:f>Hoja1!$C$2:$C$1369</c:f>
              <c:numCache>
                <c:formatCode>General</c:formatCode>
                <c:ptCount val="1368"/>
                <c:pt idx="36">
                  <c:v>-0.23200000000000001</c:v>
                </c:pt>
                <c:pt idx="37">
                  <c:v>-0.216</c:v>
                </c:pt>
                <c:pt idx="38">
                  <c:v>-0.20499999999999999</c:v>
                </c:pt>
                <c:pt idx="39">
                  <c:v>-0.20499999999999999</c:v>
                </c:pt>
                <c:pt idx="40">
                  <c:v>-0.218</c:v>
                </c:pt>
                <c:pt idx="41">
                  <c:v>-0.248</c:v>
                </c:pt>
                <c:pt idx="42">
                  <c:v>-0.29499999999999998</c:v>
                </c:pt>
                <c:pt idx="43">
                  <c:v>-0.36</c:v>
                </c:pt>
                <c:pt idx="44">
                  <c:v>-0.439</c:v>
                </c:pt>
                <c:pt idx="45">
                  <c:v>-0.52900000000000003</c:v>
                </c:pt>
                <c:pt idx="46">
                  <c:v>-0.623</c:v>
                </c:pt>
                <c:pt idx="47">
                  <c:v>-0.71399999999999997</c:v>
                </c:pt>
                <c:pt idx="48">
                  <c:v>-0.79400000000000004</c:v>
                </c:pt>
                <c:pt idx="49">
                  <c:v>-0.85499999999999998</c:v>
                </c:pt>
                <c:pt idx="50">
                  <c:v>-0.88800000000000001</c:v>
                </c:pt>
                <c:pt idx="51">
                  <c:v>-0.88900000000000001</c:v>
                </c:pt>
                <c:pt idx="52">
                  <c:v>-0.85299999999999998</c:v>
                </c:pt>
                <c:pt idx="53">
                  <c:v>-0.77800000000000002</c:v>
                </c:pt>
                <c:pt idx="54">
                  <c:v>-0.66600000000000004</c:v>
                </c:pt>
                <c:pt idx="55">
                  <c:v>-0.52300000000000002</c:v>
                </c:pt>
                <c:pt idx="56">
                  <c:v>-0.35499999999999998</c:v>
                </c:pt>
                <c:pt idx="57">
                  <c:v>-0.17199999999999999</c:v>
                </c:pt>
                <c:pt idx="58">
                  <c:v>1.6E-2</c:v>
                </c:pt>
                <c:pt idx="59">
                  <c:v>0.19800000000000001</c:v>
                </c:pt>
                <c:pt idx="60">
                  <c:v>0.36299999999999999</c:v>
                </c:pt>
                <c:pt idx="61">
                  <c:v>0.504</c:v>
                </c:pt>
                <c:pt idx="62">
                  <c:v>0.61099999999999999</c:v>
                </c:pt>
                <c:pt idx="63">
                  <c:v>0.68100000000000005</c:v>
                </c:pt>
                <c:pt idx="64">
                  <c:v>0.71099999999999997</c:v>
                </c:pt>
                <c:pt idx="65">
                  <c:v>0.69899999999999995</c:v>
                </c:pt>
                <c:pt idx="66">
                  <c:v>0.64800000000000002</c:v>
                </c:pt>
                <c:pt idx="67">
                  <c:v>0.56299999999999994</c:v>
                </c:pt>
                <c:pt idx="68">
                  <c:v>0.44800000000000001</c:v>
                </c:pt>
                <c:pt idx="69">
                  <c:v>0.311</c:v>
                </c:pt>
                <c:pt idx="70">
                  <c:v>0.158</c:v>
                </c:pt>
                <c:pt idx="71">
                  <c:v>-1E-3</c:v>
                </c:pt>
                <c:pt idx="72">
                  <c:v>-0.158</c:v>
                </c:pt>
                <c:pt idx="73">
                  <c:v>-0.30499999999999999</c:v>
                </c:pt>
                <c:pt idx="74">
                  <c:v>-0.435</c:v>
                </c:pt>
                <c:pt idx="75">
                  <c:v>-0.54100000000000004</c:v>
                </c:pt>
                <c:pt idx="76">
                  <c:v>-0.61899999999999999</c:v>
                </c:pt>
                <c:pt idx="77">
                  <c:v>-0.66500000000000004</c:v>
                </c:pt>
                <c:pt idx="78">
                  <c:v>-0.68</c:v>
                </c:pt>
                <c:pt idx="79">
                  <c:v>-0.66400000000000003</c:v>
                </c:pt>
                <c:pt idx="80">
                  <c:v>-0.621</c:v>
                </c:pt>
                <c:pt idx="81">
                  <c:v>-0.55600000000000005</c:v>
                </c:pt>
                <c:pt idx="82">
                  <c:v>-0.47699999999999998</c:v>
                </c:pt>
                <c:pt idx="83">
                  <c:v>-0.39</c:v>
                </c:pt>
                <c:pt idx="84">
                  <c:v>-0.30399999999999999</c:v>
                </c:pt>
                <c:pt idx="85">
                  <c:v>-0.224</c:v>
                </c:pt>
                <c:pt idx="86">
                  <c:v>-0.157</c:v>
                </c:pt>
                <c:pt idx="87">
                  <c:v>-0.107</c:v>
                </c:pt>
                <c:pt idx="88">
                  <c:v>-7.3999999999999996E-2</c:v>
                </c:pt>
                <c:pt idx="89">
                  <c:v>-5.8999999999999997E-2</c:v>
                </c:pt>
                <c:pt idx="90">
                  <c:v>-6.2E-2</c:v>
                </c:pt>
                <c:pt idx="91">
                  <c:v>-0.08</c:v>
                </c:pt>
                <c:pt idx="92">
                  <c:v>-0.109</c:v>
                </c:pt>
                <c:pt idx="93">
                  <c:v>-0.14799999999999999</c:v>
                </c:pt>
                <c:pt idx="94">
                  <c:v>-0.192</c:v>
                </c:pt>
                <c:pt idx="95">
                  <c:v>-0.23899999999999999</c:v>
                </c:pt>
                <c:pt idx="96">
                  <c:v>-0.28899999999999998</c:v>
                </c:pt>
                <c:pt idx="97">
                  <c:v>-0.34</c:v>
                </c:pt>
                <c:pt idx="98">
                  <c:v>-0.39200000000000002</c:v>
                </c:pt>
                <c:pt idx="99">
                  <c:v>-0.44400000000000001</c:v>
                </c:pt>
                <c:pt idx="100">
                  <c:v>-0.495</c:v>
                </c:pt>
                <c:pt idx="101">
                  <c:v>-0.54400000000000004</c:v>
                </c:pt>
                <c:pt idx="102">
                  <c:v>-0.58899999999999997</c:v>
                </c:pt>
                <c:pt idx="103">
                  <c:v>-0.629</c:v>
                </c:pt>
                <c:pt idx="104">
                  <c:v>-0.65800000000000003</c:v>
                </c:pt>
                <c:pt idx="105">
                  <c:v>-0.67500000000000004</c:v>
                </c:pt>
                <c:pt idx="106">
                  <c:v>-0.67500000000000004</c:v>
                </c:pt>
                <c:pt idx="107">
                  <c:v>-0.65600000000000003</c:v>
                </c:pt>
                <c:pt idx="108">
                  <c:v>-0.61699999999999999</c:v>
                </c:pt>
                <c:pt idx="109">
                  <c:v>-0.55900000000000005</c:v>
                </c:pt>
                <c:pt idx="110">
                  <c:v>-0.48399999999999999</c:v>
                </c:pt>
                <c:pt idx="111">
                  <c:v>-0.39600000000000002</c:v>
                </c:pt>
                <c:pt idx="112">
                  <c:v>-0.30299999999999999</c:v>
                </c:pt>
                <c:pt idx="113">
                  <c:v>-0.21199999999999999</c:v>
                </c:pt>
                <c:pt idx="114">
                  <c:v>-0.13200000000000001</c:v>
                </c:pt>
                <c:pt idx="115">
                  <c:v>-7.0999999999999994E-2</c:v>
                </c:pt>
                <c:pt idx="116">
                  <c:v>-3.6999999999999998E-2</c:v>
                </c:pt>
                <c:pt idx="117">
                  <c:v>-3.2000000000000001E-2</c:v>
                </c:pt>
                <c:pt idx="118">
                  <c:v>-0.06</c:v>
                </c:pt>
                <c:pt idx="119">
                  <c:v>-0.11700000000000001</c:v>
                </c:pt>
                <c:pt idx="120">
                  <c:v>-0.19800000000000001</c:v>
                </c:pt>
                <c:pt idx="121">
                  <c:v>-0.29699999999999999</c:v>
                </c:pt>
                <c:pt idx="122">
                  <c:v>-0.40400000000000003</c:v>
                </c:pt>
                <c:pt idx="123">
                  <c:v>-0.51</c:v>
                </c:pt>
                <c:pt idx="124">
                  <c:v>-0.60499999999999998</c:v>
                </c:pt>
                <c:pt idx="125">
                  <c:v>-0.68100000000000005</c:v>
                </c:pt>
                <c:pt idx="126">
                  <c:v>-0.73299999999999998</c:v>
                </c:pt>
                <c:pt idx="127">
                  <c:v>-0.75900000000000001</c:v>
                </c:pt>
                <c:pt idx="128">
                  <c:v>-0.75600000000000001</c:v>
                </c:pt>
                <c:pt idx="129">
                  <c:v>-0.72799999999999998</c:v>
                </c:pt>
                <c:pt idx="130">
                  <c:v>-0.67700000000000005</c:v>
                </c:pt>
                <c:pt idx="131">
                  <c:v>-0.60699999999999998</c:v>
                </c:pt>
                <c:pt idx="132">
                  <c:v>-0.52200000000000002</c:v>
                </c:pt>
                <c:pt idx="133">
                  <c:v>-0.42599999999999999</c:v>
                </c:pt>
                <c:pt idx="134">
                  <c:v>-0.32400000000000001</c:v>
                </c:pt>
                <c:pt idx="135">
                  <c:v>-0.22</c:v>
                </c:pt>
                <c:pt idx="136">
                  <c:v>-0.115</c:v>
                </c:pt>
                <c:pt idx="137">
                  <c:v>-1.2E-2</c:v>
                </c:pt>
                <c:pt idx="138">
                  <c:v>8.6999999999999994E-2</c:v>
                </c:pt>
                <c:pt idx="139">
                  <c:v>0.18099999999999999</c:v>
                </c:pt>
                <c:pt idx="140">
                  <c:v>0.27</c:v>
                </c:pt>
                <c:pt idx="141">
                  <c:v>0.35299999999999998</c:v>
                </c:pt>
                <c:pt idx="142">
                  <c:v>0.42899999999999999</c:v>
                </c:pt>
                <c:pt idx="143">
                  <c:v>0.496</c:v>
                </c:pt>
                <c:pt idx="144">
                  <c:v>0.55200000000000005</c:v>
                </c:pt>
                <c:pt idx="145">
                  <c:v>0.59599999999999997</c:v>
                </c:pt>
                <c:pt idx="146">
                  <c:v>0.627</c:v>
                </c:pt>
                <c:pt idx="147">
                  <c:v>0.64500000000000002</c:v>
                </c:pt>
                <c:pt idx="148">
                  <c:v>0.65</c:v>
                </c:pt>
                <c:pt idx="149">
                  <c:v>0.64300000000000002</c:v>
                </c:pt>
                <c:pt idx="150">
                  <c:v>0.625</c:v>
                </c:pt>
                <c:pt idx="151">
                  <c:v>0.6</c:v>
                </c:pt>
                <c:pt idx="152">
                  <c:v>0.56999999999999995</c:v>
                </c:pt>
                <c:pt idx="153">
                  <c:v>0.53600000000000003</c:v>
                </c:pt>
                <c:pt idx="154">
                  <c:v>0.498</c:v>
                </c:pt>
                <c:pt idx="155">
                  <c:v>0.45600000000000002</c:v>
                </c:pt>
                <c:pt idx="156">
                  <c:v>0.41</c:v>
                </c:pt>
                <c:pt idx="157">
                  <c:v>0.35699999999999998</c:v>
                </c:pt>
                <c:pt idx="158">
                  <c:v>0.29599999999999999</c:v>
                </c:pt>
                <c:pt idx="159">
                  <c:v>0.22700000000000001</c:v>
                </c:pt>
                <c:pt idx="160">
                  <c:v>0.14799999999999999</c:v>
                </c:pt>
                <c:pt idx="161">
                  <c:v>0.06</c:v>
                </c:pt>
                <c:pt idx="162">
                  <c:v>-3.5999999999999997E-2</c:v>
                </c:pt>
                <c:pt idx="163">
                  <c:v>-0.13500000000000001</c:v>
                </c:pt>
                <c:pt idx="164">
                  <c:v>-0.23400000000000001</c:v>
                </c:pt>
                <c:pt idx="165">
                  <c:v>-0.32900000000000001</c:v>
                </c:pt>
                <c:pt idx="166">
                  <c:v>-0.41599999999999998</c:v>
                </c:pt>
                <c:pt idx="167">
                  <c:v>-0.48799999999999999</c:v>
                </c:pt>
                <c:pt idx="168">
                  <c:v>-0.54300000000000004</c:v>
                </c:pt>
                <c:pt idx="169">
                  <c:v>-0.57899999999999996</c:v>
                </c:pt>
                <c:pt idx="170">
                  <c:v>-0.59499999999999997</c:v>
                </c:pt>
                <c:pt idx="171">
                  <c:v>-0.59</c:v>
                </c:pt>
                <c:pt idx="172">
                  <c:v>-0.56899999999999995</c:v>
                </c:pt>
                <c:pt idx="173">
                  <c:v>-0.53500000000000003</c:v>
                </c:pt>
                <c:pt idx="174">
                  <c:v>-0.49099999999999999</c:v>
                </c:pt>
                <c:pt idx="175">
                  <c:v>-0.443</c:v>
                </c:pt>
                <c:pt idx="176">
                  <c:v>-0.39600000000000002</c:v>
                </c:pt>
                <c:pt idx="177">
                  <c:v>-0.35299999999999998</c:v>
                </c:pt>
                <c:pt idx="178">
                  <c:v>-0.316</c:v>
                </c:pt>
                <c:pt idx="179">
                  <c:v>-0.28499999999999998</c:v>
                </c:pt>
                <c:pt idx="180">
                  <c:v>-0.26200000000000001</c:v>
                </c:pt>
                <c:pt idx="181">
                  <c:v>-0.245</c:v>
                </c:pt>
                <c:pt idx="182">
                  <c:v>-0.23200000000000001</c:v>
                </c:pt>
                <c:pt idx="183">
                  <c:v>-0.221</c:v>
                </c:pt>
                <c:pt idx="184">
                  <c:v>-0.21299999999999999</c:v>
                </c:pt>
                <c:pt idx="185">
                  <c:v>-0.20499999999999999</c:v>
                </c:pt>
                <c:pt idx="186">
                  <c:v>-0.19900000000000001</c:v>
                </c:pt>
                <c:pt idx="187">
                  <c:v>-0.19400000000000001</c:v>
                </c:pt>
                <c:pt idx="188">
                  <c:v>-0.19400000000000001</c:v>
                </c:pt>
                <c:pt idx="189">
                  <c:v>-0.19800000000000001</c:v>
                </c:pt>
                <c:pt idx="190">
                  <c:v>-0.21</c:v>
                </c:pt>
                <c:pt idx="191">
                  <c:v>-0.23</c:v>
                </c:pt>
                <c:pt idx="192">
                  <c:v>-0.26</c:v>
                </c:pt>
                <c:pt idx="193">
                  <c:v>-0.29899999999999999</c:v>
                </c:pt>
                <c:pt idx="194">
                  <c:v>-0.34799999999999998</c:v>
                </c:pt>
                <c:pt idx="195">
                  <c:v>-0.40300000000000002</c:v>
                </c:pt>
                <c:pt idx="196">
                  <c:v>-0.46400000000000002</c:v>
                </c:pt>
                <c:pt idx="197">
                  <c:v>-0.52800000000000002</c:v>
                </c:pt>
                <c:pt idx="198">
                  <c:v>-0.59</c:v>
                </c:pt>
                <c:pt idx="199">
                  <c:v>-0.64700000000000002</c:v>
                </c:pt>
                <c:pt idx="200">
                  <c:v>-0.69399999999999995</c:v>
                </c:pt>
                <c:pt idx="201">
                  <c:v>-0.73</c:v>
                </c:pt>
                <c:pt idx="202">
                  <c:v>-0.754</c:v>
                </c:pt>
                <c:pt idx="203">
                  <c:v>-0.76300000000000001</c:v>
                </c:pt>
                <c:pt idx="204">
                  <c:v>-0.75700000000000001</c:v>
                </c:pt>
                <c:pt idx="205">
                  <c:v>-0.73799999999999999</c:v>
                </c:pt>
                <c:pt idx="206">
                  <c:v>-0.70399999999999996</c:v>
                </c:pt>
                <c:pt idx="207">
                  <c:v>-0.65700000000000003</c:v>
                </c:pt>
                <c:pt idx="208">
                  <c:v>-0.59699999999999998</c:v>
                </c:pt>
                <c:pt idx="209">
                  <c:v>-0.52800000000000002</c:v>
                </c:pt>
                <c:pt idx="210">
                  <c:v>-0.45100000000000001</c:v>
                </c:pt>
                <c:pt idx="211">
                  <c:v>-0.37</c:v>
                </c:pt>
                <c:pt idx="212">
                  <c:v>-0.28599999999999998</c:v>
                </c:pt>
                <c:pt idx="213">
                  <c:v>-0.20399999999999999</c:v>
                </c:pt>
                <c:pt idx="214">
                  <c:v>-0.127</c:v>
                </c:pt>
                <c:pt idx="215">
                  <c:v>-5.8000000000000003E-2</c:v>
                </c:pt>
                <c:pt idx="216">
                  <c:v>1E-3</c:v>
                </c:pt>
                <c:pt idx="217">
                  <c:v>4.5999999999999999E-2</c:v>
                </c:pt>
                <c:pt idx="218">
                  <c:v>7.6999999999999999E-2</c:v>
                </c:pt>
                <c:pt idx="219">
                  <c:v>9.2999999999999999E-2</c:v>
                </c:pt>
                <c:pt idx="220">
                  <c:v>9.5000000000000001E-2</c:v>
                </c:pt>
                <c:pt idx="221">
                  <c:v>8.5999999999999993E-2</c:v>
                </c:pt>
                <c:pt idx="222">
                  <c:v>6.8000000000000005E-2</c:v>
                </c:pt>
                <c:pt idx="223">
                  <c:v>4.2000000000000003E-2</c:v>
                </c:pt>
                <c:pt idx="224">
                  <c:v>1.2999999999999999E-2</c:v>
                </c:pt>
                <c:pt idx="225">
                  <c:v>-1.7999999999999999E-2</c:v>
                </c:pt>
                <c:pt idx="226">
                  <c:v>-4.7E-2</c:v>
                </c:pt>
                <c:pt idx="227">
                  <c:v>-7.2999999999999995E-2</c:v>
                </c:pt>
                <c:pt idx="228">
                  <c:v>-9.6000000000000002E-2</c:v>
                </c:pt>
                <c:pt idx="229">
                  <c:v>-0.11600000000000001</c:v>
                </c:pt>
                <c:pt idx="230">
                  <c:v>-0.13600000000000001</c:v>
                </c:pt>
                <c:pt idx="231">
                  <c:v>-0.159</c:v>
                </c:pt>
                <c:pt idx="232">
                  <c:v>-0.187</c:v>
                </c:pt>
                <c:pt idx="233">
                  <c:v>-0.224</c:v>
                </c:pt>
                <c:pt idx="234">
                  <c:v>-0.26900000000000002</c:v>
                </c:pt>
                <c:pt idx="235">
                  <c:v>-0.32400000000000001</c:v>
                </c:pt>
                <c:pt idx="236">
                  <c:v>-0.38700000000000001</c:v>
                </c:pt>
                <c:pt idx="237">
                  <c:v>-0.45700000000000002</c:v>
                </c:pt>
                <c:pt idx="238">
                  <c:v>-0.52900000000000003</c:v>
                </c:pt>
                <c:pt idx="239">
                  <c:v>-0.60099999999999998</c:v>
                </c:pt>
                <c:pt idx="240">
                  <c:v>-0.66800000000000004</c:v>
                </c:pt>
                <c:pt idx="241">
                  <c:v>-0.72699999999999998</c:v>
                </c:pt>
                <c:pt idx="242">
                  <c:v>-0.77600000000000002</c:v>
                </c:pt>
                <c:pt idx="243">
                  <c:v>-0.81399999999999995</c:v>
                </c:pt>
                <c:pt idx="244">
                  <c:v>-0.84</c:v>
                </c:pt>
                <c:pt idx="245">
                  <c:v>-0.85499999999999998</c:v>
                </c:pt>
                <c:pt idx="246">
                  <c:v>-0.86199999999999999</c:v>
                </c:pt>
                <c:pt idx="247">
                  <c:v>-0.86099999999999999</c:v>
                </c:pt>
                <c:pt idx="248">
                  <c:v>-0.85599999999999998</c:v>
                </c:pt>
                <c:pt idx="249">
                  <c:v>-0.84699999999999998</c:v>
                </c:pt>
                <c:pt idx="250">
                  <c:v>-0.83499999999999996</c:v>
                </c:pt>
                <c:pt idx="251">
                  <c:v>-0.82199999999999995</c:v>
                </c:pt>
                <c:pt idx="252">
                  <c:v>-0.80800000000000005</c:v>
                </c:pt>
                <c:pt idx="253">
                  <c:v>-0.79100000000000004</c:v>
                </c:pt>
                <c:pt idx="254">
                  <c:v>-0.77100000000000002</c:v>
                </c:pt>
                <c:pt idx="255">
                  <c:v>-0.748</c:v>
                </c:pt>
                <c:pt idx="256">
                  <c:v>-0.72099999999999997</c:v>
                </c:pt>
                <c:pt idx="257">
                  <c:v>-0.69</c:v>
                </c:pt>
                <c:pt idx="258">
                  <c:v>-0.65300000000000002</c:v>
                </c:pt>
                <c:pt idx="259">
                  <c:v>-0.61199999999999999</c:v>
                </c:pt>
                <c:pt idx="260">
                  <c:v>-0.56899999999999995</c:v>
                </c:pt>
                <c:pt idx="261">
                  <c:v>-0.52600000000000002</c:v>
                </c:pt>
                <c:pt idx="262">
                  <c:v>-0.48699999999999999</c:v>
                </c:pt>
                <c:pt idx="263">
                  <c:v>-0.45700000000000002</c:v>
                </c:pt>
                <c:pt idx="264">
                  <c:v>-0.437</c:v>
                </c:pt>
                <c:pt idx="265">
                  <c:v>-0.43099999999999999</c:v>
                </c:pt>
                <c:pt idx="266">
                  <c:v>-0.443</c:v>
                </c:pt>
                <c:pt idx="267">
                  <c:v>-0.47299999999999998</c:v>
                </c:pt>
                <c:pt idx="268">
                  <c:v>-0.52200000000000002</c:v>
                </c:pt>
                <c:pt idx="269">
                  <c:v>-0.58899999999999997</c:v>
                </c:pt>
                <c:pt idx="270">
                  <c:v>-0.67100000000000004</c:v>
                </c:pt>
                <c:pt idx="271">
                  <c:v>-0.76300000000000001</c:v>
                </c:pt>
                <c:pt idx="272">
                  <c:v>-0.86099999999999999</c:v>
                </c:pt>
                <c:pt idx="273">
                  <c:v>-0.95899999999999996</c:v>
                </c:pt>
                <c:pt idx="274">
                  <c:v>-1.0509999999999999</c:v>
                </c:pt>
                <c:pt idx="275">
                  <c:v>-1.129</c:v>
                </c:pt>
                <c:pt idx="276">
                  <c:v>-1.1890000000000001</c:v>
                </c:pt>
                <c:pt idx="277">
                  <c:v>-1.2250000000000001</c:v>
                </c:pt>
                <c:pt idx="278">
                  <c:v>-1.236</c:v>
                </c:pt>
                <c:pt idx="279">
                  <c:v>-1.222</c:v>
                </c:pt>
                <c:pt idx="280">
                  <c:v>-1.1830000000000001</c:v>
                </c:pt>
                <c:pt idx="281">
                  <c:v>-1.123</c:v>
                </c:pt>
                <c:pt idx="282">
                  <c:v>-1.044</c:v>
                </c:pt>
                <c:pt idx="283">
                  <c:v>-0.95399999999999996</c:v>
                </c:pt>
                <c:pt idx="284">
                  <c:v>-0.85599999999999998</c:v>
                </c:pt>
                <c:pt idx="285">
                  <c:v>-0.75700000000000001</c:v>
                </c:pt>
                <c:pt idx="286">
                  <c:v>-0.66</c:v>
                </c:pt>
                <c:pt idx="287">
                  <c:v>-0.56999999999999995</c:v>
                </c:pt>
                <c:pt idx="288">
                  <c:v>-0.48699999999999999</c:v>
                </c:pt>
                <c:pt idx="289">
                  <c:v>-0.41199999999999998</c:v>
                </c:pt>
                <c:pt idx="290">
                  <c:v>-0.34399999999999997</c:v>
                </c:pt>
                <c:pt idx="291">
                  <c:v>-0.28199999999999997</c:v>
                </c:pt>
                <c:pt idx="292">
                  <c:v>-0.224</c:v>
                </c:pt>
                <c:pt idx="293">
                  <c:v>-0.16700000000000001</c:v>
                </c:pt>
                <c:pt idx="294">
                  <c:v>-0.111</c:v>
                </c:pt>
                <c:pt idx="295">
                  <c:v>-5.2999999999999999E-2</c:v>
                </c:pt>
                <c:pt idx="296">
                  <c:v>8.0000000000000002E-3</c:v>
                </c:pt>
                <c:pt idx="297">
                  <c:v>7.1999999999999995E-2</c:v>
                </c:pt>
                <c:pt idx="298">
                  <c:v>0.13800000000000001</c:v>
                </c:pt>
                <c:pt idx="299">
                  <c:v>0.20499999999999999</c:v>
                </c:pt>
                <c:pt idx="300">
                  <c:v>0.27</c:v>
                </c:pt>
                <c:pt idx="301">
                  <c:v>0.33200000000000002</c:v>
                </c:pt>
                <c:pt idx="302">
                  <c:v>0.38700000000000001</c:v>
                </c:pt>
                <c:pt idx="303">
                  <c:v>0.436</c:v>
                </c:pt>
                <c:pt idx="304">
                  <c:v>0.47499999999999998</c:v>
                </c:pt>
                <c:pt idx="305">
                  <c:v>0.505</c:v>
                </c:pt>
                <c:pt idx="306">
                  <c:v>0.52600000000000002</c:v>
                </c:pt>
                <c:pt idx="307">
                  <c:v>0.53600000000000003</c:v>
                </c:pt>
                <c:pt idx="308">
                  <c:v>0.53700000000000003</c:v>
                </c:pt>
                <c:pt idx="309">
                  <c:v>0.52900000000000003</c:v>
                </c:pt>
                <c:pt idx="310">
                  <c:v>0.51100000000000001</c:v>
                </c:pt>
                <c:pt idx="311">
                  <c:v>0.48299999999999998</c:v>
                </c:pt>
                <c:pt idx="312">
                  <c:v>0.44400000000000001</c:v>
                </c:pt>
                <c:pt idx="313">
                  <c:v>0.39200000000000002</c:v>
                </c:pt>
                <c:pt idx="314">
                  <c:v>0.32700000000000001</c:v>
                </c:pt>
                <c:pt idx="315">
                  <c:v>0.246</c:v>
                </c:pt>
                <c:pt idx="316">
                  <c:v>0.14899999999999999</c:v>
                </c:pt>
                <c:pt idx="317">
                  <c:v>3.6999999999999998E-2</c:v>
                </c:pt>
                <c:pt idx="318">
                  <c:v>-0.09</c:v>
                </c:pt>
                <c:pt idx="319">
                  <c:v>-0.22700000000000001</c:v>
                </c:pt>
                <c:pt idx="320">
                  <c:v>-0.37</c:v>
                </c:pt>
                <c:pt idx="321">
                  <c:v>-0.51300000000000001</c:v>
                </c:pt>
                <c:pt idx="322">
                  <c:v>-0.64700000000000002</c:v>
                </c:pt>
                <c:pt idx="323">
                  <c:v>-0.76400000000000001</c:v>
                </c:pt>
                <c:pt idx="324">
                  <c:v>-0.85799999999999998</c:v>
                </c:pt>
                <c:pt idx="325">
                  <c:v>-0.92300000000000004</c:v>
                </c:pt>
                <c:pt idx="326">
                  <c:v>-0.95599999999999996</c:v>
                </c:pt>
                <c:pt idx="327">
                  <c:v>-0.95399999999999996</c:v>
                </c:pt>
                <c:pt idx="328">
                  <c:v>-0.92100000000000004</c:v>
                </c:pt>
                <c:pt idx="329">
                  <c:v>-0.86099999999999999</c:v>
                </c:pt>
                <c:pt idx="330">
                  <c:v>-0.77900000000000003</c:v>
                </c:pt>
                <c:pt idx="331">
                  <c:v>-0.68200000000000005</c:v>
                </c:pt>
                <c:pt idx="332">
                  <c:v>-0.57999999999999996</c:v>
                </c:pt>
                <c:pt idx="333">
                  <c:v>-0.47799999999999998</c:v>
                </c:pt>
                <c:pt idx="334">
                  <c:v>-0.38300000000000001</c:v>
                </c:pt>
                <c:pt idx="335">
                  <c:v>-0.29899999999999999</c:v>
                </c:pt>
                <c:pt idx="336">
                  <c:v>-0.22900000000000001</c:v>
                </c:pt>
                <c:pt idx="337">
                  <c:v>-0.17299999999999999</c:v>
                </c:pt>
                <c:pt idx="338">
                  <c:v>-0.128</c:v>
                </c:pt>
                <c:pt idx="339">
                  <c:v>-9.1999999999999998E-2</c:v>
                </c:pt>
                <c:pt idx="340">
                  <c:v>-5.8999999999999997E-2</c:v>
                </c:pt>
                <c:pt idx="341">
                  <c:v>-2.5999999999999999E-2</c:v>
                </c:pt>
                <c:pt idx="342">
                  <c:v>1.2E-2</c:v>
                </c:pt>
                <c:pt idx="343">
                  <c:v>5.8999999999999997E-2</c:v>
                </c:pt>
                <c:pt idx="344">
                  <c:v>0.113</c:v>
                </c:pt>
                <c:pt idx="345">
                  <c:v>0.17599999999999999</c:v>
                </c:pt>
                <c:pt idx="346">
                  <c:v>0.24299999999999999</c:v>
                </c:pt>
                <c:pt idx="347">
                  <c:v>0.309</c:v>
                </c:pt>
                <c:pt idx="348">
                  <c:v>0.36799999999999999</c:v>
                </c:pt>
                <c:pt idx="349">
                  <c:v>0.41299999999999998</c:v>
                </c:pt>
                <c:pt idx="350">
                  <c:v>0.435</c:v>
                </c:pt>
                <c:pt idx="351">
                  <c:v>0.43</c:v>
                </c:pt>
                <c:pt idx="352">
                  <c:v>0.39300000000000002</c:v>
                </c:pt>
                <c:pt idx="353">
                  <c:v>0.32200000000000001</c:v>
                </c:pt>
                <c:pt idx="354">
                  <c:v>0.216</c:v>
                </c:pt>
                <c:pt idx="355">
                  <c:v>7.9000000000000001E-2</c:v>
                </c:pt>
                <c:pt idx="356">
                  <c:v>-8.1000000000000003E-2</c:v>
                </c:pt>
                <c:pt idx="357">
                  <c:v>-0.25700000000000001</c:v>
                </c:pt>
                <c:pt idx="358">
                  <c:v>-0.439</c:v>
                </c:pt>
                <c:pt idx="359">
                  <c:v>-0.61599999999999999</c:v>
                </c:pt>
                <c:pt idx="360">
                  <c:v>-0.77600000000000002</c:v>
                </c:pt>
                <c:pt idx="361">
                  <c:v>-0.91100000000000003</c:v>
                </c:pt>
                <c:pt idx="362">
                  <c:v>-1.0109999999999999</c:v>
                </c:pt>
                <c:pt idx="363">
                  <c:v>-1.071</c:v>
                </c:pt>
                <c:pt idx="364">
                  <c:v>-1.0860000000000001</c:v>
                </c:pt>
                <c:pt idx="365">
                  <c:v>-1.0549999999999999</c:v>
                </c:pt>
                <c:pt idx="366">
                  <c:v>-0.98</c:v>
                </c:pt>
                <c:pt idx="367">
                  <c:v>-0.86699999999999999</c:v>
                </c:pt>
                <c:pt idx="368">
                  <c:v>-0.72299999999999998</c:v>
                </c:pt>
                <c:pt idx="369">
                  <c:v>-0.55600000000000005</c:v>
                </c:pt>
                <c:pt idx="370">
                  <c:v>-0.377</c:v>
                </c:pt>
                <c:pt idx="371">
                  <c:v>-0.19500000000000001</c:v>
                </c:pt>
                <c:pt idx="372">
                  <c:v>-1.9E-2</c:v>
                </c:pt>
                <c:pt idx="373">
                  <c:v>0.14199999999999999</c:v>
                </c:pt>
                <c:pt idx="374">
                  <c:v>0.28100000000000003</c:v>
                </c:pt>
                <c:pt idx="375">
                  <c:v>0.39300000000000002</c:v>
                </c:pt>
                <c:pt idx="376">
                  <c:v>0.47499999999999998</c:v>
                </c:pt>
                <c:pt idx="377">
                  <c:v>0.52600000000000002</c:v>
                </c:pt>
                <c:pt idx="378">
                  <c:v>0.54600000000000004</c:v>
                </c:pt>
                <c:pt idx="379">
                  <c:v>0.53900000000000003</c:v>
                </c:pt>
                <c:pt idx="380">
                  <c:v>0.51100000000000001</c:v>
                </c:pt>
                <c:pt idx="381">
                  <c:v>0.46600000000000003</c:v>
                </c:pt>
                <c:pt idx="382">
                  <c:v>0.41399999999999998</c:v>
                </c:pt>
                <c:pt idx="383">
                  <c:v>0.36099999999999999</c:v>
                </c:pt>
                <c:pt idx="384">
                  <c:v>0.313</c:v>
                </c:pt>
                <c:pt idx="385">
                  <c:v>0.27600000000000002</c:v>
                </c:pt>
                <c:pt idx="386">
                  <c:v>0.251</c:v>
                </c:pt>
                <c:pt idx="387">
                  <c:v>0.23799999999999999</c:v>
                </c:pt>
                <c:pt idx="388">
                  <c:v>0.23499999999999999</c:v>
                </c:pt>
                <c:pt idx="389">
                  <c:v>0.23799999999999999</c:v>
                </c:pt>
                <c:pt idx="390">
                  <c:v>0.24199999999999999</c:v>
                </c:pt>
                <c:pt idx="391">
                  <c:v>0.24099999999999999</c:v>
                </c:pt>
                <c:pt idx="392">
                  <c:v>0.23</c:v>
                </c:pt>
                <c:pt idx="393">
                  <c:v>0.20300000000000001</c:v>
                </c:pt>
                <c:pt idx="394">
                  <c:v>0.16</c:v>
                </c:pt>
                <c:pt idx="395">
                  <c:v>0.1</c:v>
                </c:pt>
                <c:pt idx="396">
                  <c:v>2.7E-2</c:v>
                </c:pt>
                <c:pt idx="397">
                  <c:v>-5.2999999999999999E-2</c:v>
                </c:pt>
                <c:pt idx="398">
                  <c:v>-0.13400000000000001</c:v>
                </c:pt>
                <c:pt idx="399">
                  <c:v>-0.20899999999999999</c:v>
                </c:pt>
                <c:pt idx="400">
                  <c:v>-0.26900000000000002</c:v>
                </c:pt>
                <c:pt idx="401">
                  <c:v>-0.308</c:v>
                </c:pt>
                <c:pt idx="402">
                  <c:v>-0.32200000000000001</c:v>
                </c:pt>
                <c:pt idx="403">
                  <c:v>-0.31</c:v>
                </c:pt>
                <c:pt idx="404">
                  <c:v>-0.27200000000000002</c:v>
                </c:pt>
                <c:pt idx="405">
                  <c:v>-0.21099999999999999</c:v>
                </c:pt>
                <c:pt idx="406">
                  <c:v>-0.13400000000000001</c:v>
                </c:pt>
                <c:pt idx="407">
                  <c:v>-4.7E-2</c:v>
                </c:pt>
                <c:pt idx="408">
                  <c:v>0.04</c:v>
                </c:pt>
                <c:pt idx="409">
                  <c:v>0.12</c:v>
                </c:pt>
                <c:pt idx="410">
                  <c:v>0.183</c:v>
                </c:pt>
                <c:pt idx="411">
                  <c:v>0.224</c:v>
                </c:pt>
                <c:pt idx="412">
                  <c:v>0.23899999999999999</c:v>
                </c:pt>
                <c:pt idx="413">
                  <c:v>0.22600000000000001</c:v>
                </c:pt>
                <c:pt idx="414">
                  <c:v>0.187</c:v>
                </c:pt>
                <c:pt idx="415">
                  <c:v>0.125</c:v>
                </c:pt>
                <c:pt idx="416">
                  <c:v>4.8000000000000001E-2</c:v>
                </c:pt>
                <c:pt idx="417">
                  <c:v>-3.7999999999999999E-2</c:v>
                </c:pt>
                <c:pt idx="418">
                  <c:v>-0.124</c:v>
                </c:pt>
                <c:pt idx="419">
                  <c:v>-0.20100000000000001</c:v>
                </c:pt>
                <c:pt idx="420">
                  <c:v>-0.26200000000000001</c:v>
                </c:pt>
                <c:pt idx="421">
                  <c:v>-0.30199999999999999</c:v>
                </c:pt>
                <c:pt idx="422">
                  <c:v>-0.317</c:v>
                </c:pt>
                <c:pt idx="423">
                  <c:v>-0.307</c:v>
                </c:pt>
                <c:pt idx="424">
                  <c:v>-0.27200000000000002</c:v>
                </c:pt>
                <c:pt idx="425">
                  <c:v>-0.215</c:v>
                </c:pt>
                <c:pt idx="426">
                  <c:v>-0.14000000000000001</c:v>
                </c:pt>
                <c:pt idx="427">
                  <c:v>-5.6000000000000001E-2</c:v>
                </c:pt>
                <c:pt idx="428">
                  <c:v>3.2000000000000001E-2</c:v>
                </c:pt>
                <c:pt idx="429">
                  <c:v>0.11600000000000001</c:v>
                </c:pt>
                <c:pt idx="430">
                  <c:v>0.19</c:v>
                </c:pt>
                <c:pt idx="431">
                  <c:v>0.249</c:v>
                </c:pt>
                <c:pt idx="432">
                  <c:v>0.28999999999999998</c:v>
                </c:pt>
                <c:pt idx="433">
                  <c:v>0.309</c:v>
                </c:pt>
                <c:pt idx="434">
                  <c:v>0.30399999999999999</c:v>
                </c:pt>
                <c:pt idx="435">
                  <c:v>0.27500000000000002</c:v>
                </c:pt>
                <c:pt idx="436">
                  <c:v>0.22</c:v>
                </c:pt>
                <c:pt idx="437">
                  <c:v>0.14299999999999999</c:v>
                </c:pt>
                <c:pt idx="438">
                  <c:v>4.3999999999999997E-2</c:v>
                </c:pt>
                <c:pt idx="439">
                  <c:v>-7.1999999999999995E-2</c:v>
                </c:pt>
                <c:pt idx="440">
                  <c:v>-0.19900000000000001</c:v>
                </c:pt>
                <c:pt idx="441">
                  <c:v>-0.32900000000000001</c:v>
                </c:pt>
                <c:pt idx="442">
                  <c:v>-0.45600000000000002</c:v>
                </c:pt>
                <c:pt idx="443">
                  <c:v>-0.56899999999999995</c:v>
                </c:pt>
                <c:pt idx="444">
                  <c:v>-0.66</c:v>
                </c:pt>
                <c:pt idx="445">
                  <c:v>-0.72299999999999998</c:v>
                </c:pt>
                <c:pt idx="446">
                  <c:v>-0.75</c:v>
                </c:pt>
                <c:pt idx="447">
                  <c:v>-0.73799999999999999</c:v>
                </c:pt>
                <c:pt idx="448">
                  <c:v>-0.68500000000000005</c:v>
                </c:pt>
                <c:pt idx="449">
                  <c:v>-0.59399999999999997</c:v>
                </c:pt>
                <c:pt idx="450">
                  <c:v>-0.47</c:v>
                </c:pt>
                <c:pt idx="451">
                  <c:v>-0.32200000000000001</c:v>
                </c:pt>
                <c:pt idx="452">
                  <c:v>-0.16200000000000001</c:v>
                </c:pt>
                <c:pt idx="453">
                  <c:v>1E-3</c:v>
                </c:pt>
                <c:pt idx="454">
                  <c:v>0.153</c:v>
                </c:pt>
                <c:pt idx="455">
                  <c:v>0.28399999999999997</c:v>
                </c:pt>
                <c:pt idx="456">
                  <c:v>0.38700000000000001</c:v>
                </c:pt>
                <c:pt idx="457">
                  <c:v>0.45500000000000002</c:v>
                </c:pt>
                <c:pt idx="458">
                  <c:v>0.48699999999999999</c:v>
                </c:pt>
                <c:pt idx="459">
                  <c:v>0.48399999999999999</c:v>
                </c:pt>
                <c:pt idx="460">
                  <c:v>0.45</c:v>
                </c:pt>
                <c:pt idx="461">
                  <c:v>0.39</c:v>
                </c:pt>
                <c:pt idx="462">
                  <c:v>0.312</c:v>
                </c:pt>
                <c:pt idx="463">
                  <c:v>0.222</c:v>
                </c:pt>
                <c:pt idx="464">
                  <c:v>0.127</c:v>
                </c:pt>
                <c:pt idx="465">
                  <c:v>3.1E-2</c:v>
                </c:pt>
                <c:pt idx="466">
                  <c:v>-6.4000000000000001E-2</c:v>
                </c:pt>
                <c:pt idx="467">
                  <c:v>-0.157</c:v>
                </c:pt>
                <c:pt idx="468">
                  <c:v>-0.25</c:v>
                </c:pt>
                <c:pt idx="469">
                  <c:v>-0.34300000000000003</c:v>
                </c:pt>
                <c:pt idx="470">
                  <c:v>-0.439</c:v>
                </c:pt>
                <c:pt idx="471">
                  <c:v>-0.53700000000000003</c:v>
                </c:pt>
                <c:pt idx="472">
                  <c:v>-0.63500000000000001</c:v>
                </c:pt>
                <c:pt idx="473">
                  <c:v>-0.73</c:v>
                </c:pt>
                <c:pt idx="474">
                  <c:v>-0.81599999999999995</c:v>
                </c:pt>
                <c:pt idx="475">
                  <c:v>-0.88600000000000001</c:v>
                </c:pt>
                <c:pt idx="476">
                  <c:v>-0.93200000000000005</c:v>
                </c:pt>
                <c:pt idx="477">
                  <c:v>-0.94699999999999995</c:v>
                </c:pt>
                <c:pt idx="478">
                  <c:v>-0.92700000000000005</c:v>
                </c:pt>
                <c:pt idx="479">
                  <c:v>-0.87</c:v>
                </c:pt>
                <c:pt idx="480">
                  <c:v>-0.77800000000000002</c:v>
                </c:pt>
                <c:pt idx="481">
                  <c:v>-0.65600000000000003</c:v>
                </c:pt>
                <c:pt idx="482">
                  <c:v>-0.51200000000000001</c:v>
                </c:pt>
                <c:pt idx="483">
                  <c:v>-0.35899999999999999</c:v>
                </c:pt>
                <c:pt idx="484">
                  <c:v>-0.21099999999999999</c:v>
                </c:pt>
                <c:pt idx="485">
                  <c:v>-7.9000000000000001E-2</c:v>
                </c:pt>
                <c:pt idx="486">
                  <c:v>2.4E-2</c:v>
                </c:pt>
                <c:pt idx="487">
                  <c:v>0.09</c:v>
                </c:pt>
                <c:pt idx="488">
                  <c:v>0.11600000000000001</c:v>
                </c:pt>
                <c:pt idx="489">
                  <c:v>0.10199999999999999</c:v>
                </c:pt>
                <c:pt idx="490">
                  <c:v>5.5E-2</c:v>
                </c:pt>
                <c:pt idx="491">
                  <c:v>-1.2999999999999999E-2</c:v>
                </c:pt>
                <c:pt idx="492">
                  <c:v>-8.7999999999999995E-2</c:v>
                </c:pt>
                <c:pt idx="493">
                  <c:v>-0.153</c:v>
                </c:pt>
                <c:pt idx="494">
                  <c:v>-0.19400000000000001</c:v>
                </c:pt>
                <c:pt idx="495">
                  <c:v>-0.19800000000000001</c:v>
                </c:pt>
                <c:pt idx="496">
                  <c:v>-0.156</c:v>
                </c:pt>
                <c:pt idx="497">
                  <c:v>-6.7000000000000004E-2</c:v>
                </c:pt>
                <c:pt idx="498">
                  <c:v>6.6000000000000003E-2</c:v>
                </c:pt>
                <c:pt idx="499">
                  <c:v>0.23400000000000001</c:v>
                </c:pt>
                <c:pt idx="500">
                  <c:v>0.42299999999999999</c:v>
                </c:pt>
                <c:pt idx="501">
                  <c:v>0.61199999999999999</c:v>
                </c:pt>
                <c:pt idx="502">
                  <c:v>0.78500000000000003</c:v>
                </c:pt>
                <c:pt idx="503">
                  <c:v>0.92100000000000004</c:v>
                </c:pt>
                <c:pt idx="504">
                  <c:v>1.006</c:v>
                </c:pt>
                <c:pt idx="505">
                  <c:v>1.0329999999999999</c:v>
                </c:pt>
                <c:pt idx="506">
                  <c:v>1</c:v>
                </c:pt>
                <c:pt idx="507">
                  <c:v>0.91100000000000003</c:v>
                </c:pt>
                <c:pt idx="508">
                  <c:v>0.78</c:v>
                </c:pt>
                <c:pt idx="509">
                  <c:v>0.622</c:v>
                </c:pt>
                <c:pt idx="510">
                  <c:v>0.45800000000000002</c:v>
                </c:pt>
                <c:pt idx="511">
                  <c:v>0.309</c:v>
                </c:pt>
                <c:pt idx="512">
                  <c:v>0.19500000000000001</c:v>
                </c:pt>
                <c:pt idx="513">
                  <c:v>0.13</c:v>
                </c:pt>
                <c:pt idx="514">
                  <c:v>0.124</c:v>
                </c:pt>
                <c:pt idx="515">
                  <c:v>0.182</c:v>
                </c:pt>
                <c:pt idx="516">
                  <c:v>0.30199999999999999</c:v>
                </c:pt>
                <c:pt idx="517">
                  <c:v>0.47699999999999998</c:v>
                </c:pt>
                <c:pt idx="518">
                  <c:v>0.69399999999999995</c:v>
                </c:pt>
                <c:pt idx="519">
                  <c:v>0.93700000000000006</c:v>
                </c:pt>
                <c:pt idx="520">
                  <c:v>1.1910000000000001</c:v>
                </c:pt>
                <c:pt idx="521">
                  <c:v>1.4390000000000001</c:v>
                </c:pt>
                <c:pt idx="522">
                  <c:v>1.665</c:v>
                </c:pt>
                <c:pt idx="523">
                  <c:v>1.857</c:v>
                </c:pt>
                <c:pt idx="524">
                  <c:v>2.008</c:v>
                </c:pt>
                <c:pt idx="525">
                  <c:v>2.113</c:v>
                </c:pt>
                <c:pt idx="526">
                  <c:v>2.169</c:v>
                </c:pt>
                <c:pt idx="527">
                  <c:v>2.1789999999999998</c:v>
                </c:pt>
                <c:pt idx="528">
                  <c:v>2.145</c:v>
                </c:pt>
                <c:pt idx="529">
                  <c:v>2.0720000000000001</c:v>
                </c:pt>
                <c:pt idx="530">
                  <c:v>1.9650000000000001</c:v>
                </c:pt>
                <c:pt idx="531">
                  <c:v>1.831</c:v>
                </c:pt>
                <c:pt idx="532">
                  <c:v>1.6739999999999999</c:v>
                </c:pt>
                <c:pt idx="533">
                  <c:v>1.5</c:v>
                </c:pt>
                <c:pt idx="534">
                  <c:v>1.3109999999999999</c:v>
                </c:pt>
                <c:pt idx="535">
                  <c:v>1.113</c:v>
                </c:pt>
                <c:pt idx="536">
                  <c:v>0.91</c:v>
                </c:pt>
                <c:pt idx="537">
                  <c:v>0.70699999999999996</c:v>
                </c:pt>
                <c:pt idx="538">
                  <c:v>0.50900000000000001</c:v>
                </c:pt>
                <c:pt idx="539">
                  <c:v>0.32400000000000001</c:v>
                </c:pt>
                <c:pt idx="540">
                  <c:v>0.156</c:v>
                </c:pt>
                <c:pt idx="541">
                  <c:v>1.2E-2</c:v>
                </c:pt>
                <c:pt idx="542">
                  <c:v>-0.104</c:v>
                </c:pt>
                <c:pt idx="543">
                  <c:v>-0.189</c:v>
                </c:pt>
                <c:pt idx="544">
                  <c:v>-0.24</c:v>
                </c:pt>
                <c:pt idx="545">
                  <c:v>-0.26</c:v>
                </c:pt>
                <c:pt idx="546">
                  <c:v>-0.251</c:v>
                </c:pt>
                <c:pt idx="547">
                  <c:v>-0.218</c:v>
                </c:pt>
                <c:pt idx="548">
                  <c:v>-0.16700000000000001</c:v>
                </c:pt>
                <c:pt idx="549">
                  <c:v>-0.105</c:v>
                </c:pt>
                <c:pt idx="550">
                  <c:v>-4.1000000000000002E-2</c:v>
                </c:pt>
                <c:pt idx="551">
                  <c:v>0.02</c:v>
                </c:pt>
                <c:pt idx="552">
                  <c:v>6.8000000000000005E-2</c:v>
                </c:pt>
                <c:pt idx="553">
                  <c:v>0.1</c:v>
                </c:pt>
                <c:pt idx="554">
                  <c:v>0.11</c:v>
                </c:pt>
                <c:pt idx="555">
                  <c:v>9.9000000000000005E-2</c:v>
                </c:pt>
                <c:pt idx="556">
                  <c:v>6.6000000000000003E-2</c:v>
                </c:pt>
                <c:pt idx="557">
                  <c:v>1.4999999999999999E-2</c:v>
                </c:pt>
                <c:pt idx="558">
                  <c:v>-4.8000000000000001E-2</c:v>
                </c:pt>
                <c:pt idx="559">
                  <c:v>-0.11600000000000001</c:v>
                </c:pt>
                <c:pt idx="560">
                  <c:v>-0.182</c:v>
                </c:pt>
                <c:pt idx="561">
                  <c:v>-0.23599999999999999</c:v>
                </c:pt>
                <c:pt idx="562">
                  <c:v>-0.27300000000000002</c:v>
                </c:pt>
                <c:pt idx="563">
                  <c:v>-0.28599999999999998</c:v>
                </c:pt>
                <c:pt idx="564">
                  <c:v>-0.27400000000000002</c:v>
                </c:pt>
                <c:pt idx="565">
                  <c:v>-0.23599999999999999</c:v>
                </c:pt>
                <c:pt idx="566">
                  <c:v>-0.17399999999999999</c:v>
                </c:pt>
                <c:pt idx="567">
                  <c:v>-9.4E-2</c:v>
                </c:pt>
                <c:pt idx="568">
                  <c:v>-2E-3</c:v>
                </c:pt>
                <c:pt idx="569">
                  <c:v>9.1999999999999998E-2</c:v>
                </c:pt>
                <c:pt idx="570">
                  <c:v>0.18099999999999999</c:v>
                </c:pt>
                <c:pt idx="571">
                  <c:v>0.255</c:v>
                </c:pt>
                <c:pt idx="572">
                  <c:v>0.307</c:v>
                </c:pt>
                <c:pt idx="573">
                  <c:v>0.33300000000000002</c:v>
                </c:pt>
                <c:pt idx="574">
                  <c:v>0.33400000000000002</c:v>
                </c:pt>
                <c:pt idx="575">
                  <c:v>0.31</c:v>
                </c:pt>
                <c:pt idx="576">
                  <c:v>0.26700000000000002</c:v>
                </c:pt>
                <c:pt idx="577">
                  <c:v>0.21299999999999999</c:v>
                </c:pt>
                <c:pt idx="578">
                  <c:v>0.158</c:v>
                </c:pt>
                <c:pt idx="579">
                  <c:v>0.109</c:v>
                </c:pt>
                <c:pt idx="580">
                  <c:v>7.6999999999999999E-2</c:v>
                </c:pt>
                <c:pt idx="581">
                  <c:v>6.6000000000000003E-2</c:v>
                </c:pt>
                <c:pt idx="582">
                  <c:v>7.9000000000000001E-2</c:v>
                </c:pt>
                <c:pt idx="583">
                  <c:v>0.11799999999999999</c:v>
                </c:pt>
                <c:pt idx="584">
                  <c:v>0.17599999999999999</c:v>
                </c:pt>
                <c:pt idx="585">
                  <c:v>0.247</c:v>
                </c:pt>
                <c:pt idx="586">
                  <c:v>0.32100000000000001</c:v>
                </c:pt>
                <c:pt idx="587">
                  <c:v>0.38600000000000001</c:v>
                </c:pt>
                <c:pt idx="588">
                  <c:v>0.43099999999999999</c:v>
                </c:pt>
                <c:pt idx="589">
                  <c:v>0.44500000000000001</c:v>
                </c:pt>
                <c:pt idx="590">
                  <c:v>0.42199999999999999</c:v>
                </c:pt>
                <c:pt idx="591">
                  <c:v>0.36</c:v>
                </c:pt>
                <c:pt idx="592">
                  <c:v>0.25900000000000001</c:v>
                </c:pt>
                <c:pt idx="593">
                  <c:v>0.129</c:v>
                </c:pt>
                <c:pt idx="594">
                  <c:v>-1.9E-2</c:v>
                </c:pt>
                <c:pt idx="595">
                  <c:v>-0.17</c:v>
                </c:pt>
                <c:pt idx="596">
                  <c:v>-0.30599999999999999</c:v>
                </c:pt>
                <c:pt idx="597">
                  <c:v>-0.41199999999999998</c:v>
                </c:pt>
                <c:pt idx="598">
                  <c:v>-0.47299999999999998</c:v>
                </c:pt>
                <c:pt idx="599">
                  <c:v>-0.47899999999999998</c:v>
                </c:pt>
                <c:pt idx="600">
                  <c:v>-0.42299999999999999</c:v>
                </c:pt>
                <c:pt idx="601">
                  <c:v>-0.308</c:v>
                </c:pt>
                <c:pt idx="602">
                  <c:v>-0.13900000000000001</c:v>
                </c:pt>
                <c:pt idx="603">
                  <c:v>6.8000000000000005E-2</c:v>
                </c:pt>
                <c:pt idx="604">
                  <c:v>0.29899999999999999</c:v>
                </c:pt>
                <c:pt idx="605">
                  <c:v>0.53200000000000003</c:v>
                </c:pt>
                <c:pt idx="606">
                  <c:v>0.747</c:v>
                </c:pt>
                <c:pt idx="607">
                  <c:v>0.92700000000000005</c:v>
                </c:pt>
                <c:pt idx="608">
                  <c:v>1.056</c:v>
                </c:pt>
                <c:pt idx="609">
                  <c:v>1.123</c:v>
                </c:pt>
                <c:pt idx="610">
                  <c:v>1.1240000000000001</c:v>
                </c:pt>
                <c:pt idx="611">
                  <c:v>1.06</c:v>
                </c:pt>
                <c:pt idx="612">
                  <c:v>0.93799999999999994</c:v>
                </c:pt>
                <c:pt idx="613">
                  <c:v>0.77</c:v>
                </c:pt>
                <c:pt idx="614">
                  <c:v>0.57199999999999995</c:v>
                </c:pt>
                <c:pt idx="615">
                  <c:v>0.36</c:v>
                </c:pt>
                <c:pt idx="616">
                  <c:v>0.155</c:v>
                </c:pt>
                <c:pt idx="617">
                  <c:v>-2.9000000000000001E-2</c:v>
                </c:pt>
                <c:pt idx="618">
                  <c:v>-0.17699999999999999</c:v>
                </c:pt>
                <c:pt idx="619">
                  <c:v>-0.27900000000000003</c:v>
                </c:pt>
                <c:pt idx="620">
                  <c:v>-0.33</c:v>
                </c:pt>
                <c:pt idx="621">
                  <c:v>-0.33100000000000002</c:v>
                </c:pt>
                <c:pt idx="622">
                  <c:v>-0.28699999999999998</c:v>
                </c:pt>
                <c:pt idx="623">
                  <c:v>-0.20699999999999999</c:v>
                </c:pt>
                <c:pt idx="624">
                  <c:v>-0.10199999999999999</c:v>
                </c:pt>
                <c:pt idx="625">
                  <c:v>1.4999999999999999E-2</c:v>
                </c:pt>
                <c:pt idx="626">
                  <c:v>0.13</c:v>
                </c:pt>
                <c:pt idx="627">
                  <c:v>0.23200000000000001</c:v>
                </c:pt>
                <c:pt idx="628">
                  <c:v>0.311</c:v>
                </c:pt>
                <c:pt idx="629">
                  <c:v>0.36299999999999999</c:v>
                </c:pt>
                <c:pt idx="630">
                  <c:v>0.38400000000000001</c:v>
                </c:pt>
                <c:pt idx="631">
                  <c:v>0.374</c:v>
                </c:pt>
                <c:pt idx="632">
                  <c:v>0.33800000000000002</c:v>
                </c:pt>
                <c:pt idx="633">
                  <c:v>0.27900000000000003</c:v>
                </c:pt>
                <c:pt idx="634">
                  <c:v>0.20399999999999999</c:v>
                </c:pt>
                <c:pt idx="635">
                  <c:v>0.121</c:v>
                </c:pt>
                <c:pt idx="636">
                  <c:v>3.5999999999999997E-2</c:v>
                </c:pt>
                <c:pt idx="637">
                  <c:v>-4.2999999999999997E-2</c:v>
                </c:pt>
                <c:pt idx="638">
                  <c:v>-0.113</c:v>
                </c:pt>
                <c:pt idx="639">
                  <c:v>-0.17</c:v>
                </c:pt>
                <c:pt idx="640">
                  <c:v>-0.214</c:v>
                </c:pt>
                <c:pt idx="641">
                  <c:v>-0.24399999999999999</c:v>
                </c:pt>
                <c:pt idx="642">
                  <c:v>-0.26400000000000001</c:v>
                </c:pt>
                <c:pt idx="643">
                  <c:v>-0.27600000000000002</c:v>
                </c:pt>
                <c:pt idx="644">
                  <c:v>-0.28299999999999997</c:v>
                </c:pt>
                <c:pt idx="645">
                  <c:v>-0.28899999999999998</c:v>
                </c:pt>
                <c:pt idx="646">
                  <c:v>-0.3</c:v>
                </c:pt>
                <c:pt idx="647">
                  <c:v>-0.32</c:v>
                </c:pt>
                <c:pt idx="648">
                  <c:v>-0.35</c:v>
                </c:pt>
                <c:pt idx="649">
                  <c:v>-0.39500000000000002</c:v>
                </c:pt>
                <c:pt idx="650">
                  <c:v>-0.45300000000000001</c:v>
                </c:pt>
                <c:pt idx="651">
                  <c:v>-0.52500000000000002</c:v>
                </c:pt>
                <c:pt idx="652">
                  <c:v>-0.60799999999999998</c:v>
                </c:pt>
                <c:pt idx="653">
                  <c:v>-0.7</c:v>
                </c:pt>
                <c:pt idx="654">
                  <c:v>-0.79700000000000004</c:v>
                </c:pt>
                <c:pt idx="655">
                  <c:v>-0.89600000000000002</c:v>
                </c:pt>
                <c:pt idx="656">
                  <c:v>-0.99099999999999999</c:v>
                </c:pt>
                <c:pt idx="657">
                  <c:v>-1.0780000000000001</c:v>
                </c:pt>
                <c:pt idx="658">
                  <c:v>-1.151</c:v>
                </c:pt>
                <c:pt idx="659">
                  <c:v>-1.2050000000000001</c:v>
                </c:pt>
                <c:pt idx="660">
                  <c:v>-1.2370000000000001</c:v>
                </c:pt>
                <c:pt idx="661">
                  <c:v>-1.242</c:v>
                </c:pt>
                <c:pt idx="662">
                  <c:v>-1.218</c:v>
                </c:pt>
                <c:pt idx="663">
                  <c:v>-1.165</c:v>
                </c:pt>
                <c:pt idx="664">
                  <c:v>-1.085</c:v>
                </c:pt>
                <c:pt idx="665">
                  <c:v>-0.98299999999999998</c:v>
                </c:pt>
                <c:pt idx="666">
                  <c:v>-0.86499999999999999</c:v>
                </c:pt>
                <c:pt idx="667">
                  <c:v>-0.74</c:v>
                </c:pt>
                <c:pt idx="668">
                  <c:v>-0.61499999999999999</c:v>
                </c:pt>
                <c:pt idx="669">
                  <c:v>-0.499</c:v>
                </c:pt>
                <c:pt idx="670">
                  <c:v>-0.4</c:v>
                </c:pt>
                <c:pt idx="671">
                  <c:v>-0.32200000000000001</c:v>
                </c:pt>
                <c:pt idx="672">
                  <c:v>-0.27100000000000002</c:v>
                </c:pt>
                <c:pt idx="673">
                  <c:v>-0.24399999999999999</c:v>
                </c:pt>
                <c:pt idx="674">
                  <c:v>-0.24199999999999999</c:v>
                </c:pt>
                <c:pt idx="675">
                  <c:v>-0.25700000000000001</c:v>
                </c:pt>
                <c:pt idx="676">
                  <c:v>-0.28299999999999997</c:v>
                </c:pt>
                <c:pt idx="677">
                  <c:v>-0.311</c:v>
                </c:pt>
                <c:pt idx="678">
                  <c:v>-0.33200000000000002</c:v>
                </c:pt>
                <c:pt idx="679">
                  <c:v>-0.33600000000000002</c:v>
                </c:pt>
                <c:pt idx="680">
                  <c:v>-0.318</c:v>
                </c:pt>
                <c:pt idx="681">
                  <c:v>-0.27500000000000002</c:v>
                </c:pt>
                <c:pt idx="682">
                  <c:v>-0.20399999999999999</c:v>
                </c:pt>
                <c:pt idx="683">
                  <c:v>-0.111</c:v>
                </c:pt>
                <c:pt idx="684">
                  <c:v>-1E-3</c:v>
                </c:pt>
                <c:pt idx="685">
                  <c:v>0.11600000000000001</c:v>
                </c:pt>
                <c:pt idx="686">
                  <c:v>0.22800000000000001</c:v>
                </c:pt>
                <c:pt idx="687">
                  <c:v>0.32300000000000001</c:v>
                </c:pt>
                <c:pt idx="688">
                  <c:v>0.39</c:v>
                </c:pt>
                <c:pt idx="689">
                  <c:v>0.42099999999999999</c:v>
                </c:pt>
                <c:pt idx="690">
                  <c:v>0.40799999999999997</c:v>
                </c:pt>
                <c:pt idx="691">
                  <c:v>0.35099999999999998</c:v>
                </c:pt>
                <c:pt idx="692">
                  <c:v>0.253</c:v>
                </c:pt>
                <c:pt idx="693">
                  <c:v>0.121</c:v>
                </c:pt>
                <c:pt idx="694">
                  <c:v>-3.3000000000000002E-2</c:v>
                </c:pt>
                <c:pt idx="695">
                  <c:v>-0.19600000000000001</c:v>
                </c:pt>
                <c:pt idx="696">
                  <c:v>-0.35299999999999998</c:v>
                </c:pt>
                <c:pt idx="697">
                  <c:v>-0.48799999999999999</c:v>
                </c:pt>
                <c:pt idx="698">
                  <c:v>-0.59</c:v>
                </c:pt>
                <c:pt idx="699">
                  <c:v>-0.65100000000000002</c:v>
                </c:pt>
                <c:pt idx="700">
                  <c:v>-0.66500000000000004</c:v>
                </c:pt>
                <c:pt idx="701">
                  <c:v>-0.63300000000000001</c:v>
                </c:pt>
                <c:pt idx="702">
                  <c:v>-0.55900000000000005</c:v>
                </c:pt>
                <c:pt idx="703">
                  <c:v>-0.44900000000000001</c:v>
                </c:pt>
                <c:pt idx="704">
                  <c:v>-0.315</c:v>
                </c:pt>
                <c:pt idx="705">
                  <c:v>-0.16800000000000001</c:v>
                </c:pt>
                <c:pt idx="706">
                  <c:v>-2.1999999999999999E-2</c:v>
                </c:pt>
                <c:pt idx="707">
                  <c:v>0.111</c:v>
                </c:pt>
                <c:pt idx="708">
                  <c:v>0.221</c:v>
                </c:pt>
                <c:pt idx="709">
                  <c:v>0.3</c:v>
                </c:pt>
                <c:pt idx="710">
                  <c:v>0.34499999999999997</c:v>
                </c:pt>
                <c:pt idx="711">
                  <c:v>0.35599999999999998</c:v>
                </c:pt>
                <c:pt idx="712">
                  <c:v>0.33800000000000002</c:v>
                </c:pt>
                <c:pt idx="713">
                  <c:v>0.29699999999999999</c:v>
                </c:pt>
                <c:pt idx="714">
                  <c:v>0.24399999999999999</c:v>
                </c:pt>
                <c:pt idx="715">
                  <c:v>0.187</c:v>
                </c:pt>
                <c:pt idx="716">
                  <c:v>0.13600000000000001</c:v>
                </c:pt>
                <c:pt idx="717">
                  <c:v>0.10100000000000001</c:v>
                </c:pt>
                <c:pt idx="718">
                  <c:v>8.6999999999999994E-2</c:v>
                </c:pt>
                <c:pt idx="719">
                  <c:v>9.9000000000000005E-2</c:v>
                </c:pt>
                <c:pt idx="720">
                  <c:v>0.13700000000000001</c:v>
                </c:pt>
                <c:pt idx="721">
                  <c:v>0.19600000000000001</c:v>
                </c:pt>
                <c:pt idx="722">
                  <c:v>0.27100000000000002</c:v>
                </c:pt>
                <c:pt idx="723">
                  <c:v>0.35099999999999998</c:v>
                </c:pt>
                <c:pt idx="724">
                  <c:v>0.42799999999999999</c:v>
                </c:pt>
                <c:pt idx="725">
                  <c:v>0.49</c:v>
                </c:pt>
                <c:pt idx="726">
                  <c:v>0.53</c:v>
                </c:pt>
                <c:pt idx="727">
                  <c:v>0.54200000000000004</c:v>
                </c:pt>
                <c:pt idx="728">
                  <c:v>0.52300000000000002</c:v>
                </c:pt>
                <c:pt idx="729">
                  <c:v>0.47499999999999998</c:v>
                </c:pt>
                <c:pt idx="730">
                  <c:v>0.40100000000000002</c:v>
                </c:pt>
                <c:pt idx="731">
                  <c:v>0.311</c:v>
                </c:pt>
                <c:pt idx="732">
                  <c:v>0.214</c:v>
                </c:pt>
                <c:pt idx="733">
                  <c:v>0.121</c:v>
                </c:pt>
                <c:pt idx="734">
                  <c:v>4.3999999999999997E-2</c:v>
                </c:pt>
                <c:pt idx="735">
                  <c:v>-8.0000000000000002E-3</c:v>
                </c:pt>
                <c:pt idx="736">
                  <c:v>-2.8000000000000001E-2</c:v>
                </c:pt>
                <c:pt idx="737">
                  <c:v>-1.2E-2</c:v>
                </c:pt>
                <c:pt idx="738">
                  <c:v>3.6999999999999998E-2</c:v>
                </c:pt>
                <c:pt idx="739">
                  <c:v>0.11700000000000001</c:v>
                </c:pt>
                <c:pt idx="740">
                  <c:v>0.217</c:v>
                </c:pt>
                <c:pt idx="741">
                  <c:v>0.32700000000000001</c:v>
                </c:pt>
                <c:pt idx="742">
                  <c:v>0.435</c:v>
                </c:pt>
                <c:pt idx="743">
                  <c:v>0.52700000000000002</c:v>
                </c:pt>
                <c:pt idx="744">
                  <c:v>0.59099999999999997</c:v>
                </c:pt>
                <c:pt idx="745">
                  <c:v>0.62</c:v>
                </c:pt>
                <c:pt idx="746">
                  <c:v>0.60799999999999998</c:v>
                </c:pt>
                <c:pt idx="747">
                  <c:v>0.55300000000000005</c:v>
                </c:pt>
                <c:pt idx="748">
                  <c:v>0.46</c:v>
                </c:pt>
                <c:pt idx="749">
                  <c:v>0.33300000000000002</c:v>
                </c:pt>
                <c:pt idx="750">
                  <c:v>0.18099999999999999</c:v>
                </c:pt>
                <c:pt idx="751">
                  <c:v>1.4999999999999999E-2</c:v>
                </c:pt>
                <c:pt idx="752">
                  <c:v>-0.151</c:v>
                </c:pt>
                <c:pt idx="753">
                  <c:v>-0.30599999999999999</c:v>
                </c:pt>
                <c:pt idx="754">
                  <c:v>-0.437</c:v>
                </c:pt>
                <c:pt idx="755">
                  <c:v>-0.53500000000000003</c:v>
                </c:pt>
                <c:pt idx="756">
                  <c:v>-0.59199999999999997</c:v>
                </c:pt>
                <c:pt idx="757">
                  <c:v>-0.60599999999999998</c:v>
                </c:pt>
                <c:pt idx="758">
                  <c:v>-0.57499999999999996</c:v>
                </c:pt>
                <c:pt idx="759">
                  <c:v>-0.502</c:v>
                </c:pt>
                <c:pt idx="760">
                  <c:v>-0.39400000000000002</c:v>
                </c:pt>
                <c:pt idx="761">
                  <c:v>-0.25800000000000001</c:v>
                </c:pt>
                <c:pt idx="762">
                  <c:v>-0.10299999999999999</c:v>
                </c:pt>
                <c:pt idx="763">
                  <c:v>5.8999999999999997E-2</c:v>
                </c:pt>
                <c:pt idx="764">
                  <c:v>0.221</c:v>
                </c:pt>
                <c:pt idx="765">
                  <c:v>0.37</c:v>
                </c:pt>
                <c:pt idx="766">
                  <c:v>0.5</c:v>
                </c:pt>
                <c:pt idx="767">
                  <c:v>0.60099999999999998</c:v>
                </c:pt>
                <c:pt idx="768">
                  <c:v>0.66800000000000004</c:v>
                </c:pt>
                <c:pt idx="769">
                  <c:v>0.69699999999999995</c:v>
                </c:pt>
                <c:pt idx="770">
                  <c:v>0.68700000000000006</c:v>
                </c:pt>
                <c:pt idx="771">
                  <c:v>0.64</c:v>
                </c:pt>
                <c:pt idx="772">
                  <c:v>0.56000000000000005</c:v>
                </c:pt>
                <c:pt idx="773">
                  <c:v>0.45400000000000001</c:v>
                </c:pt>
                <c:pt idx="774">
                  <c:v>0.33100000000000002</c:v>
                </c:pt>
                <c:pt idx="775">
                  <c:v>0.2</c:v>
                </c:pt>
                <c:pt idx="776">
                  <c:v>7.1999999999999995E-2</c:v>
                </c:pt>
                <c:pt idx="777">
                  <c:v>-4.4999999999999998E-2</c:v>
                </c:pt>
                <c:pt idx="778">
                  <c:v>-0.13900000000000001</c:v>
                </c:pt>
                <c:pt idx="779">
                  <c:v>-0.20599999999999999</c:v>
                </c:pt>
                <c:pt idx="780">
                  <c:v>-0.24099999999999999</c:v>
                </c:pt>
                <c:pt idx="781">
                  <c:v>-0.24299999999999999</c:v>
                </c:pt>
                <c:pt idx="782">
                  <c:v>-0.214</c:v>
                </c:pt>
                <c:pt idx="783">
                  <c:v>-0.161</c:v>
                </c:pt>
                <c:pt idx="784">
                  <c:v>-9.0999999999999998E-2</c:v>
                </c:pt>
                <c:pt idx="785">
                  <c:v>-1.2E-2</c:v>
                </c:pt>
                <c:pt idx="786">
                  <c:v>6.8000000000000005E-2</c:v>
                </c:pt>
                <c:pt idx="787">
                  <c:v>0.14000000000000001</c:v>
                </c:pt>
                <c:pt idx="788">
                  <c:v>0.19900000000000001</c:v>
                </c:pt>
                <c:pt idx="789">
                  <c:v>0.24</c:v>
                </c:pt>
                <c:pt idx="790">
                  <c:v>0.26200000000000001</c:v>
                </c:pt>
                <c:pt idx="791">
                  <c:v>0.26700000000000002</c:v>
                </c:pt>
                <c:pt idx="792">
                  <c:v>0.25700000000000001</c:v>
                </c:pt>
                <c:pt idx="793">
                  <c:v>0.24</c:v>
                </c:pt>
                <c:pt idx="794">
                  <c:v>0.222</c:v>
                </c:pt>
                <c:pt idx="795">
                  <c:v>0.21</c:v>
                </c:pt>
                <c:pt idx="796">
                  <c:v>0.21</c:v>
                </c:pt>
                <c:pt idx="797">
                  <c:v>0.224</c:v>
                </c:pt>
                <c:pt idx="798">
                  <c:v>0.25600000000000001</c:v>
                </c:pt>
                <c:pt idx="799">
                  <c:v>0.30299999999999999</c:v>
                </c:pt>
                <c:pt idx="800">
                  <c:v>0.36399999999999999</c:v>
                </c:pt>
                <c:pt idx="801">
                  <c:v>0.434</c:v>
                </c:pt>
                <c:pt idx="802">
                  <c:v>0.50700000000000001</c:v>
                </c:pt>
                <c:pt idx="803">
                  <c:v>0.57699999999999996</c:v>
                </c:pt>
                <c:pt idx="804">
                  <c:v>0.63900000000000001</c:v>
                </c:pt>
                <c:pt idx="805">
                  <c:v>0.68799999999999994</c:v>
                </c:pt>
                <c:pt idx="806">
                  <c:v>0.72199999999999998</c:v>
                </c:pt>
                <c:pt idx="807">
                  <c:v>0.74199999999999999</c:v>
                </c:pt>
                <c:pt idx="808">
                  <c:v>0.747</c:v>
                </c:pt>
                <c:pt idx="809">
                  <c:v>0.74199999999999999</c:v>
                </c:pt>
                <c:pt idx="810">
                  <c:v>0.72799999999999998</c:v>
                </c:pt>
                <c:pt idx="811">
                  <c:v>0.71199999999999997</c:v>
                </c:pt>
                <c:pt idx="812">
                  <c:v>0.69499999999999995</c:v>
                </c:pt>
                <c:pt idx="813">
                  <c:v>0.68100000000000005</c:v>
                </c:pt>
                <c:pt idx="814">
                  <c:v>0.67300000000000004</c:v>
                </c:pt>
                <c:pt idx="815">
                  <c:v>0.67300000000000004</c:v>
                </c:pt>
                <c:pt idx="816">
                  <c:v>0.68200000000000005</c:v>
                </c:pt>
                <c:pt idx="817">
                  <c:v>0.70099999999999996</c:v>
                </c:pt>
                <c:pt idx="818">
                  <c:v>0.73099999999999998</c:v>
                </c:pt>
                <c:pt idx="819">
                  <c:v>0.77200000000000002</c:v>
                </c:pt>
                <c:pt idx="820">
                  <c:v>0.82599999999999996</c:v>
                </c:pt>
                <c:pt idx="821">
                  <c:v>0.89200000000000002</c:v>
                </c:pt>
                <c:pt idx="822">
                  <c:v>0.97099999999999997</c:v>
                </c:pt>
                <c:pt idx="823">
                  <c:v>1.06</c:v>
                </c:pt>
                <c:pt idx="824">
                  <c:v>1.1559999999999999</c:v>
                </c:pt>
                <c:pt idx="825">
                  <c:v>1.252</c:v>
                </c:pt>
                <c:pt idx="826">
                  <c:v>1.34</c:v>
                </c:pt>
                <c:pt idx="827">
                  <c:v>1.413</c:v>
                </c:pt>
                <c:pt idx="828">
                  <c:v>1.4610000000000001</c:v>
                </c:pt>
                <c:pt idx="829">
                  <c:v>1.4730000000000001</c:v>
                </c:pt>
                <c:pt idx="830">
                  <c:v>1.4419999999999991</c:v>
                </c:pt>
                <c:pt idx="831">
                  <c:v>1.363</c:v>
                </c:pt>
                <c:pt idx="832">
                  <c:v>1.2350000000000001</c:v>
                </c:pt>
                <c:pt idx="833">
                  <c:v>1.0620000000000001</c:v>
                </c:pt>
                <c:pt idx="834">
                  <c:v>0.85099999999999998</c:v>
                </c:pt>
                <c:pt idx="835">
                  <c:v>0.61499999999999999</c:v>
                </c:pt>
                <c:pt idx="836">
                  <c:v>0.37</c:v>
                </c:pt>
                <c:pt idx="837">
                  <c:v>0.13600000000000001</c:v>
                </c:pt>
                <c:pt idx="838">
                  <c:v>-6.7000000000000004E-2</c:v>
                </c:pt>
                <c:pt idx="839">
                  <c:v>-0.221</c:v>
                </c:pt>
                <c:pt idx="840">
                  <c:v>-0.31</c:v>
                </c:pt>
                <c:pt idx="841">
                  <c:v>-0.32200000000000001</c:v>
                </c:pt>
                <c:pt idx="842">
                  <c:v>-0.254</c:v>
                </c:pt>
                <c:pt idx="843">
                  <c:v>-0.109</c:v>
                </c:pt>
                <c:pt idx="844">
                  <c:v>0.10199999999999999</c:v>
                </c:pt>
                <c:pt idx="845">
                  <c:v>0.36199999999999999</c:v>
                </c:pt>
                <c:pt idx="846">
                  <c:v>0.64800000000000002</c:v>
                </c:pt>
                <c:pt idx="847">
                  <c:v>0.93500000000000005</c:v>
                </c:pt>
                <c:pt idx="848">
                  <c:v>1.1970000000000001</c:v>
                </c:pt>
                <c:pt idx="849">
                  <c:v>1.411</c:v>
                </c:pt>
                <c:pt idx="850">
                  <c:v>1.5589999999999999</c:v>
                </c:pt>
                <c:pt idx="851">
                  <c:v>1.627</c:v>
                </c:pt>
                <c:pt idx="852">
                  <c:v>1.609</c:v>
                </c:pt>
                <c:pt idx="853">
                  <c:v>1.506</c:v>
                </c:pt>
                <c:pt idx="854">
                  <c:v>1.3280000000000001</c:v>
                </c:pt>
                <c:pt idx="855">
                  <c:v>1.089</c:v>
                </c:pt>
                <c:pt idx="856">
                  <c:v>0.80600000000000005</c:v>
                </c:pt>
                <c:pt idx="857">
                  <c:v>0.501</c:v>
                </c:pt>
                <c:pt idx="858">
                  <c:v>0.193</c:v>
                </c:pt>
                <c:pt idx="859">
                  <c:v>-9.9000000000000005E-2</c:v>
                </c:pt>
                <c:pt idx="860">
                  <c:v>-0.36</c:v>
                </c:pt>
                <c:pt idx="861">
                  <c:v>-0.57899999999999996</c:v>
                </c:pt>
                <c:pt idx="862">
                  <c:v>-0.75</c:v>
                </c:pt>
                <c:pt idx="863">
                  <c:v>-0.872</c:v>
                </c:pt>
                <c:pt idx="864">
                  <c:v>-0.94699999999999995</c:v>
                </c:pt>
                <c:pt idx="865">
                  <c:v>-0.98299999999999998</c:v>
                </c:pt>
                <c:pt idx="866">
                  <c:v>-0.98699999999999999</c:v>
                </c:pt>
                <c:pt idx="867">
                  <c:v>-0.96699999999999997</c:v>
                </c:pt>
                <c:pt idx="868">
                  <c:v>-0.92900000000000005</c:v>
                </c:pt>
                <c:pt idx="869">
                  <c:v>-0.879</c:v>
                </c:pt>
                <c:pt idx="870">
                  <c:v>-0.82299999999999995</c:v>
                </c:pt>
                <c:pt idx="871">
                  <c:v>-0.76300000000000001</c:v>
                </c:pt>
                <c:pt idx="872">
                  <c:v>-0.7</c:v>
                </c:pt>
                <c:pt idx="873">
                  <c:v>-0.63500000000000001</c:v>
                </c:pt>
                <c:pt idx="874">
                  <c:v>-0.56699999999999995</c:v>
                </c:pt>
                <c:pt idx="875">
                  <c:v>-0.495</c:v>
                </c:pt>
                <c:pt idx="876">
                  <c:v>-0.42099999999999999</c:v>
                </c:pt>
                <c:pt idx="877">
                  <c:v>-0.34499999999999997</c:v>
                </c:pt>
                <c:pt idx="878">
                  <c:v>-0.26900000000000002</c:v>
                </c:pt>
                <c:pt idx="879">
                  <c:v>-0.19600000000000001</c:v>
                </c:pt>
                <c:pt idx="880">
                  <c:v>-0.129</c:v>
                </c:pt>
                <c:pt idx="881">
                  <c:v>-7.1999999999999995E-2</c:v>
                </c:pt>
                <c:pt idx="882">
                  <c:v>-2.7E-2</c:v>
                </c:pt>
                <c:pt idx="883">
                  <c:v>5.0000000000000001E-3</c:v>
                </c:pt>
                <c:pt idx="884">
                  <c:v>2.1999999999999999E-2</c:v>
                </c:pt>
                <c:pt idx="885">
                  <c:v>2.5999999999999999E-2</c:v>
                </c:pt>
                <c:pt idx="886">
                  <c:v>1.7999999999999999E-2</c:v>
                </c:pt>
                <c:pt idx="887">
                  <c:v>2E-3</c:v>
                </c:pt>
                <c:pt idx="888">
                  <c:v>-0.02</c:v>
                </c:pt>
                <c:pt idx="889">
                  <c:v>-4.2000000000000003E-2</c:v>
                </c:pt>
                <c:pt idx="890">
                  <c:v>-6.2E-2</c:v>
                </c:pt>
                <c:pt idx="891">
                  <c:v>-7.6999999999999999E-2</c:v>
                </c:pt>
                <c:pt idx="892">
                  <c:v>-8.5000000000000006E-2</c:v>
                </c:pt>
                <c:pt idx="893">
                  <c:v>-8.8999999999999996E-2</c:v>
                </c:pt>
                <c:pt idx="894">
                  <c:v>-8.6999999999999994E-2</c:v>
                </c:pt>
                <c:pt idx="895">
                  <c:v>-8.4000000000000005E-2</c:v>
                </c:pt>
                <c:pt idx="896">
                  <c:v>-8.2000000000000003E-2</c:v>
                </c:pt>
                <c:pt idx="897">
                  <c:v>-8.5000000000000006E-2</c:v>
                </c:pt>
                <c:pt idx="898">
                  <c:v>-9.6000000000000002E-2</c:v>
                </c:pt>
                <c:pt idx="899">
                  <c:v>-0.11600000000000001</c:v>
                </c:pt>
                <c:pt idx="900">
                  <c:v>-0.14599999999999999</c:v>
                </c:pt>
                <c:pt idx="901">
                  <c:v>-0.186</c:v>
                </c:pt>
                <c:pt idx="902">
                  <c:v>-0.23300000000000001</c:v>
                </c:pt>
                <c:pt idx="903">
                  <c:v>-0.28399999999999997</c:v>
                </c:pt>
                <c:pt idx="904">
                  <c:v>-0.33500000000000002</c:v>
                </c:pt>
                <c:pt idx="905">
                  <c:v>-0.379</c:v>
                </c:pt>
                <c:pt idx="906">
                  <c:v>-0.41299999999999998</c:v>
                </c:pt>
                <c:pt idx="907">
                  <c:v>-0.43099999999999999</c:v>
                </c:pt>
                <c:pt idx="908">
                  <c:v>-0.43099999999999999</c:v>
                </c:pt>
                <c:pt idx="909">
                  <c:v>-0.41099999999999998</c:v>
                </c:pt>
                <c:pt idx="910">
                  <c:v>-0.36899999999999999</c:v>
                </c:pt>
                <c:pt idx="911">
                  <c:v>-0.307</c:v>
                </c:pt>
                <c:pt idx="912">
                  <c:v>-0.22800000000000001</c:v>
                </c:pt>
                <c:pt idx="913">
                  <c:v>-0.13500000000000001</c:v>
                </c:pt>
                <c:pt idx="914">
                  <c:v>-3.5999999999999997E-2</c:v>
                </c:pt>
                <c:pt idx="915">
                  <c:v>6.4000000000000001E-2</c:v>
                </c:pt>
                <c:pt idx="916">
                  <c:v>0.156</c:v>
                </c:pt>
                <c:pt idx="917">
                  <c:v>0.23599999999999999</c:v>
                </c:pt>
                <c:pt idx="918">
                  <c:v>0.29899999999999999</c:v>
                </c:pt>
                <c:pt idx="919">
                  <c:v>0.34100000000000003</c:v>
                </c:pt>
                <c:pt idx="920">
                  <c:v>0.36199999999999999</c:v>
                </c:pt>
                <c:pt idx="921">
                  <c:v>0.36099999999999999</c:v>
                </c:pt>
                <c:pt idx="922">
                  <c:v>0.34200000000000003</c:v>
                </c:pt>
                <c:pt idx="923">
                  <c:v>0.307</c:v>
                </c:pt>
                <c:pt idx="924">
                  <c:v>0.26200000000000001</c:v>
                </c:pt>
                <c:pt idx="925">
                  <c:v>0.21199999999999999</c:v>
                </c:pt>
                <c:pt idx="926">
                  <c:v>0.16200000000000001</c:v>
                </c:pt>
                <c:pt idx="927">
                  <c:v>0.115</c:v>
                </c:pt>
                <c:pt idx="928">
                  <c:v>7.4999999999999997E-2</c:v>
                </c:pt>
                <c:pt idx="929">
                  <c:v>4.2000000000000003E-2</c:v>
                </c:pt>
                <c:pt idx="930">
                  <c:v>1.6E-2</c:v>
                </c:pt>
                <c:pt idx="931">
                  <c:v>-4.0000000000000001E-3</c:v>
                </c:pt>
                <c:pt idx="932">
                  <c:v>-0.02</c:v>
                </c:pt>
                <c:pt idx="933">
                  <c:v>-3.4000000000000002E-2</c:v>
                </c:pt>
                <c:pt idx="934">
                  <c:v>-4.7E-2</c:v>
                </c:pt>
                <c:pt idx="935">
                  <c:v>-5.8999999999999997E-2</c:v>
                </c:pt>
                <c:pt idx="936">
                  <c:v>-6.9000000000000006E-2</c:v>
                </c:pt>
                <c:pt idx="937">
                  <c:v>-7.5999999999999998E-2</c:v>
                </c:pt>
                <c:pt idx="938">
                  <c:v>-7.5999999999999998E-2</c:v>
                </c:pt>
                <c:pt idx="939">
                  <c:v>-6.6000000000000003E-2</c:v>
                </c:pt>
                <c:pt idx="940">
                  <c:v>-4.5999999999999999E-2</c:v>
                </c:pt>
                <c:pt idx="941">
                  <c:v>-1.2E-2</c:v>
                </c:pt>
                <c:pt idx="942">
                  <c:v>3.5999999999999997E-2</c:v>
                </c:pt>
                <c:pt idx="943">
                  <c:v>9.5000000000000001E-2</c:v>
                </c:pt>
                <c:pt idx="944">
                  <c:v>0.16500000000000001</c:v>
                </c:pt>
                <c:pt idx="945">
                  <c:v>0.23899999999999999</c:v>
                </c:pt>
                <c:pt idx="946">
                  <c:v>0.311</c:v>
                </c:pt>
                <c:pt idx="947">
                  <c:v>0.376</c:v>
                </c:pt>
                <c:pt idx="948">
                  <c:v>0.42599999999999999</c:v>
                </c:pt>
                <c:pt idx="949">
                  <c:v>0.45600000000000002</c:v>
                </c:pt>
                <c:pt idx="950">
                  <c:v>0.46100000000000002</c:v>
                </c:pt>
                <c:pt idx="951">
                  <c:v>0.439</c:v>
                </c:pt>
                <c:pt idx="952">
                  <c:v>0.39200000000000002</c:v>
                </c:pt>
                <c:pt idx="953">
                  <c:v>0.32200000000000001</c:v>
                </c:pt>
                <c:pt idx="954">
                  <c:v>0.23599999999999999</c:v>
                </c:pt>
                <c:pt idx="955">
                  <c:v>0.14000000000000001</c:v>
                </c:pt>
                <c:pt idx="956">
                  <c:v>4.2999999999999997E-2</c:v>
                </c:pt>
                <c:pt idx="957">
                  <c:v>-4.8000000000000001E-2</c:v>
                </c:pt>
                <c:pt idx="958">
                  <c:v>-0.125</c:v>
                </c:pt>
                <c:pt idx="959">
                  <c:v>-0.185</c:v>
                </c:pt>
                <c:pt idx="960">
                  <c:v>-0.22500000000000001</c:v>
                </c:pt>
                <c:pt idx="961">
                  <c:v>-0.24299999999999999</c:v>
                </c:pt>
                <c:pt idx="962">
                  <c:v>-0.24199999999999999</c:v>
                </c:pt>
                <c:pt idx="963">
                  <c:v>-0.223</c:v>
                </c:pt>
                <c:pt idx="964">
                  <c:v>-0.188</c:v>
                </c:pt>
                <c:pt idx="965">
                  <c:v>-0.14199999999999999</c:v>
                </c:pt>
                <c:pt idx="966">
                  <c:v>-8.5000000000000006E-2</c:v>
                </c:pt>
                <c:pt idx="967">
                  <c:v>-2.1999999999999999E-2</c:v>
                </c:pt>
                <c:pt idx="968">
                  <c:v>4.5999999999999999E-2</c:v>
                </c:pt>
                <c:pt idx="969">
                  <c:v>0.114</c:v>
                </c:pt>
                <c:pt idx="970">
                  <c:v>0.182</c:v>
                </c:pt>
                <c:pt idx="971">
                  <c:v>0.24399999999999999</c:v>
                </c:pt>
                <c:pt idx="972">
                  <c:v>0.29799999999999999</c:v>
                </c:pt>
                <c:pt idx="973">
                  <c:v>0.34</c:v>
                </c:pt>
                <c:pt idx="974">
                  <c:v>0.36799999999999999</c:v>
                </c:pt>
                <c:pt idx="975">
                  <c:v>0.376</c:v>
                </c:pt>
                <c:pt idx="976">
                  <c:v>0.36199999999999999</c:v>
                </c:pt>
                <c:pt idx="977">
                  <c:v>0.32400000000000001</c:v>
                </c:pt>
                <c:pt idx="978">
                  <c:v>0.26</c:v>
                </c:pt>
                <c:pt idx="979">
                  <c:v>0.17199999999999999</c:v>
                </c:pt>
                <c:pt idx="980">
                  <c:v>6.4000000000000001E-2</c:v>
                </c:pt>
                <c:pt idx="981">
                  <c:v>-5.8000000000000003E-2</c:v>
                </c:pt>
                <c:pt idx="982">
                  <c:v>-0.186</c:v>
                </c:pt>
                <c:pt idx="983">
                  <c:v>-0.313</c:v>
                </c:pt>
                <c:pt idx="984">
                  <c:v>-0.42899999999999999</c:v>
                </c:pt>
                <c:pt idx="985">
                  <c:v>-0.52800000000000002</c:v>
                </c:pt>
                <c:pt idx="986">
                  <c:v>-0.60299999999999998</c:v>
                </c:pt>
                <c:pt idx="987">
                  <c:v>-0.64900000000000002</c:v>
                </c:pt>
                <c:pt idx="988">
                  <c:v>-0.66700000000000004</c:v>
                </c:pt>
                <c:pt idx="989">
                  <c:v>-0.65900000000000003</c:v>
                </c:pt>
                <c:pt idx="990">
                  <c:v>-0.63200000000000001</c:v>
                </c:pt>
                <c:pt idx="991">
                  <c:v>-0.59399999999999997</c:v>
                </c:pt>
                <c:pt idx="992">
                  <c:v>-0.55600000000000005</c:v>
                </c:pt>
                <c:pt idx="993">
                  <c:v>-0.52600000000000002</c:v>
                </c:pt>
                <c:pt idx="994">
                  <c:v>-0.51300000000000001</c:v>
                </c:pt>
                <c:pt idx="995">
                  <c:v>-0.52400000000000002</c:v>
                </c:pt>
                <c:pt idx="996">
                  <c:v>-0.55900000000000005</c:v>
                </c:pt>
                <c:pt idx="997">
                  <c:v>-0.62</c:v>
                </c:pt>
                <c:pt idx="998">
                  <c:v>-0.7</c:v>
                </c:pt>
                <c:pt idx="999">
                  <c:v>-0.79100000000000004</c:v>
                </c:pt>
                <c:pt idx="1000">
                  <c:v>-0.88300000000000001</c:v>
                </c:pt>
                <c:pt idx="1001">
                  <c:v>-0.96399999999999997</c:v>
                </c:pt>
                <c:pt idx="1002">
                  <c:v>-1.0209999999999999</c:v>
                </c:pt>
                <c:pt idx="1003">
                  <c:v>-1.0469999999999999</c:v>
                </c:pt>
                <c:pt idx="1004">
                  <c:v>-1.034</c:v>
                </c:pt>
                <c:pt idx="1005">
                  <c:v>-0.98</c:v>
                </c:pt>
                <c:pt idx="1006">
                  <c:v>-0.88700000000000001</c:v>
                </c:pt>
                <c:pt idx="1007">
                  <c:v>-0.75900000000000001</c:v>
                </c:pt>
                <c:pt idx="1008">
                  <c:v>-0.60599999999999998</c:v>
                </c:pt>
                <c:pt idx="1009">
                  <c:v>-0.438</c:v>
                </c:pt>
                <c:pt idx="1010">
                  <c:v>-0.26600000000000001</c:v>
                </c:pt>
                <c:pt idx="1011">
                  <c:v>-0.10199999999999999</c:v>
                </c:pt>
                <c:pt idx="1012">
                  <c:v>4.2999999999999997E-2</c:v>
                </c:pt>
                <c:pt idx="1013">
                  <c:v>0.16400000000000001</c:v>
                </c:pt>
                <c:pt idx="1014">
                  <c:v>0.25600000000000001</c:v>
                </c:pt>
                <c:pt idx="1015">
                  <c:v>0.318</c:v>
                </c:pt>
                <c:pt idx="1016">
                  <c:v>0.35099999999999998</c:v>
                </c:pt>
                <c:pt idx="1017">
                  <c:v>0.35899999999999999</c:v>
                </c:pt>
                <c:pt idx="1018">
                  <c:v>0.34799999999999998</c:v>
                </c:pt>
                <c:pt idx="1019">
                  <c:v>0.32400000000000001</c:v>
                </c:pt>
                <c:pt idx="1020">
                  <c:v>0.29099999999999998</c:v>
                </c:pt>
                <c:pt idx="1021">
                  <c:v>0.25600000000000001</c:v>
                </c:pt>
                <c:pt idx="1022">
                  <c:v>0.221</c:v>
                </c:pt>
                <c:pt idx="1023">
                  <c:v>0.191</c:v>
                </c:pt>
                <c:pt idx="1024">
                  <c:v>0.16600000000000001</c:v>
                </c:pt>
                <c:pt idx="1025">
                  <c:v>0.15</c:v>
                </c:pt>
                <c:pt idx="1026">
                  <c:v>0.14000000000000001</c:v>
                </c:pt>
                <c:pt idx="1027">
                  <c:v>0.13700000000000001</c:v>
                </c:pt>
                <c:pt idx="1028">
                  <c:v>0.13800000000000001</c:v>
                </c:pt>
                <c:pt idx="1029">
                  <c:v>0.14199999999999999</c:v>
                </c:pt>
                <c:pt idx="1030">
                  <c:v>0.14599999999999999</c:v>
                </c:pt>
                <c:pt idx="1031">
                  <c:v>0.14799999999999999</c:v>
                </c:pt>
                <c:pt idx="1032">
                  <c:v>0.14299999999999999</c:v>
                </c:pt>
                <c:pt idx="1033">
                  <c:v>0.129</c:v>
                </c:pt>
                <c:pt idx="1034">
                  <c:v>0.10100000000000001</c:v>
                </c:pt>
                <c:pt idx="1035">
                  <c:v>5.8000000000000003E-2</c:v>
                </c:pt>
                <c:pt idx="1036">
                  <c:v>-2E-3</c:v>
                </c:pt>
                <c:pt idx="1037">
                  <c:v>-7.8E-2</c:v>
                </c:pt>
                <c:pt idx="1038">
                  <c:v>-0.17</c:v>
                </c:pt>
                <c:pt idx="1039">
                  <c:v>-0.27100000000000002</c:v>
                </c:pt>
                <c:pt idx="1040">
                  <c:v>-0.377</c:v>
                </c:pt>
                <c:pt idx="1041">
                  <c:v>-0.47899999999999998</c:v>
                </c:pt>
                <c:pt idx="1042">
                  <c:v>-0.56599999999999995</c:v>
                </c:pt>
                <c:pt idx="1043">
                  <c:v>-0.63</c:v>
                </c:pt>
                <c:pt idx="1044">
                  <c:v>-0.66</c:v>
                </c:pt>
                <c:pt idx="1045">
                  <c:v>-0.64800000000000002</c:v>
                </c:pt>
                <c:pt idx="1046">
                  <c:v>-0.58899999999999997</c:v>
                </c:pt>
                <c:pt idx="1047">
                  <c:v>-0.48099999999999998</c:v>
                </c:pt>
                <c:pt idx="1048">
                  <c:v>-0.32400000000000001</c:v>
                </c:pt>
                <c:pt idx="1049">
                  <c:v>-0.126</c:v>
                </c:pt>
                <c:pt idx="1050">
                  <c:v>0.104</c:v>
                </c:pt>
                <c:pt idx="1051">
                  <c:v>0.35299999999999998</c:v>
                </c:pt>
                <c:pt idx="1052">
                  <c:v>0.60599999999999998</c:v>
                </c:pt>
                <c:pt idx="1053">
                  <c:v>0.84499999999999997</c:v>
                </c:pt>
                <c:pt idx="1054">
                  <c:v>1.054</c:v>
                </c:pt>
                <c:pt idx="1055">
                  <c:v>1.2210000000000001</c:v>
                </c:pt>
                <c:pt idx="1056">
                  <c:v>1.3340000000000001</c:v>
                </c:pt>
                <c:pt idx="1057">
                  <c:v>1.387</c:v>
                </c:pt>
                <c:pt idx="1058">
                  <c:v>1.377</c:v>
                </c:pt>
                <c:pt idx="1059">
                  <c:v>1.3049999999999999</c:v>
                </c:pt>
                <c:pt idx="1060">
                  <c:v>1.1779999999999999</c:v>
                </c:pt>
                <c:pt idx="1061">
                  <c:v>1.004</c:v>
                </c:pt>
                <c:pt idx="1062">
                  <c:v>0.79500000000000004</c:v>
                </c:pt>
                <c:pt idx="1063">
                  <c:v>0.56599999999999995</c:v>
                </c:pt>
                <c:pt idx="1064">
                  <c:v>0.33100000000000002</c:v>
                </c:pt>
                <c:pt idx="1065">
                  <c:v>0.104</c:v>
                </c:pt>
                <c:pt idx="1066">
                  <c:v>-0.10199999999999999</c:v>
                </c:pt>
                <c:pt idx="1067">
                  <c:v>-0.27700000000000002</c:v>
                </c:pt>
                <c:pt idx="1068">
                  <c:v>-0.41299999999999998</c:v>
                </c:pt>
                <c:pt idx="1069">
                  <c:v>-0.504</c:v>
                </c:pt>
                <c:pt idx="1070">
                  <c:v>-0.54900000000000004</c:v>
                </c:pt>
                <c:pt idx="1071">
                  <c:v>-0.54900000000000004</c:v>
                </c:pt>
                <c:pt idx="1072">
                  <c:v>-0.50900000000000001</c:v>
                </c:pt>
                <c:pt idx="1073">
                  <c:v>-0.436</c:v>
                </c:pt>
                <c:pt idx="1074">
                  <c:v>-0.33800000000000002</c:v>
                </c:pt>
                <c:pt idx="1075">
                  <c:v>-0.22500000000000001</c:v>
                </c:pt>
                <c:pt idx="1076">
                  <c:v>-0.105</c:v>
                </c:pt>
                <c:pt idx="1077">
                  <c:v>1.2999999999999999E-2</c:v>
                </c:pt>
                <c:pt idx="1078">
                  <c:v>0.12</c:v>
                </c:pt>
                <c:pt idx="1079">
                  <c:v>0.20899999999999999</c:v>
                </c:pt>
                <c:pt idx="1080">
                  <c:v>0.27700000000000002</c:v>
                </c:pt>
                <c:pt idx="1081">
                  <c:v>0.31900000000000001</c:v>
                </c:pt>
                <c:pt idx="1082">
                  <c:v>0.33500000000000002</c:v>
                </c:pt>
                <c:pt idx="1083">
                  <c:v>0.32300000000000001</c:v>
                </c:pt>
                <c:pt idx="1084">
                  <c:v>0.28599999999999998</c:v>
                </c:pt>
                <c:pt idx="1085">
                  <c:v>0.22600000000000001</c:v>
                </c:pt>
                <c:pt idx="1086">
                  <c:v>0.14499999999999999</c:v>
                </c:pt>
                <c:pt idx="1087">
                  <c:v>4.9000000000000002E-2</c:v>
                </c:pt>
                <c:pt idx="1088">
                  <c:v>-5.8999999999999997E-2</c:v>
                </c:pt>
                <c:pt idx="1089">
                  <c:v>-0.17100000000000001</c:v>
                </c:pt>
                <c:pt idx="1090">
                  <c:v>-0.28299999999999997</c:v>
                </c:pt>
                <c:pt idx="1091">
                  <c:v>-0.38800000000000001</c:v>
                </c:pt>
                <c:pt idx="1092">
                  <c:v>-0.48099999999999998</c:v>
                </c:pt>
                <c:pt idx="1093">
                  <c:v>-0.55700000000000005</c:v>
                </c:pt>
                <c:pt idx="1094">
                  <c:v>-0.61199999999999999</c:v>
                </c:pt>
                <c:pt idx="1095">
                  <c:v>-0.64500000000000002</c:v>
                </c:pt>
                <c:pt idx="1096">
                  <c:v>-0.65700000000000003</c:v>
                </c:pt>
                <c:pt idx="1097">
                  <c:v>-0.64900000000000002</c:v>
                </c:pt>
                <c:pt idx="1098">
                  <c:v>-0.623</c:v>
                </c:pt>
                <c:pt idx="1099">
                  <c:v>-0.58599999999999997</c:v>
                </c:pt>
                <c:pt idx="1100">
                  <c:v>-0.54100000000000004</c:v>
                </c:pt>
                <c:pt idx="1101">
                  <c:v>-0.49299999999999999</c:v>
                </c:pt>
                <c:pt idx="1102">
                  <c:v>-0.44800000000000001</c:v>
                </c:pt>
                <c:pt idx="1103">
                  <c:v>-0.41</c:v>
                </c:pt>
                <c:pt idx="1104">
                  <c:v>-0.38100000000000001</c:v>
                </c:pt>
                <c:pt idx="1105">
                  <c:v>-0.36299999999999999</c:v>
                </c:pt>
                <c:pt idx="1106">
                  <c:v>-0.35499999999999998</c:v>
                </c:pt>
                <c:pt idx="1107">
                  <c:v>-0.35399999999999998</c:v>
                </c:pt>
                <c:pt idx="1108">
                  <c:v>-0.35699999999999998</c:v>
                </c:pt>
                <c:pt idx="1109">
                  <c:v>-0.35899999999999999</c:v>
                </c:pt>
                <c:pt idx="1110">
                  <c:v>-0.35399999999999998</c:v>
                </c:pt>
                <c:pt idx="1111">
                  <c:v>-0.33600000000000002</c:v>
                </c:pt>
                <c:pt idx="1112">
                  <c:v>-0.30099999999999999</c:v>
                </c:pt>
                <c:pt idx="1113">
                  <c:v>-0.248</c:v>
                </c:pt>
                <c:pt idx="1114">
                  <c:v>-0.17399999999999999</c:v>
                </c:pt>
                <c:pt idx="1115">
                  <c:v>-8.4000000000000005E-2</c:v>
                </c:pt>
                <c:pt idx="1116">
                  <c:v>1.7999999999999999E-2</c:v>
                </c:pt>
                <c:pt idx="1117">
                  <c:v>0.127</c:v>
                </c:pt>
                <c:pt idx="1118">
                  <c:v>0.23300000000000001</c:v>
                </c:pt>
                <c:pt idx="1119">
                  <c:v>0.33</c:v>
                </c:pt>
                <c:pt idx="1120">
                  <c:v>0.41099999999999998</c:v>
                </c:pt>
                <c:pt idx="1121">
                  <c:v>0.47</c:v>
                </c:pt>
                <c:pt idx="1122">
                  <c:v>0.502</c:v>
                </c:pt>
                <c:pt idx="1123">
                  <c:v>0.50700000000000001</c:v>
                </c:pt>
                <c:pt idx="1124">
                  <c:v>0.48599999999999999</c:v>
                </c:pt>
                <c:pt idx="1125">
                  <c:v>0.44400000000000001</c:v>
                </c:pt>
                <c:pt idx="1126">
                  <c:v>0.38600000000000001</c:v>
                </c:pt>
                <c:pt idx="1127">
                  <c:v>0.32100000000000001</c:v>
                </c:pt>
                <c:pt idx="1128">
                  <c:v>0.25700000000000001</c:v>
                </c:pt>
                <c:pt idx="1129">
                  <c:v>0.20100000000000001</c:v>
                </c:pt>
                <c:pt idx="1130">
                  <c:v>0.16</c:v>
                </c:pt>
                <c:pt idx="1131">
                  <c:v>0.13900000000000001</c:v>
                </c:pt>
                <c:pt idx="1132">
                  <c:v>0.13700000000000001</c:v>
                </c:pt>
                <c:pt idx="1133">
                  <c:v>0.153</c:v>
                </c:pt>
                <c:pt idx="1134">
                  <c:v>0.18</c:v>
                </c:pt>
                <c:pt idx="1135">
                  <c:v>0.21099999999999999</c:v>
                </c:pt>
                <c:pt idx="1136">
                  <c:v>0.23799999999999999</c:v>
                </c:pt>
                <c:pt idx="1137">
                  <c:v>0.253</c:v>
                </c:pt>
                <c:pt idx="1138">
                  <c:v>0.251</c:v>
                </c:pt>
                <c:pt idx="1139">
                  <c:v>0.23100000000000001</c:v>
                </c:pt>
                <c:pt idx="1140">
                  <c:v>0.193</c:v>
                </c:pt>
                <c:pt idx="1141">
                  <c:v>0.14299999999999999</c:v>
                </c:pt>
                <c:pt idx="1142">
                  <c:v>0.09</c:v>
                </c:pt>
                <c:pt idx="1143">
                  <c:v>4.4999999999999998E-2</c:v>
                </c:pt>
                <c:pt idx="1144">
                  <c:v>1.9E-2</c:v>
                </c:pt>
                <c:pt idx="1145">
                  <c:v>2.3E-2</c:v>
                </c:pt>
                <c:pt idx="1146">
                  <c:v>6.3E-2</c:v>
                </c:pt>
                <c:pt idx="1147">
                  <c:v>0.14199999999999999</c:v>
                </c:pt>
                <c:pt idx="1148">
                  <c:v>0.25700000000000001</c:v>
                </c:pt>
                <c:pt idx="1149">
                  <c:v>0.39900000000000002</c:v>
                </c:pt>
                <c:pt idx="1150">
                  <c:v>0.55500000000000005</c:v>
                </c:pt>
                <c:pt idx="1151">
                  <c:v>0.70899999999999996</c:v>
                </c:pt>
                <c:pt idx="1152">
                  <c:v>0.84199999999999997</c:v>
                </c:pt>
                <c:pt idx="1153">
                  <c:v>0.93799999999999994</c:v>
                </c:pt>
                <c:pt idx="1154">
                  <c:v>0.98099999999999998</c:v>
                </c:pt>
                <c:pt idx="1155">
                  <c:v>0.96099999999999997</c:v>
                </c:pt>
                <c:pt idx="1156">
                  <c:v>0.874</c:v>
                </c:pt>
                <c:pt idx="1157">
                  <c:v>0.72199999999999998</c:v>
                </c:pt>
                <c:pt idx="1158">
                  <c:v>0.51500000000000001</c:v>
                </c:pt>
                <c:pt idx="1159">
                  <c:v>0.26700000000000002</c:v>
                </c:pt>
                <c:pt idx="1160">
                  <c:v>-6.0000000000000001E-3</c:v>
                </c:pt>
                <c:pt idx="1161">
                  <c:v>-0.28199999999999997</c:v>
                </c:pt>
                <c:pt idx="1162">
                  <c:v>-0.54400000000000004</c:v>
                </c:pt>
                <c:pt idx="1163">
                  <c:v>-0.77200000000000002</c:v>
                </c:pt>
                <c:pt idx="1164">
                  <c:v>-0.95299999999999996</c:v>
                </c:pt>
                <c:pt idx="1165">
                  <c:v>-1.0780000000000001</c:v>
                </c:pt>
                <c:pt idx="1166">
                  <c:v>-1.1439999999999999</c:v>
                </c:pt>
                <c:pt idx="1167">
                  <c:v>-1.153</c:v>
                </c:pt>
                <c:pt idx="1168">
                  <c:v>-1.113</c:v>
                </c:pt>
                <c:pt idx="1169">
                  <c:v>-1.032</c:v>
                </c:pt>
                <c:pt idx="1170">
                  <c:v>-0.92500000000000004</c:v>
                </c:pt>
                <c:pt idx="1171">
                  <c:v>-0.80300000000000005</c:v>
                </c:pt>
                <c:pt idx="1172">
                  <c:v>-0.67900000000000005</c:v>
                </c:pt>
                <c:pt idx="1173">
                  <c:v>-0.56399999999999995</c:v>
                </c:pt>
                <c:pt idx="1174">
                  <c:v>-0.46400000000000002</c:v>
                </c:pt>
                <c:pt idx="1175">
                  <c:v>-0.38300000000000001</c:v>
                </c:pt>
                <c:pt idx="1176">
                  <c:v>-0.32300000000000001</c:v>
                </c:pt>
                <c:pt idx="1177">
                  <c:v>-0.28199999999999997</c:v>
                </c:pt>
                <c:pt idx="1178">
                  <c:v>-0.25700000000000001</c:v>
                </c:pt>
                <c:pt idx="1179">
                  <c:v>-0.245</c:v>
                </c:pt>
                <c:pt idx="1180">
                  <c:v>-0.24299999999999999</c:v>
                </c:pt>
                <c:pt idx="1181">
                  <c:v>-0.248</c:v>
                </c:pt>
                <c:pt idx="1182">
                  <c:v>-0.26</c:v>
                </c:pt>
                <c:pt idx="1183">
                  <c:v>-0.27600000000000002</c:v>
                </c:pt>
                <c:pt idx="1184">
                  <c:v>-0.29899999999999999</c:v>
                </c:pt>
                <c:pt idx="1185">
                  <c:v>-0.32900000000000001</c:v>
                </c:pt>
                <c:pt idx="1186">
                  <c:v>-0.36799999999999999</c:v>
                </c:pt>
                <c:pt idx="1187">
                  <c:v>-0.41599999999999998</c:v>
                </c:pt>
                <c:pt idx="1188">
                  <c:v>-0.47199999999999998</c:v>
                </c:pt>
                <c:pt idx="1189">
                  <c:v>-0.53200000000000003</c:v>
                </c:pt>
                <c:pt idx="1190">
                  <c:v>-0.59399999999999997</c:v>
                </c:pt>
                <c:pt idx="1191">
                  <c:v>-0.65100000000000002</c:v>
                </c:pt>
                <c:pt idx="1192">
                  <c:v>-0.69599999999999995</c:v>
                </c:pt>
                <c:pt idx="1193">
                  <c:v>-0.72299999999999998</c:v>
                </c:pt>
                <c:pt idx="1194">
                  <c:v>-0.72799999999999998</c:v>
                </c:pt>
                <c:pt idx="1195">
                  <c:v>-0.70599999999999996</c:v>
                </c:pt>
                <c:pt idx="1196">
                  <c:v>-0.65900000000000003</c:v>
                </c:pt>
                <c:pt idx="1197">
                  <c:v>-0.58699999999999997</c:v>
                </c:pt>
                <c:pt idx="1198">
                  <c:v>-0.499</c:v>
                </c:pt>
                <c:pt idx="1199">
                  <c:v>-0.40100000000000002</c:v>
                </c:pt>
                <c:pt idx="1200">
                  <c:v>-0.30399999999999999</c:v>
                </c:pt>
                <c:pt idx="1201">
                  <c:v>-0.215</c:v>
                </c:pt>
                <c:pt idx="1202">
                  <c:v>-0.14499999999999999</c:v>
                </c:pt>
                <c:pt idx="1203">
                  <c:v>-9.8000000000000004E-2</c:v>
                </c:pt>
                <c:pt idx="1204">
                  <c:v>-7.9000000000000001E-2</c:v>
                </c:pt>
                <c:pt idx="1205">
                  <c:v>-8.7999999999999995E-2</c:v>
                </c:pt>
                <c:pt idx="1206">
                  <c:v>-0.11899999999999999</c:v>
                </c:pt>
                <c:pt idx="1207">
                  <c:v>-0.16900000000000001</c:v>
                </c:pt>
                <c:pt idx="1208">
                  <c:v>-0.22900000000000001</c:v>
                </c:pt>
                <c:pt idx="1209">
                  <c:v>-0.29199999999999998</c:v>
                </c:pt>
                <c:pt idx="1210">
                  <c:v>-0.35</c:v>
                </c:pt>
                <c:pt idx="1211">
                  <c:v>-0.39700000000000002</c:v>
                </c:pt>
                <c:pt idx="1212">
                  <c:v>-0.42899999999999999</c:v>
                </c:pt>
                <c:pt idx="1213">
                  <c:v>-0.443</c:v>
                </c:pt>
                <c:pt idx="1214">
                  <c:v>-0.438</c:v>
                </c:pt>
                <c:pt idx="1215">
                  <c:v>-0.41699999999999998</c:v>
                </c:pt>
                <c:pt idx="1216">
                  <c:v>-0.38200000000000001</c:v>
                </c:pt>
                <c:pt idx="1217">
                  <c:v>-0.33700000000000002</c:v>
                </c:pt>
                <c:pt idx="1218">
                  <c:v>-0.28699999999999998</c:v>
                </c:pt>
                <c:pt idx="1219">
                  <c:v>-0.23599999999999999</c:v>
                </c:pt>
                <c:pt idx="1220">
                  <c:v>-0.186</c:v>
                </c:pt>
                <c:pt idx="1221">
                  <c:v>-0.13900000000000001</c:v>
                </c:pt>
                <c:pt idx="1222">
                  <c:v>-9.5000000000000001E-2</c:v>
                </c:pt>
                <c:pt idx="1223">
                  <c:v>-5.3999999999999999E-2</c:v>
                </c:pt>
                <c:pt idx="1224">
                  <c:v>-1.6E-2</c:v>
                </c:pt>
                <c:pt idx="1225">
                  <c:v>2.3E-2</c:v>
                </c:pt>
                <c:pt idx="1226">
                  <c:v>6.2E-2</c:v>
                </c:pt>
                <c:pt idx="1227">
                  <c:v>0.104</c:v>
                </c:pt>
                <c:pt idx="1228">
                  <c:v>0.14799999999999999</c:v>
                </c:pt>
                <c:pt idx="1229">
                  <c:v>0.19400000000000001</c:v>
                </c:pt>
                <c:pt idx="1230">
                  <c:v>0.24199999999999999</c:v>
                </c:pt>
                <c:pt idx="1231">
                  <c:v>0.28899999999999998</c:v>
                </c:pt>
                <c:pt idx="1232">
                  <c:v>0.33300000000000002</c:v>
                </c:pt>
                <c:pt idx="1233">
                  <c:v>0.371</c:v>
                </c:pt>
                <c:pt idx="1234">
                  <c:v>0.40100000000000002</c:v>
                </c:pt>
                <c:pt idx="1235">
                  <c:v>0.42</c:v>
                </c:pt>
                <c:pt idx="1236">
                  <c:v>0.42699999999999999</c:v>
                </c:pt>
                <c:pt idx="1237">
                  <c:v>0.42199999999999999</c:v>
                </c:pt>
                <c:pt idx="1238">
                  <c:v>0.40500000000000003</c:v>
                </c:pt>
                <c:pt idx="1239">
                  <c:v>0.379</c:v>
                </c:pt>
                <c:pt idx="1240">
                  <c:v>0.34499999999999997</c:v>
                </c:pt>
                <c:pt idx="1241">
                  <c:v>0.30599999999999999</c:v>
                </c:pt>
                <c:pt idx="1242">
                  <c:v>0.26200000000000001</c:v>
                </c:pt>
                <c:pt idx="1243">
                  <c:v>0.216</c:v>
                </c:pt>
                <c:pt idx="1244">
                  <c:v>0.17100000000000001</c:v>
                </c:pt>
                <c:pt idx="1245">
                  <c:v>0.125</c:v>
                </c:pt>
                <c:pt idx="1246">
                  <c:v>0.08</c:v>
                </c:pt>
                <c:pt idx="1247">
                  <c:v>3.3000000000000002E-2</c:v>
                </c:pt>
                <c:pt idx="1248">
                  <c:v>-1.4E-2</c:v>
                </c:pt>
                <c:pt idx="1249">
                  <c:v>-6.2E-2</c:v>
                </c:pt>
                <c:pt idx="1250">
                  <c:v>-0.107</c:v>
                </c:pt>
                <c:pt idx="1251">
                  <c:v>-0.14799999999999999</c:v>
                </c:pt>
                <c:pt idx="1252">
                  <c:v>-0.17899999999999999</c:v>
                </c:pt>
                <c:pt idx="1253">
                  <c:v>-0.19600000000000001</c:v>
                </c:pt>
                <c:pt idx="1254">
                  <c:v>-0.192</c:v>
                </c:pt>
                <c:pt idx="1255">
                  <c:v>-0.16400000000000001</c:v>
                </c:pt>
                <c:pt idx="1256">
                  <c:v>-0.107</c:v>
                </c:pt>
                <c:pt idx="1257">
                  <c:v>-0.02</c:v>
                </c:pt>
                <c:pt idx="1258">
                  <c:v>9.6000000000000002E-2</c:v>
                </c:pt>
                <c:pt idx="1259">
                  <c:v>0.23599999999999999</c:v>
                </c:pt>
                <c:pt idx="1260">
                  <c:v>0.39400000000000002</c:v>
                </c:pt>
                <c:pt idx="1261">
                  <c:v>0.55800000000000005</c:v>
                </c:pt>
                <c:pt idx="1262">
                  <c:v>0.71499999999999997</c:v>
                </c:pt>
                <c:pt idx="1263">
                  <c:v>0.85199999999999998</c:v>
                </c:pt>
                <c:pt idx="1264">
                  <c:v>0.95599999999999996</c:v>
                </c:pt>
                <c:pt idx="1265">
                  <c:v>1.0129999999999999</c:v>
                </c:pt>
                <c:pt idx="1266">
                  <c:v>1.016</c:v>
                </c:pt>
                <c:pt idx="1267">
                  <c:v>0.95899999999999996</c:v>
                </c:pt>
                <c:pt idx="1268">
                  <c:v>0.84299999999999997</c:v>
                </c:pt>
                <c:pt idx="1269">
                  <c:v>0.67200000000000004</c:v>
                </c:pt>
                <c:pt idx="1270">
                  <c:v>0.45600000000000002</c:v>
                </c:pt>
                <c:pt idx="1271">
                  <c:v>0.21</c:v>
                </c:pt>
                <c:pt idx="1272">
                  <c:v>-0.05</c:v>
                </c:pt>
                <c:pt idx="1273">
                  <c:v>-0.30599999999999999</c:v>
                </c:pt>
                <c:pt idx="1274">
                  <c:v>-0.53900000000000003</c:v>
                </c:pt>
                <c:pt idx="1275">
                  <c:v>-0.73299999999999998</c:v>
                </c:pt>
                <c:pt idx="1276">
                  <c:v>-0.876</c:v>
                </c:pt>
                <c:pt idx="1277">
                  <c:v>-0.95699999999999996</c:v>
                </c:pt>
                <c:pt idx="1278">
                  <c:v>-0.97299999999999998</c:v>
                </c:pt>
                <c:pt idx="1279">
                  <c:v>-0.92400000000000004</c:v>
                </c:pt>
                <c:pt idx="1280">
                  <c:v>-0.81499999999999995</c:v>
                </c:pt>
                <c:pt idx="1281">
                  <c:v>-0.65400000000000003</c:v>
                </c:pt>
                <c:pt idx="1282">
                  <c:v>-0.45300000000000001</c:v>
                </c:pt>
                <c:pt idx="1283">
                  <c:v>-0.22600000000000001</c:v>
                </c:pt>
                <c:pt idx="1284">
                  <c:v>1.4E-2</c:v>
                </c:pt>
                <c:pt idx="1285">
                  <c:v>0.254</c:v>
                </c:pt>
                <c:pt idx="1286">
                  <c:v>0.48399999999999999</c:v>
                </c:pt>
                <c:pt idx="1287">
                  <c:v>0.69699999999999995</c:v>
                </c:pt>
                <c:pt idx="1288">
                  <c:v>0.88700000000000001</c:v>
                </c:pt>
                <c:pt idx="1289">
                  <c:v>1.052</c:v>
                </c:pt>
                <c:pt idx="1290">
                  <c:v>1.1919999999999999</c:v>
                </c:pt>
                <c:pt idx="1291">
                  <c:v>1.31</c:v>
                </c:pt>
                <c:pt idx="1292">
                  <c:v>1.407</c:v>
                </c:pt>
                <c:pt idx="1293">
                  <c:v>1.4850000000000001</c:v>
                </c:pt>
                <c:pt idx="1294">
                  <c:v>1.5449999999999999</c:v>
                </c:pt>
                <c:pt idx="1295">
                  <c:v>1.5860000000000001</c:v>
                </c:pt>
                <c:pt idx="1296">
                  <c:v>1.6060000000000001</c:v>
                </c:pt>
                <c:pt idx="1297">
                  <c:v>1.6020000000000001</c:v>
                </c:pt>
                <c:pt idx="1298">
                  <c:v>1.571</c:v>
                </c:pt>
                <c:pt idx="1299">
                  <c:v>1.5109999999999999</c:v>
                </c:pt>
                <c:pt idx="1300">
                  <c:v>1.421</c:v>
                </c:pt>
                <c:pt idx="1301">
                  <c:v>1.3</c:v>
                </c:pt>
                <c:pt idx="1302">
                  <c:v>1.1519999999999999</c:v>
                </c:pt>
                <c:pt idx="1303">
                  <c:v>0.98099999999999998</c:v>
                </c:pt>
                <c:pt idx="1304">
                  <c:v>0.79700000000000004</c:v>
                </c:pt>
                <c:pt idx="1305">
                  <c:v>0.60499999999999998</c:v>
                </c:pt>
                <c:pt idx="1306">
                  <c:v>0.41699999999999998</c:v>
                </c:pt>
                <c:pt idx="1307">
                  <c:v>0.24099999999999999</c:v>
                </c:pt>
                <c:pt idx="1308">
                  <c:v>8.3000000000000004E-2</c:v>
                </c:pt>
                <c:pt idx="1309">
                  <c:v>-4.9000000000000002E-2</c:v>
                </c:pt>
                <c:pt idx="1310">
                  <c:v>-0.154</c:v>
                </c:pt>
                <c:pt idx="1311">
                  <c:v>-0.22800000000000001</c:v>
                </c:pt>
                <c:pt idx="1312">
                  <c:v>-0.27400000000000002</c:v>
                </c:pt>
                <c:pt idx="1313">
                  <c:v>-0.29299999999999998</c:v>
                </c:pt>
                <c:pt idx="1314">
                  <c:v>-0.28999999999999998</c:v>
                </c:pt>
                <c:pt idx="1315">
                  <c:v>-0.27100000000000002</c:v>
                </c:pt>
                <c:pt idx="1316">
                  <c:v>-0.24</c:v>
                </c:pt>
                <c:pt idx="1317">
                  <c:v>-0.2</c:v>
                </c:pt>
                <c:pt idx="1318">
                  <c:v>-0.155</c:v>
                </c:pt>
                <c:pt idx="1319">
                  <c:v>-0.106</c:v>
                </c:pt>
                <c:pt idx="1320">
                  <c:v>-5.2999999999999999E-2</c:v>
                </c:pt>
                <c:pt idx="1321">
                  <c:v>4.0000000000000001E-3</c:v>
                </c:pt>
                <c:pt idx="1322">
                  <c:v>6.6000000000000003E-2</c:v>
                </c:pt>
                <c:pt idx="1323">
                  <c:v>0.13600000000000001</c:v>
                </c:pt>
                <c:pt idx="1324">
                  <c:v>0.216</c:v>
                </c:pt>
                <c:pt idx="1325">
                  <c:v>0.30499999999999999</c:v>
                </c:pt>
                <c:pt idx="1326">
                  <c:v>0.40300000000000002</c:v>
                </c:pt>
                <c:pt idx="1327">
                  <c:v>0.50800000000000001</c:v>
                </c:pt>
                <c:pt idx="1328">
                  <c:v>0.61499999999999999</c:v>
                </c:pt>
                <c:pt idx="1329">
                  <c:v>0.71899999999999997</c:v>
                </c:pt>
                <c:pt idx="1330">
                  <c:v>0.81100000000000005</c:v>
                </c:pt>
                <c:pt idx="1331">
                  <c:v>0.88700000000000001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33CCCC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E115-4629-ACB9-B2AF6194B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1837424"/>
        <c:axId val="621836880"/>
      </c:barChart>
      <c:lineChart>
        <c:grouping val="standard"/>
        <c:varyColors val="0"/>
        <c:ser>
          <c:idx val="2"/>
          <c:order val="1"/>
          <c:tx>
            <c:strRef>
              <c:f>Hoja1!$I$1</c:f>
              <c:strCache>
                <c:ptCount val="1"/>
                <c:pt idx="0">
                  <c:v>IA Reconstruction</c:v>
                </c:pt>
              </c:strCache>
            </c:strRef>
          </c:tx>
          <c:spPr>
            <a:ln w="22225" cap="rnd">
              <a:solidFill>
                <a:srgbClr val="777777"/>
              </a:solidFill>
              <a:round/>
            </a:ln>
            <a:effectLst/>
          </c:spPr>
          <c:marker>
            <c:symbol val="none"/>
          </c:marker>
          <c:cat>
            <c:numRef>
              <c:f>Hoja1!$A$2:$A$1369</c:f>
              <c:numCache>
                <c:formatCode>mmm\-yy</c:formatCode>
                <c:ptCount val="1368"/>
                <c:pt idx="0">
                  <c:v>367</c:v>
                </c:pt>
                <c:pt idx="1">
                  <c:v>398</c:v>
                </c:pt>
                <c:pt idx="2">
                  <c:v>426</c:v>
                </c:pt>
                <c:pt idx="3">
                  <c:v>457</c:v>
                </c:pt>
                <c:pt idx="4">
                  <c:v>487</c:v>
                </c:pt>
                <c:pt idx="5">
                  <c:v>518</c:v>
                </c:pt>
                <c:pt idx="6">
                  <c:v>548</c:v>
                </c:pt>
                <c:pt idx="7">
                  <c:v>579</c:v>
                </c:pt>
                <c:pt idx="8">
                  <c:v>610</c:v>
                </c:pt>
                <c:pt idx="9">
                  <c:v>640</c:v>
                </c:pt>
                <c:pt idx="10">
                  <c:v>671</c:v>
                </c:pt>
                <c:pt idx="11">
                  <c:v>701</c:v>
                </c:pt>
                <c:pt idx="12">
                  <c:v>732</c:v>
                </c:pt>
                <c:pt idx="13">
                  <c:v>763</c:v>
                </c:pt>
                <c:pt idx="14">
                  <c:v>791</c:v>
                </c:pt>
                <c:pt idx="15">
                  <c:v>822</c:v>
                </c:pt>
                <c:pt idx="16">
                  <c:v>852</c:v>
                </c:pt>
                <c:pt idx="17">
                  <c:v>883</c:v>
                </c:pt>
                <c:pt idx="18">
                  <c:v>913</c:v>
                </c:pt>
                <c:pt idx="19">
                  <c:v>944</c:v>
                </c:pt>
                <c:pt idx="20">
                  <c:v>975</c:v>
                </c:pt>
                <c:pt idx="21">
                  <c:v>1005</c:v>
                </c:pt>
                <c:pt idx="22">
                  <c:v>1036</c:v>
                </c:pt>
                <c:pt idx="23">
                  <c:v>1066</c:v>
                </c:pt>
                <c:pt idx="24">
                  <c:v>1097</c:v>
                </c:pt>
                <c:pt idx="25">
                  <c:v>1128</c:v>
                </c:pt>
                <c:pt idx="26">
                  <c:v>1156</c:v>
                </c:pt>
                <c:pt idx="27">
                  <c:v>1187</c:v>
                </c:pt>
                <c:pt idx="28">
                  <c:v>1217</c:v>
                </c:pt>
                <c:pt idx="29">
                  <c:v>1248</c:v>
                </c:pt>
                <c:pt idx="30">
                  <c:v>1278</c:v>
                </c:pt>
                <c:pt idx="31">
                  <c:v>1309</c:v>
                </c:pt>
                <c:pt idx="32">
                  <c:v>1340</c:v>
                </c:pt>
                <c:pt idx="33">
                  <c:v>1370</c:v>
                </c:pt>
                <c:pt idx="34">
                  <c:v>1401</c:v>
                </c:pt>
                <c:pt idx="35">
                  <c:v>1431</c:v>
                </c:pt>
                <c:pt idx="36">
                  <c:v>1462</c:v>
                </c:pt>
                <c:pt idx="37">
                  <c:v>1493</c:v>
                </c:pt>
                <c:pt idx="38">
                  <c:v>1522</c:v>
                </c:pt>
                <c:pt idx="39">
                  <c:v>1553</c:v>
                </c:pt>
                <c:pt idx="40">
                  <c:v>1583</c:v>
                </c:pt>
                <c:pt idx="41">
                  <c:v>1614</c:v>
                </c:pt>
                <c:pt idx="42">
                  <c:v>1644</c:v>
                </c:pt>
                <c:pt idx="43">
                  <c:v>1675</c:v>
                </c:pt>
                <c:pt idx="44">
                  <c:v>1706</c:v>
                </c:pt>
                <c:pt idx="45">
                  <c:v>1736</c:v>
                </c:pt>
                <c:pt idx="46">
                  <c:v>1767</c:v>
                </c:pt>
                <c:pt idx="47">
                  <c:v>1797</c:v>
                </c:pt>
                <c:pt idx="48">
                  <c:v>1828</c:v>
                </c:pt>
                <c:pt idx="49">
                  <c:v>1859</c:v>
                </c:pt>
                <c:pt idx="50">
                  <c:v>1887</c:v>
                </c:pt>
                <c:pt idx="51">
                  <c:v>1918</c:v>
                </c:pt>
                <c:pt idx="52">
                  <c:v>1948</c:v>
                </c:pt>
                <c:pt idx="53">
                  <c:v>1979</c:v>
                </c:pt>
                <c:pt idx="54">
                  <c:v>2009</c:v>
                </c:pt>
                <c:pt idx="55">
                  <c:v>2040</c:v>
                </c:pt>
                <c:pt idx="56">
                  <c:v>2071</c:v>
                </c:pt>
                <c:pt idx="57">
                  <c:v>2101</c:v>
                </c:pt>
                <c:pt idx="58">
                  <c:v>2132</c:v>
                </c:pt>
                <c:pt idx="59">
                  <c:v>2162</c:v>
                </c:pt>
                <c:pt idx="60">
                  <c:v>2193</c:v>
                </c:pt>
                <c:pt idx="61">
                  <c:v>2224</c:v>
                </c:pt>
                <c:pt idx="62">
                  <c:v>2252</c:v>
                </c:pt>
                <c:pt idx="63">
                  <c:v>2283</c:v>
                </c:pt>
                <c:pt idx="64">
                  <c:v>2313</c:v>
                </c:pt>
                <c:pt idx="65">
                  <c:v>2344</c:v>
                </c:pt>
                <c:pt idx="66">
                  <c:v>2374</c:v>
                </c:pt>
                <c:pt idx="67">
                  <c:v>2405</c:v>
                </c:pt>
                <c:pt idx="68">
                  <c:v>2436</c:v>
                </c:pt>
                <c:pt idx="69">
                  <c:v>2466</c:v>
                </c:pt>
                <c:pt idx="70">
                  <c:v>2497</c:v>
                </c:pt>
                <c:pt idx="71">
                  <c:v>2527</c:v>
                </c:pt>
                <c:pt idx="72">
                  <c:v>2558</c:v>
                </c:pt>
                <c:pt idx="73">
                  <c:v>2589</c:v>
                </c:pt>
                <c:pt idx="74">
                  <c:v>2617</c:v>
                </c:pt>
                <c:pt idx="75">
                  <c:v>2648</c:v>
                </c:pt>
                <c:pt idx="76">
                  <c:v>2678</c:v>
                </c:pt>
                <c:pt idx="77">
                  <c:v>2709</c:v>
                </c:pt>
                <c:pt idx="78">
                  <c:v>2739</c:v>
                </c:pt>
                <c:pt idx="79">
                  <c:v>2770</c:v>
                </c:pt>
                <c:pt idx="80">
                  <c:v>2801</c:v>
                </c:pt>
                <c:pt idx="81">
                  <c:v>2831</c:v>
                </c:pt>
                <c:pt idx="82">
                  <c:v>2862</c:v>
                </c:pt>
                <c:pt idx="83">
                  <c:v>2892</c:v>
                </c:pt>
                <c:pt idx="84">
                  <c:v>2923</c:v>
                </c:pt>
                <c:pt idx="85">
                  <c:v>2954</c:v>
                </c:pt>
                <c:pt idx="86">
                  <c:v>2983</c:v>
                </c:pt>
                <c:pt idx="87">
                  <c:v>3014</c:v>
                </c:pt>
                <c:pt idx="88">
                  <c:v>3044</c:v>
                </c:pt>
                <c:pt idx="89">
                  <c:v>3075</c:v>
                </c:pt>
                <c:pt idx="90">
                  <c:v>3105</c:v>
                </c:pt>
                <c:pt idx="91">
                  <c:v>3136</c:v>
                </c:pt>
                <c:pt idx="92">
                  <c:v>3167</c:v>
                </c:pt>
                <c:pt idx="93">
                  <c:v>3197</c:v>
                </c:pt>
                <c:pt idx="94">
                  <c:v>3228</c:v>
                </c:pt>
                <c:pt idx="95">
                  <c:v>3258</c:v>
                </c:pt>
                <c:pt idx="96">
                  <c:v>3289</c:v>
                </c:pt>
                <c:pt idx="97">
                  <c:v>3320</c:v>
                </c:pt>
                <c:pt idx="98">
                  <c:v>3348</c:v>
                </c:pt>
                <c:pt idx="99">
                  <c:v>3379</c:v>
                </c:pt>
                <c:pt idx="100">
                  <c:v>3409</c:v>
                </c:pt>
                <c:pt idx="101">
                  <c:v>3440</c:v>
                </c:pt>
                <c:pt idx="102">
                  <c:v>3470</c:v>
                </c:pt>
                <c:pt idx="103">
                  <c:v>3501</c:v>
                </c:pt>
                <c:pt idx="104">
                  <c:v>3532</c:v>
                </c:pt>
                <c:pt idx="105">
                  <c:v>3562</c:v>
                </c:pt>
                <c:pt idx="106">
                  <c:v>3593</c:v>
                </c:pt>
                <c:pt idx="107">
                  <c:v>3623</c:v>
                </c:pt>
                <c:pt idx="108">
                  <c:v>3654</c:v>
                </c:pt>
                <c:pt idx="109">
                  <c:v>3685</c:v>
                </c:pt>
                <c:pt idx="110">
                  <c:v>3713</c:v>
                </c:pt>
                <c:pt idx="111">
                  <c:v>3744</c:v>
                </c:pt>
                <c:pt idx="112">
                  <c:v>3774</c:v>
                </c:pt>
                <c:pt idx="113">
                  <c:v>3805</c:v>
                </c:pt>
                <c:pt idx="114">
                  <c:v>3835</c:v>
                </c:pt>
                <c:pt idx="115">
                  <c:v>3866</c:v>
                </c:pt>
                <c:pt idx="116">
                  <c:v>3897</c:v>
                </c:pt>
                <c:pt idx="117">
                  <c:v>3927</c:v>
                </c:pt>
                <c:pt idx="118">
                  <c:v>3958</c:v>
                </c:pt>
                <c:pt idx="119">
                  <c:v>3988</c:v>
                </c:pt>
                <c:pt idx="120">
                  <c:v>4019</c:v>
                </c:pt>
                <c:pt idx="121">
                  <c:v>4050</c:v>
                </c:pt>
                <c:pt idx="122">
                  <c:v>4078</c:v>
                </c:pt>
                <c:pt idx="123">
                  <c:v>4109</c:v>
                </c:pt>
                <c:pt idx="124">
                  <c:v>4139</c:v>
                </c:pt>
                <c:pt idx="125">
                  <c:v>4170</c:v>
                </c:pt>
                <c:pt idx="126">
                  <c:v>4200</c:v>
                </c:pt>
                <c:pt idx="127">
                  <c:v>4231</c:v>
                </c:pt>
                <c:pt idx="128">
                  <c:v>4262</c:v>
                </c:pt>
                <c:pt idx="129">
                  <c:v>4292</c:v>
                </c:pt>
                <c:pt idx="130">
                  <c:v>4323</c:v>
                </c:pt>
                <c:pt idx="131">
                  <c:v>4353</c:v>
                </c:pt>
                <c:pt idx="132">
                  <c:v>4384</c:v>
                </c:pt>
                <c:pt idx="133">
                  <c:v>4415</c:v>
                </c:pt>
                <c:pt idx="134">
                  <c:v>4444</c:v>
                </c:pt>
                <c:pt idx="135">
                  <c:v>4475</c:v>
                </c:pt>
                <c:pt idx="136">
                  <c:v>4505</c:v>
                </c:pt>
                <c:pt idx="137">
                  <c:v>4536</c:v>
                </c:pt>
                <c:pt idx="138">
                  <c:v>4566</c:v>
                </c:pt>
                <c:pt idx="139">
                  <c:v>4597</c:v>
                </c:pt>
                <c:pt idx="140">
                  <c:v>4628</c:v>
                </c:pt>
                <c:pt idx="141">
                  <c:v>4658</c:v>
                </c:pt>
                <c:pt idx="142">
                  <c:v>4689</c:v>
                </c:pt>
                <c:pt idx="143">
                  <c:v>4719</c:v>
                </c:pt>
                <c:pt idx="144">
                  <c:v>4750</c:v>
                </c:pt>
                <c:pt idx="145">
                  <c:v>4781</c:v>
                </c:pt>
                <c:pt idx="146">
                  <c:v>4809</c:v>
                </c:pt>
                <c:pt idx="147">
                  <c:v>4840</c:v>
                </c:pt>
                <c:pt idx="148">
                  <c:v>4870</c:v>
                </c:pt>
                <c:pt idx="149">
                  <c:v>4901</c:v>
                </c:pt>
                <c:pt idx="150">
                  <c:v>4931</c:v>
                </c:pt>
                <c:pt idx="151">
                  <c:v>4962</c:v>
                </c:pt>
                <c:pt idx="152">
                  <c:v>4993</c:v>
                </c:pt>
                <c:pt idx="153">
                  <c:v>5023</c:v>
                </c:pt>
                <c:pt idx="154">
                  <c:v>5054</c:v>
                </c:pt>
                <c:pt idx="155">
                  <c:v>5084</c:v>
                </c:pt>
                <c:pt idx="156">
                  <c:v>5115</c:v>
                </c:pt>
                <c:pt idx="157">
                  <c:v>5146</c:v>
                </c:pt>
                <c:pt idx="158">
                  <c:v>5174</c:v>
                </c:pt>
                <c:pt idx="159">
                  <c:v>5205</c:v>
                </c:pt>
                <c:pt idx="160">
                  <c:v>5235</c:v>
                </c:pt>
                <c:pt idx="161">
                  <c:v>5266</c:v>
                </c:pt>
                <c:pt idx="162">
                  <c:v>5296</c:v>
                </c:pt>
                <c:pt idx="163">
                  <c:v>5327</c:v>
                </c:pt>
                <c:pt idx="164">
                  <c:v>5358</c:v>
                </c:pt>
                <c:pt idx="165">
                  <c:v>5388</c:v>
                </c:pt>
                <c:pt idx="166">
                  <c:v>5419</c:v>
                </c:pt>
                <c:pt idx="167">
                  <c:v>5449</c:v>
                </c:pt>
                <c:pt idx="168">
                  <c:v>5480</c:v>
                </c:pt>
                <c:pt idx="169">
                  <c:v>5511</c:v>
                </c:pt>
                <c:pt idx="170">
                  <c:v>5539</c:v>
                </c:pt>
                <c:pt idx="171">
                  <c:v>5570</c:v>
                </c:pt>
                <c:pt idx="172">
                  <c:v>5600</c:v>
                </c:pt>
                <c:pt idx="173">
                  <c:v>5631</c:v>
                </c:pt>
                <c:pt idx="174">
                  <c:v>5661</c:v>
                </c:pt>
                <c:pt idx="175">
                  <c:v>5692</c:v>
                </c:pt>
                <c:pt idx="176">
                  <c:v>5723</c:v>
                </c:pt>
                <c:pt idx="177">
                  <c:v>5753</c:v>
                </c:pt>
                <c:pt idx="178">
                  <c:v>5784</c:v>
                </c:pt>
                <c:pt idx="179">
                  <c:v>5814</c:v>
                </c:pt>
                <c:pt idx="180">
                  <c:v>5845</c:v>
                </c:pt>
                <c:pt idx="181">
                  <c:v>5876</c:v>
                </c:pt>
                <c:pt idx="182">
                  <c:v>5905</c:v>
                </c:pt>
                <c:pt idx="183">
                  <c:v>5936</c:v>
                </c:pt>
                <c:pt idx="184">
                  <c:v>5966</c:v>
                </c:pt>
                <c:pt idx="185">
                  <c:v>5997</c:v>
                </c:pt>
                <c:pt idx="186">
                  <c:v>6027</c:v>
                </c:pt>
                <c:pt idx="187">
                  <c:v>6058</c:v>
                </c:pt>
                <c:pt idx="188">
                  <c:v>6089</c:v>
                </c:pt>
                <c:pt idx="189">
                  <c:v>6119</c:v>
                </c:pt>
                <c:pt idx="190">
                  <c:v>6150</c:v>
                </c:pt>
                <c:pt idx="191">
                  <c:v>6180</c:v>
                </c:pt>
                <c:pt idx="192">
                  <c:v>6211</c:v>
                </c:pt>
                <c:pt idx="193">
                  <c:v>6242</c:v>
                </c:pt>
                <c:pt idx="194">
                  <c:v>6270</c:v>
                </c:pt>
                <c:pt idx="195">
                  <c:v>6301</c:v>
                </c:pt>
                <c:pt idx="196">
                  <c:v>6331</c:v>
                </c:pt>
                <c:pt idx="197">
                  <c:v>6362</c:v>
                </c:pt>
                <c:pt idx="198">
                  <c:v>6392</c:v>
                </c:pt>
                <c:pt idx="199">
                  <c:v>6423</c:v>
                </c:pt>
                <c:pt idx="200">
                  <c:v>6454</c:v>
                </c:pt>
                <c:pt idx="201">
                  <c:v>6484</c:v>
                </c:pt>
                <c:pt idx="202">
                  <c:v>6515</c:v>
                </c:pt>
                <c:pt idx="203">
                  <c:v>6545</c:v>
                </c:pt>
                <c:pt idx="204">
                  <c:v>6576</c:v>
                </c:pt>
                <c:pt idx="205">
                  <c:v>6607</c:v>
                </c:pt>
                <c:pt idx="206">
                  <c:v>6635</c:v>
                </c:pt>
                <c:pt idx="207">
                  <c:v>6666</c:v>
                </c:pt>
                <c:pt idx="208">
                  <c:v>6696</c:v>
                </c:pt>
                <c:pt idx="209">
                  <c:v>6727</c:v>
                </c:pt>
                <c:pt idx="210">
                  <c:v>6757</c:v>
                </c:pt>
                <c:pt idx="211">
                  <c:v>6788</c:v>
                </c:pt>
                <c:pt idx="212">
                  <c:v>6819</c:v>
                </c:pt>
                <c:pt idx="213">
                  <c:v>6849</c:v>
                </c:pt>
                <c:pt idx="214">
                  <c:v>6880</c:v>
                </c:pt>
                <c:pt idx="215">
                  <c:v>6910</c:v>
                </c:pt>
                <c:pt idx="216">
                  <c:v>6941</c:v>
                </c:pt>
                <c:pt idx="217">
                  <c:v>6972</c:v>
                </c:pt>
                <c:pt idx="218">
                  <c:v>7000</c:v>
                </c:pt>
                <c:pt idx="219">
                  <c:v>7031</c:v>
                </c:pt>
                <c:pt idx="220">
                  <c:v>7061</c:v>
                </c:pt>
                <c:pt idx="221">
                  <c:v>7092</c:v>
                </c:pt>
                <c:pt idx="222">
                  <c:v>7122</c:v>
                </c:pt>
                <c:pt idx="223">
                  <c:v>7153</c:v>
                </c:pt>
                <c:pt idx="224">
                  <c:v>7184</c:v>
                </c:pt>
                <c:pt idx="225">
                  <c:v>7214</c:v>
                </c:pt>
                <c:pt idx="226">
                  <c:v>7245</c:v>
                </c:pt>
                <c:pt idx="227">
                  <c:v>7275</c:v>
                </c:pt>
                <c:pt idx="228">
                  <c:v>7306</c:v>
                </c:pt>
                <c:pt idx="229">
                  <c:v>7337</c:v>
                </c:pt>
                <c:pt idx="230">
                  <c:v>7366</c:v>
                </c:pt>
                <c:pt idx="231">
                  <c:v>7397</c:v>
                </c:pt>
                <c:pt idx="232">
                  <c:v>7427</c:v>
                </c:pt>
                <c:pt idx="233">
                  <c:v>7458</c:v>
                </c:pt>
                <c:pt idx="234">
                  <c:v>7488</c:v>
                </c:pt>
                <c:pt idx="235">
                  <c:v>7519</c:v>
                </c:pt>
                <c:pt idx="236">
                  <c:v>7550</c:v>
                </c:pt>
                <c:pt idx="237">
                  <c:v>7580</c:v>
                </c:pt>
                <c:pt idx="238">
                  <c:v>7611</c:v>
                </c:pt>
                <c:pt idx="239">
                  <c:v>7641</c:v>
                </c:pt>
                <c:pt idx="240">
                  <c:v>7672</c:v>
                </c:pt>
                <c:pt idx="241">
                  <c:v>7703</c:v>
                </c:pt>
                <c:pt idx="242">
                  <c:v>7731</c:v>
                </c:pt>
                <c:pt idx="243">
                  <c:v>7762</c:v>
                </c:pt>
                <c:pt idx="244">
                  <c:v>7792</c:v>
                </c:pt>
                <c:pt idx="245">
                  <c:v>7823</c:v>
                </c:pt>
                <c:pt idx="246">
                  <c:v>7853</c:v>
                </c:pt>
                <c:pt idx="247">
                  <c:v>7884</c:v>
                </c:pt>
                <c:pt idx="248">
                  <c:v>7915</c:v>
                </c:pt>
                <c:pt idx="249">
                  <c:v>7945</c:v>
                </c:pt>
                <c:pt idx="250">
                  <c:v>7976</c:v>
                </c:pt>
                <c:pt idx="251">
                  <c:v>8006</c:v>
                </c:pt>
                <c:pt idx="252">
                  <c:v>8037</c:v>
                </c:pt>
                <c:pt idx="253">
                  <c:v>8068</c:v>
                </c:pt>
                <c:pt idx="254">
                  <c:v>8096</c:v>
                </c:pt>
                <c:pt idx="255">
                  <c:v>8127</c:v>
                </c:pt>
                <c:pt idx="256">
                  <c:v>8157</c:v>
                </c:pt>
                <c:pt idx="257">
                  <c:v>8188</c:v>
                </c:pt>
                <c:pt idx="258">
                  <c:v>8218</c:v>
                </c:pt>
                <c:pt idx="259">
                  <c:v>8249</c:v>
                </c:pt>
                <c:pt idx="260">
                  <c:v>8280</c:v>
                </c:pt>
                <c:pt idx="261">
                  <c:v>8310</c:v>
                </c:pt>
                <c:pt idx="262">
                  <c:v>8341</c:v>
                </c:pt>
                <c:pt idx="263">
                  <c:v>8371</c:v>
                </c:pt>
                <c:pt idx="264">
                  <c:v>8402</c:v>
                </c:pt>
                <c:pt idx="265">
                  <c:v>8433</c:v>
                </c:pt>
                <c:pt idx="266">
                  <c:v>8461</c:v>
                </c:pt>
                <c:pt idx="267">
                  <c:v>8492</c:v>
                </c:pt>
                <c:pt idx="268">
                  <c:v>8522</c:v>
                </c:pt>
                <c:pt idx="269">
                  <c:v>8553</c:v>
                </c:pt>
                <c:pt idx="270">
                  <c:v>8583</c:v>
                </c:pt>
                <c:pt idx="271">
                  <c:v>8614</c:v>
                </c:pt>
                <c:pt idx="272">
                  <c:v>8645</c:v>
                </c:pt>
                <c:pt idx="273">
                  <c:v>8675</c:v>
                </c:pt>
                <c:pt idx="274">
                  <c:v>8706</c:v>
                </c:pt>
                <c:pt idx="275">
                  <c:v>8736</c:v>
                </c:pt>
                <c:pt idx="276">
                  <c:v>8767</c:v>
                </c:pt>
                <c:pt idx="277">
                  <c:v>8798</c:v>
                </c:pt>
                <c:pt idx="278">
                  <c:v>8827</c:v>
                </c:pt>
                <c:pt idx="279">
                  <c:v>8858</c:v>
                </c:pt>
                <c:pt idx="280">
                  <c:v>8888</c:v>
                </c:pt>
                <c:pt idx="281">
                  <c:v>8919</c:v>
                </c:pt>
                <c:pt idx="282">
                  <c:v>8949</c:v>
                </c:pt>
                <c:pt idx="283">
                  <c:v>8980</c:v>
                </c:pt>
                <c:pt idx="284">
                  <c:v>9011</c:v>
                </c:pt>
                <c:pt idx="285">
                  <c:v>9041</c:v>
                </c:pt>
                <c:pt idx="286">
                  <c:v>9072</c:v>
                </c:pt>
                <c:pt idx="287">
                  <c:v>9102</c:v>
                </c:pt>
                <c:pt idx="288">
                  <c:v>9133</c:v>
                </c:pt>
                <c:pt idx="289">
                  <c:v>9164</c:v>
                </c:pt>
                <c:pt idx="290">
                  <c:v>9192</c:v>
                </c:pt>
                <c:pt idx="291">
                  <c:v>9223</c:v>
                </c:pt>
                <c:pt idx="292">
                  <c:v>9253</c:v>
                </c:pt>
                <c:pt idx="293">
                  <c:v>9284</c:v>
                </c:pt>
                <c:pt idx="294">
                  <c:v>9314</c:v>
                </c:pt>
                <c:pt idx="295">
                  <c:v>9345</c:v>
                </c:pt>
                <c:pt idx="296">
                  <c:v>9376</c:v>
                </c:pt>
                <c:pt idx="297">
                  <c:v>9406</c:v>
                </c:pt>
                <c:pt idx="298">
                  <c:v>9437</c:v>
                </c:pt>
                <c:pt idx="299">
                  <c:v>9467</c:v>
                </c:pt>
                <c:pt idx="300">
                  <c:v>9498</c:v>
                </c:pt>
                <c:pt idx="301">
                  <c:v>9529</c:v>
                </c:pt>
                <c:pt idx="302">
                  <c:v>9557</c:v>
                </c:pt>
                <c:pt idx="303">
                  <c:v>9588</c:v>
                </c:pt>
                <c:pt idx="304">
                  <c:v>9618</c:v>
                </c:pt>
                <c:pt idx="305">
                  <c:v>9649</c:v>
                </c:pt>
                <c:pt idx="306">
                  <c:v>9679</c:v>
                </c:pt>
                <c:pt idx="307">
                  <c:v>9710</c:v>
                </c:pt>
                <c:pt idx="308">
                  <c:v>9741</c:v>
                </c:pt>
                <c:pt idx="309">
                  <c:v>9771</c:v>
                </c:pt>
                <c:pt idx="310">
                  <c:v>9802</c:v>
                </c:pt>
                <c:pt idx="311">
                  <c:v>9832</c:v>
                </c:pt>
                <c:pt idx="312">
                  <c:v>9863</c:v>
                </c:pt>
                <c:pt idx="313">
                  <c:v>9894</c:v>
                </c:pt>
                <c:pt idx="314">
                  <c:v>9922</c:v>
                </c:pt>
                <c:pt idx="315">
                  <c:v>9953</c:v>
                </c:pt>
                <c:pt idx="316">
                  <c:v>9983</c:v>
                </c:pt>
                <c:pt idx="317">
                  <c:v>10014</c:v>
                </c:pt>
                <c:pt idx="318">
                  <c:v>10044</c:v>
                </c:pt>
                <c:pt idx="319">
                  <c:v>10075</c:v>
                </c:pt>
                <c:pt idx="320">
                  <c:v>10106</c:v>
                </c:pt>
                <c:pt idx="321">
                  <c:v>10136</c:v>
                </c:pt>
                <c:pt idx="322">
                  <c:v>10167</c:v>
                </c:pt>
                <c:pt idx="323">
                  <c:v>10197</c:v>
                </c:pt>
                <c:pt idx="324">
                  <c:v>10228</c:v>
                </c:pt>
                <c:pt idx="325">
                  <c:v>10259</c:v>
                </c:pt>
                <c:pt idx="326">
                  <c:v>10288</c:v>
                </c:pt>
                <c:pt idx="327">
                  <c:v>10319</c:v>
                </c:pt>
                <c:pt idx="328">
                  <c:v>10349</c:v>
                </c:pt>
                <c:pt idx="329">
                  <c:v>10380</c:v>
                </c:pt>
                <c:pt idx="330">
                  <c:v>10410</c:v>
                </c:pt>
                <c:pt idx="331">
                  <c:v>10441</c:v>
                </c:pt>
                <c:pt idx="332">
                  <c:v>10472</c:v>
                </c:pt>
                <c:pt idx="333">
                  <c:v>10502</c:v>
                </c:pt>
                <c:pt idx="334">
                  <c:v>10533</c:v>
                </c:pt>
                <c:pt idx="335">
                  <c:v>10563</c:v>
                </c:pt>
                <c:pt idx="336">
                  <c:v>10594</c:v>
                </c:pt>
                <c:pt idx="337">
                  <c:v>10625</c:v>
                </c:pt>
                <c:pt idx="338">
                  <c:v>10653</c:v>
                </c:pt>
                <c:pt idx="339">
                  <c:v>10684</c:v>
                </c:pt>
                <c:pt idx="340">
                  <c:v>10714</c:v>
                </c:pt>
                <c:pt idx="341">
                  <c:v>10745</c:v>
                </c:pt>
                <c:pt idx="342">
                  <c:v>10775</c:v>
                </c:pt>
                <c:pt idx="343">
                  <c:v>10806</c:v>
                </c:pt>
                <c:pt idx="344">
                  <c:v>10837</c:v>
                </c:pt>
                <c:pt idx="345">
                  <c:v>10867</c:v>
                </c:pt>
                <c:pt idx="346">
                  <c:v>10898</c:v>
                </c:pt>
                <c:pt idx="347">
                  <c:v>10928</c:v>
                </c:pt>
                <c:pt idx="348">
                  <c:v>10959</c:v>
                </c:pt>
                <c:pt idx="349">
                  <c:v>10990</c:v>
                </c:pt>
                <c:pt idx="350">
                  <c:v>11018</c:v>
                </c:pt>
                <c:pt idx="351">
                  <c:v>11049</c:v>
                </c:pt>
                <c:pt idx="352">
                  <c:v>11079</c:v>
                </c:pt>
                <c:pt idx="353">
                  <c:v>11110</c:v>
                </c:pt>
                <c:pt idx="354">
                  <c:v>11140</c:v>
                </c:pt>
                <c:pt idx="355">
                  <c:v>11171</c:v>
                </c:pt>
                <c:pt idx="356">
                  <c:v>11202</c:v>
                </c:pt>
                <c:pt idx="357">
                  <c:v>11232</c:v>
                </c:pt>
                <c:pt idx="358">
                  <c:v>11263</c:v>
                </c:pt>
                <c:pt idx="359">
                  <c:v>11293</c:v>
                </c:pt>
                <c:pt idx="360">
                  <c:v>11324</c:v>
                </c:pt>
                <c:pt idx="361">
                  <c:v>11355</c:v>
                </c:pt>
                <c:pt idx="362">
                  <c:v>11383</c:v>
                </c:pt>
                <c:pt idx="363">
                  <c:v>11414</c:v>
                </c:pt>
                <c:pt idx="364">
                  <c:v>11444</c:v>
                </c:pt>
                <c:pt idx="365">
                  <c:v>11475</c:v>
                </c:pt>
                <c:pt idx="366">
                  <c:v>11505</c:v>
                </c:pt>
                <c:pt idx="367">
                  <c:v>11536</c:v>
                </c:pt>
                <c:pt idx="368">
                  <c:v>11567</c:v>
                </c:pt>
                <c:pt idx="369">
                  <c:v>11597</c:v>
                </c:pt>
                <c:pt idx="370">
                  <c:v>11628</c:v>
                </c:pt>
                <c:pt idx="371">
                  <c:v>11658</c:v>
                </c:pt>
                <c:pt idx="372">
                  <c:v>11689</c:v>
                </c:pt>
                <c:pt idx="373">
                  <c:v>11720</c:v>
                </c:pt>
                <c:pt idx="374">
                  <c:v>11749</c:v>
                </c:pt>
                <c:pt idx="375">
                  <c:v>11780</c:v>
                </c:pt>
                <c:pt idx="376">
                  <c:v>11810</c:v>
                </c:pt>
                <c:pt idx="377">
                  <c:v>11841</c:v>
                </c:pt>
                <c:pt idx="378">
                  <c:v>11871</c:v>
                </c:pt>
                <c:pt idx="379">
                  <c:v>11902</c:v>
                </c:pt>
                <c:pt idx="380">
                  <c:v>11933</c:v>
                </c:pt>
                <c:pt idx="381">
                  <c:v>11963</c:v>
                </c:pt>
                <c:pt idx="382">
                  <c:v>11994</c:v>
                </c:pt>
                <c:pt idx="383">
                  <c:v>12024</c:v>
                </c:pt>
                <c:pt idx="384">
                  <c:v>12055</c:v>
                </c:pt>
                <c:pt idx="385">
                  <c:v>12086</c:v>
                </c:pt>
                <c:pt idx="386">
                  <c:v>12114</c:v>
                </c:pt>
                <c:pt idx="387">
                  <c:v>12145</c:v>
                </c:pt>
                <c:pt idx="388">
                  <c:v>12175</c:v>
                </c:pt>
                <c:pt idx="389">
                  <c:v>12206</c:v>
                </c:pt>
                <c:pt idx="390">
                  <c:v>12236</c:v>
                </c:pt>
                <c:pt idx="391">
                  <c:v>12267</c:v>
                </c:pt>
                <c:pt idx="392">
                  <c:v>12298</c:v>
                </c:pt>
                <c:pt idx="393">
                  <c:v>12328</c:v>
                </c:pt>
                <c:pt idx="394">
                  <c:v>12359</c:v>
                </c:pt>
                <c:pt idx="395">
                  <c:v>12389</c:v>
                </c:pt>
                <c:pt idx="396">
                  <c:v>12420</c:v>
                </c:pt>
                <c:pt idx="397">
                  <c:v>12451</c:v>
                </c:pt>
                <c:pt idx="398">
                  <c:v>12479</c:v>
                </c:pt>
                <c:pt idx="399">
                  <c:v>12510</c:v>
                </c:pt>
                <c:pt idx="400">
                  <c:v>12540</c:v>
                </c:pt>
                <c:pt idx="401">
                  <c:v>12571</c:v>
                </c:pt>
                <c:pt idx="402">
                  <c:v>12601</c:v>
                </c:pt>
                <c:pt idx="403">
                  <c:v>12632</c:v>
                </c:pt>
                <c:pt idx="404">
                  <c:v>12663</c:v>
                </c:pt>
                <c:pt idx="405">
                  <c:v>12693</c:v>
                </c:pt>
                <c:pt idx="406">
                  <c:v>12724</c:v>
                </c:pt>
                <c:pt idx="407">
                  <c:v>12754</c:v>
                </c:pt>
                <c:pt idx="408">
                  <c:v>12785</c:v>
                </c:pt>
                <c:pt idx="409">
                  <c:v>12816</c:v>
                </c:pt>
                <c:pt idx="410">
                  <c:v>12844</c:v>
                </c:pt>
                <c:pt idx="411">
                  <c:v>12875</c:v>
                </c:pt>
                <c:pt idx="412">
                  <c:v>12905</c:v>
                </c:pt>
                <c:pt idx="413">
                  <c:v>12936</c:v>
                </c:pt>
                <c:pt idx="414">
                  <c:v>12966</c:v>
                </c:pt>
                <c:pt idx="415">
                  <c:v>12997</c:v>
                </c:pt>
                <c:pt idx="416">
                  <c:v>13028</c:v>
                </c:pt>
                <c:pt idx="417">
                  <c:v>13058</c:v>
                </c:pt>
                <c:pt idx="418">
                  <c:v>13089</c:v>
                </c:pt>
                <c:pt idx="419">
                  <c:v>13119</c:v>
                </c:pt>
                <c:pt idx="420">
                  <c:v>13150</c:v>
                </c:pt>
                <c:pt idx="421">
                  <c:v>13181</c:v>
                </c:pt>
                <c:pt idx="422">
                  <c:v>13210</c:v>
                </c:pt>
                <c:pt idx="423">
                  <c:v>13241</c:v>
                </c:pt>
                <c:pt idx="424">
                  <c:v>13271</c:v>
                </c:pt>
                <c:pt idx="425">
                  <c:v>13302</c:v>
                </c:pt>
                <c:pt idx="426">
                  <c:v>13332</c:v>
                </c:pt>
                <c:pt idx="427">
                  <c:v>13363</c:v>
                </c:pt>
                <c:pt idx="428">
                  <c:v>13394</c:v>
                </c:pt>
                <c:pt idx="429">
                  <c:v>13424</c:v>
                </c:pt>
                <c:pt idx="430">
                  <c:v>13455</c:v>
                </c:pt>
                <c:pt idx="431">
                  <c:v>13485</c:v>
                </c:pt>
                <c:pt idx="432">
                  <c:v>13516</c:v>
                </c:pt>
                <c:pt idx="433">
                  <c:v>13547</c:v>
                </c:pt>
                <c:pt idx="434">
                  <c:v>13575</c:v>
                </c:pt>
                <c:pt idx="435">
                  <c:v>13606</c:v>
                </c:pt>
                <c:pt idx="436">
                  <c:v>13636</c:v>
                </c:pt>
                <c:pt idx="437">
                  <c:v>13667</c:v>
                </c:pt>
                <c:pt idx="438">
                  <c:v>13697</c:v>
                </c:pt>
                <c:pt idx="439">
                  <c:v>13728</c:v>
                </c:pt>
                <c:pt idx="440">
                  <c:v>13759</c:v>
                </c:pt>
                <c:pt idx="441">
                  <c:v>13789</c:v>
                </c:pt>
                <c:pt idx="442">
                  <c:v>13820</c:v>
                </c:pt>
                <c:pt idx="443">
                  <c:v>13850</c:v>
                </c:pt>
                <c:pt idx="444">
                  <c:v>13881</c:v>
                </c:pt>
                <c:pt idx="445">
                  <c:v>13912</c:v>
                </c:pt>
                <c:pt idx="446">
                  <c:v>13940</c:v>
                </c:pt>
                <c:pt idx="447">
                  <c:v>13971</c:v>
                </c:pt>
                <c:pt idx="448">
                  <c:v>14001</c:v>
                </c:pt>
                <c:pt idx="449">
                  <c:v>14032</c:v>
                </c:pt>
                <c:pt idx="450">
                  <c:v>14062</c:v>
                </c:pt>
                <c:pt idx="451">
                  <c:v>14093</c:v>
                </c:pt>
                <c:pt idx="452">
                  <c:v>14124</c:v>
                </c:pt>
                <c:pt idx="453">
                  <c:v>14154</c:v>
                </c:pt>
                <c:pt idx="454">
                  <c:v>14185</c:v>
                </c:pt>
                <c:pt idx="455">
                  <c:v>14215</c:v>
                </c:pt>
                <c:pt idx="456">
                  <c:v>14246</c:v>
                </c:pt>
                <c:pt idx="457">
                  <c:v>14277</c:v>
                </c:pt>
                <c:pt idx="458">
                  <c:v>14305</c:v>
                </c:pt>
                <c:pt idx="459">
                  <c:v>14336</c:v>
                </c:pt>
                <c:pt idx="460">
                  <c:v>14366</c:v>
                </c:pt>
                <c:pt idx="461">
                  <c:v>14397</c:v>
                </c:pt>
                <c:pt idx="462">
                  <c:v>14427</c:v>
                </c:pt>
                <c:pt idx="463">
                  <c:v>14458</c:v>
                </c:pt>
                <c:pt idx="464">
                  <c:v>14489</c:v>
                </c:pt>
                <c:pt idx="465">
                  <c:v>14519</c:v>
                </c:pt>
                <c:pt idx="466">
                  <c:v>14550</c:v>
                </c:pt>
                <c:pt idx="467">
                  <c:v>14580</c:v>
                </c:pt>
                <c:pt idx="468">
                  <c:v>14611</c:v>
                </c:pt>
                <c:pt idx="469">
                  <c:v>14642</c:v>
                </c:pt>
                <c:pt idx="470">
                  <c:v>14671</c:v>
                </c:pt>
                <c:pt idx="471">
                  <c:v>14702</c:v>
                </c:pt>
                <c:pt idx="472">
                  <c:v>14732</c:v>
                </c:pt>
                <c:pt idx="473">
                  <c:v>14763</c:v>
                </c:pt>
                <c:pt idx="474">
                  <c:v>14793</c:v>
                </c:pt>
                <c:pt idx="475">
                  <c:v>14824</c:v>
                </c:pt>
                <c:pt idx="476">
                  <c:v>14855</c:v>
                </c:pt>
                <c:pt idx="477">
                  <c:v>14885</c:v>
                </c:pt>
                <c:pt idx="478">
                  <c:v>14916</c:v>
                </c:pt>
                <c:pt idx="479">
                  <c:v>14946</c:v>
                </c:pt>
                <c:pt idx="480">
                  <c:v>14977</c:v>
                </c:pt>
                <c:pt idx="481">
                  <c:v>15008</c:v>
                </c:pt>
                <c:pt idx="482">
                  <c:v>15036</c:v>
                </c:pt>
                <c:pt idx="483">
                  <c:v>15067</c:v>
                </c:pt>
                <c:pt idx="484">
                  <c:v>15097</c:v>
                </c:pt>
                <c:pt idx="485">
                  <c:v>15128</c:v>
                </c:pt>
                <c:pt idx="486">
                  <c:v>15158</c:v>
                </c:pt>
                <c:pt idx="487">
                  <c:v>15189</c:v>
                </c:pt>
                <c:pt idx="488">
                  <c:v>15220</c:v>
                </c:pt>
                <c:pt idx="489">
                  <c:v>15250</c:v>
                </c:pt>
                <c:pt idx="490">
                  <c:v>15281</c:v>
                </c:pt>
                <c:pt idx="491">
                  <c:v>15311</c:v>
                </c:pt>
                <c:pt idx="492">
                  <c:v>15342</c:v>
                </c:pt>
                <c:pt idx="493">
                  <c:v>15373</c:v>
                </c:pt>
                <c:pt idx="494">
                  <c:v>15401</c:v>
                </c:pt>
                <c:pt idx="495">
                  <c:v>15432</c:v>
                </c:pt>
                <c:pt idx="496">
                  <c:v>15462</c:v>
                </c:pt>
                <c:pt idx="497">
                  <c:v>15493</c:v>
                </c:pt>
                <c:pt idx="498">
                  <c:v>15523</c:v>
                </c:pt>
                <c:pt idx="499">
                  <c:v>15554</c:v>
                </c:pt>
                <c:pt idx="500">
                  <c:v>15585</c:v>
                </c:pt>
                <c:pt idx="501">
                  <c:v>15615</c:v>
                </c:pt>
                <c:pt idx="502">
                  <c:v>15646</c:v>
                </c:pt>
                <c:pt idx="503">
                  <c:v>15676</c:v>
                </c:pt>
                <c:pt idx="504">
                  <c:v>15707</c:v>
                </c:pt>
                <c:pt idx="505">
                  <c:v>15738</c:v>
                </c:pt>
                <c:pt idx="506">
                  <c:v>15766</c:v>
                </c:pt>
                <c:pt idx="507">
                  <c:v>15797</c:v>
                </c:pt>
                <c:pt idx="508">
                  <c:v>15827</c:v>
                </c:pt>
                <c:pt idx="509">
                  <c:v>15858</c:v>
                </c:pt>
                <c:pt idx="510">
                  <c:v>15888</c:v>
                </c:pt>
                <c:pt idx="511">
                  <c:v>15919</c:v>
                </c:pt>
                <c:pt idx="512">
                  <c:v>15950</c:v>
                </c:pt>
                <c:pt idx="513">
                  <c:v>15980</c:v>
                </c:pt>
                <c:pt idx="514">
                  <c:v>16011</c:v>
                </c:pt>
                <c:pt idx="515">
                  <c:v>16041</c:v>
                </c:pt>
                <c:pt idx="516">
                  <c:v>16072</c:v>
                </c:pt>
                <c:pt idx="517">
                  <c:v>16103</c:v>
                </c:pt>
                <c:pt idx="518">
                  <c:v>16132</c:v>
                </c:pt>
                <c:pt idx="519">
                  <c:v>16163</c:v>
                </c:pt>
                <c:pt idx="520">
                  <c:v>16193</c:v>
                </c:pt>
                <c:pt idx="521">
                  <c:v>16224</c:v>
                </c:pt>
                <c:pt idx="522">
                  <c:v>16254</c:v>
                </c:pt>
                <c:pt idx="523">
                  <c:v>16285</c:v>
                </c:pt>
                <c:pt idx="524">
                  <c:v>16316</c:v>
                </c:pt>
                <c:pt idx="525">
                  <c:v>16346</c:v>
                </c:pt>
                <c:pt idx="526">
                  <c:v>16377</c:v>
                </c:pt>
                <c:pt idx="527">
                  <c:v>16407</c:v>
                </c:pt>
                <c:pt idx="528">
                  <c:v>16438</c:v>
                </c:pt>
                <c:pt idx="529">
                  <c:v>16469</c:v>
                </c:pt>
                <c:pt idx="530">
                  <c:v>16497</c:v>
                </c:pt>
                <c:pt idx="531">
                  <c:v>16528</c:v>
                </c:pt>
                <c:pt idx="532">
                  <c:v>16558</c:v>
                </c:pt>
                <c:pt idx="533">
                  <c:v>16589</c:v>
                </c:pt>
                <c:pt idx="534">
                  <c:v>16619</c:v>
                </c:pt>
                <c:pt idx="535">
                  <c:v>16650</c:v>
                </c:pt>
                <c:pt idx="536">
                  <c:v>16681</c:v>
                </c:pt>
                <c:pt idx="537">
                  <c:v>16711</c:v>
                </c:pt>
                <c:pt idx="538">
                  <c:v>16742</c:v>
                </c:pt>
                <c:pt idx="539">
                  <c:v>16772</c:v>
                </c:pt>
                <c:pt idx="540">
                  <c:v>16803</c:v>
                </c:pt>
                <c:pt idx="541">
                  <c:v>16834</c:v>
                </c:pt>
                <c:pt idx="542">
                  <c:v>16862</c:v>
                </c:pt>
                <c:pt idx="543">
                  <c:v>16893</c:v>
                </c:pt>
                <c:pt idx="544">
                  <c:v>16923</c:v>
                </c:pt>
                <c:pt idx="545">
                  <c:v>16954</c:v>
                </c:pt>
                <c:pt idx="546">
                  <c:v>16984</c:v>
                </c:pt>
                <c:pt idx="547">
                  <c:v>17015</c:v>
                </c:pt>
                <c:pt idx="548">
                  <c:v>17046</c:v>
                </c:pt>
                <c:pt idx="549">
                  <c:v>17076</c:v>
                </c:pt>
                <c:pt idx="550">
                  <c:v>17107</c:v>
                </c:pt>
                <c:pt idx="551">
                  <c:v>17137</c:v>
                </c:pt>
                <c:pt idx="552">
                  <c:v>17168</c:v>
                </c:pt>
                <c:pt idx="553">
                  <c:v>17199</c:v>
                </c:pt>
                <c:pt idx="554">
                  <c:v>17227</c:v>
                </c:pt>
                <c:pt idx="555">
                  <c:v>17258</c:v>
                </c:pt>
                <c:pt idx="556">
                  <c:v>17288</c:v>
                </c:pt>
                <c:pt idx="557">
                  <c:v>17319</c:v>
                </c:pt>
                <c:pt idx="558">
                  <c:v>17349</c:v>
                </c:pt>
                <c:pt idx="559">
                  <c:v>17380</c:v>
                </c:pt>
                <c:pt idx="560">
                  <c:v>17411</c:v>
                </c:pt>
                <c:pt idx="561">
                  <c:v>17441</c:v>
                </c:pt>
                <c:pt idx="562">
                  <c:v>17472</c:v>
                </c:pt>
                <c:pt idx="563">
                  <c:v>17502</c:v>
                </c:pt>
                <c:pt idx="564">
                  <c:v>17533</c:v>
                </c:pt>
                <c:pt idx="565">
                  <c:v>17564</c:v>
                </c:pt>
                <c:pt idx="566">
                  <c:v>17593</c:v>
                </c:pt>
                <c:pt idx="567">
                  <c:v>17624</c:v>
                </c:pt>
                <c:pt idx="568">
                  <c:v>17654</c:v>
                </c:pt>
                <c:pt idx="569">
                  <c:v>17685</c:v>
                </c:pt>
                <c:pt idx="570">
                  <c:v>17715</c:v>
                </c:pt>
                <c:pt idx="571">
                  <c:v>17746</c:v>
                </c:pt>
                <c:pt idx="572">
                  <c:v>17777</c:v>
                </c:pt>
                <c:pt idx="573">
                  <c:v>17807</c:v>
                </c:pt>
                <c:pt idx="574">
                  <c:v>17838</c:v>
                </c:pt>
                <c:pt idx="575">
                  <c:v>17868</c:v>
                </c:pt>
                <c:pt idx="576">
                  <c:v>17899</c:v>
                </c:pt>
                <c:pt idx="577">
                  <c:v>17930</c:v>
                </c:pt>
                <c:pt idx="578">
                  <c:v>17958</c:v>
                </c:pt>
                <c:pt idx="579">
                  <c:v>17989</c:v>
                </c:pt>
                <c:pt idx="580">
                  <c:v>18019</c:v>
                </c:pt>
                <c:pt idx="581">
                  <c:v>18050</c:v>
                </c:pt>
                <c:pt idx="582">
                  <c:v>18080</c:v>
                </c:pt>
                <c:pt idx="583">
                  <c:v>18111</c:v>
                </c:pt>
                <c:pt idx="584">
                  <c:v>18142</c:v>
                </c:pt>
                <c:pt idx="585">
                  <c:v>18172</c:v>
                </c:pt>
                <c:pt idx="586">
                  <c:v>18203</c:v>
                </c:pt>
                <c:pt idx="587">
                  <c:v>18233</c:v>
                </c:pt>
                <c:pt idx="588">
                  <c:v>18264</c:v>
                </c:pt>
                <c:pt idx="589">
                  <c:v>18295</c:v>
                </c:pt>
                <c:pt idx="590">
                  <c:v>18323</c:v>
                </c:pt>
                <c:pt idx="591">
                  <c:v>18354</c:v>
                </c:pt>
                <c:pt idx="592">
                  <c:v>18384</c:v>
                </c:pt>
                <c:pt idx="593">
                  <c:v>18415</c:v>
                </c:pt>
                <c:pt idx="594">
                  <c:v>18445</c:v>
                </c:pt>
                <c:pt idx="595">
                  <c:v>18476</c:v>
                </c:pt>
                <c:pt idx="596">
                  <c:v>18507</c:v>
                </c:pt>
                <c:pt idx="597">
                  <c:v>18537</c:v>
                </c:pt>
                <c:pt idx="598">
                  <c:v>18568</c:v>
                </c:pt>
                <c:pt idx="599">
                  <c:v>18598</c:v>
                </c:pt>
                <c:pt idx="600">
                  <c:v>18629</c:v>
                </c:pt>
                <c:pt idx="601">
                  <c:v>18660</c:v>
                </c:pt>
                <c:pt idx="602">
                  <c:v>18688</c:v>
                </c:pt>
                <c:pt idx="603">
                  <c:v>18719</c:v>
                </c:pt>
                <c:pt idx="604">
                  <c:v>18749</c:v>
                </c:pt>
                <c:pt idx="605">
                  <c:v>18780</c:v>
                </c:pt>
                <c:pt idx="606">
                  <c:v>18810</c:v>
                </c:pt>
                <c:pt idx="607">
                  <c:v>18841</c:v>
                </c:pt>
                <c:pt idx="608">
                  <c:v>18872</c:v>
                </c:pt>
                <c:pt idx="609">
                  <c:v>18902</c:v>
                </c:pt>
                <c:pt idx="610">
                  <c:v>18933</c:v>
                </c:pt>
                <c:pt idx="611">
                  <c:v>18963</c:v>
                </c:pt>
                <c:pt idx="612">
                  <c:v>18994</c:v>
                </c:pt>
                <c:pt idx="613">
                  <c:v>19025</c:v>
                </c:pt>
                <c:pt idx="614">
                  <c:v>19054</c:v>
                </c:pt>
                <c:pt idx="615">
                  <c:v>19085</c:v>
                </c:pt>
                <c:pt idx="616">
                  <c:v>19115</c:v>
                </c:pt>
                <c:pt idx="617">
                  <c:v>19146</c:v>
                </c:pt>
                <c:pt idx="618">
                  <c:v>19176</c:v>
                </c:pt>
                <c:pt idx="619">
                  <c:v>19207</c:v>
                </c:pt>
                <c:pt idx="620">
                  <c:v>19238</c:v>
                </c:pt>
                <c:pt idx="621">
                  <c:v>19268</c:v>
                </c:pt>
                <c:pt idx="622">
                  <c:v>19299</c:v>
                </c:pt>
                <c:pt idx="623">
                  <c:v>19329</c:v>
                </c:pt>
                <c:pt idx="624">
                  <c:v>19360</c:v>
                </c:pt>
                <c:pt idx="625">
                  <c:v>19391</c:v>
                </c:pt>
                <c:pt idx="626">
                  <c:v>19419</c:v>
                </c:pt>
                <c:pt idx="627">
                  <c:v>19450</c:v>
                </c:pt>
                <c:pt idx="628">
                  <c:v>19480</c:v>
                </c:pt>
                <c:pt idx="629">
                  <c:v>19511</c:v>
                </c:pt>
                <c:pt idx="630">
                  <c:v>19541</c:v>
                </c:pt>
                <c:pt idx="631">
                  <c:v>19572</c:v>
                </c:pt>
                <c:pt idx="632">
                  <c:v>19603</c:v>
                </c:pt>
                <c:pt idx="633">
                  <c:v>19633</c:v>
                </c:pt>
                <c:pt idx="634">
                  <c:v>19664</c:v>
                </c:pt>
                <c:pt idx="635">
                  <c:v>19694</c:v>
                </c:pt>
                <c:pt idx="636">
                  <c:v>19725</c:v>
                </c:pt>
                <c:pt idx="637">
                  <c:v>19756</c:v>
                </c:pt>
                <c:pt idx="638">
                  <c:v>19784</c:v>
                </c:pt>
                <c:pt idx="639">
                  <c:v>19815</c:v>
                </c:pt>
                <c:pt idx="640">
                  <c:v>19845</c:v>
                </c:pt>
                <c:pt idx="641">
                  <c:v>19876</c:v>
                </c:pt>
                <c:pt idx="642">
                  <c:v>19906</c:v>
                </c:pt>
                <c:pt idx="643">
                  <c:v>19937</c:v>
                </c:pt>
                <c:pt idx="644">
                  <c:v>19968</c:v>
                </c:pt>
                <c:pt idx="645">
                  <c:v>19998</c:v>
                </c:pt>
                <c:pt idx="646">
                  <c:v>20029</c:v>
                </c:pt>
                <c:pt idx="647">
                  <c:v>20059</c:v>
                </c:pt>
                <c:pt idx="648">
                  <c:v>20090</c:v>
                </c:pt>
                <c:pt idx="649">
                  <c:v>20121</c:v>
                </c:pt>
                <c:pt idx="650">
                  <c:v>20149</c:v>
                </c:pt>
                <c:pt idx="651">
                  <c:v>20180</c:v>
                </c:pt>
                <c:pt idx="652">
                  <c:v>20210</c:v>
                </c:pt>
                <c:pt idx="653">
                  <c:v>20241</c:v>
                </c:pt>
                <c:pt idx="654">
                  <c:v>20271</c:v>
                </c:pt>
                <c:pt idx="655">
                  <c:v>20302</c:v>
                </c:pt>
                <c:pt idx="656">
                  <c:v>20333</c:v>
                </c:pt>
                <c:pt idx="657">
                  <c:v>20363</c:v>
                </c:pt>
                <c:pt idx="658">
                  <c:v>20394</c:v>
                </c:pt>
                <c:pt idx="659">
                  <c:v>20424</c:v>
                </c:pt>
                <c:pt idx="660">
                  <c:v>20455</c:v>
                </c:pt>
                <c:pt idx="661">
                  <c:v>20486</c:v>
                </c:pt>
                <c:pt idx="662">
                  <c:v>20515</c:v>
                </c:pt>
                <c:pt idx="663">
                  <c:v>20546</c:v>
                </c:pt>
                <c:pt idx="664">
                  <c:v>20576</c:v>
                </c:pt>
                <c:pt idx="665">
                  <c:v>20607</c:v>
                </c:pt>
                <c:pt idx="666">
                  <c:v>20637</c:v>
                </c:pt>
                <c:pt idx="667">
                  <c:v>20668</c:v>
                </c:pt>
                <c:pt idx="668">
                  <c:v>20699</c:v>
                </c:pt>
                <c:pt idx="669">
                  <c:v>20729</c:v>
                </c:pt>
                <c:pt idx="670">
                  <c:v>20760</c:v>
                </c:pt>
                <c:pt idx="671">
                  <c:v>20790</c:v>
                </c:pt>
                <c:pt idx="672">
                  <c:v>20821</c:v>
                </c:pt>
                <c:pt idx="673">
                  <c:v>20852</c:v>
                </c:pt>
                <c:pt idx="674">
                  <c:v>20880</c:v>
                </c:pt>
                <c:pt idx="675">
                  <c:v>20911</c:v>
                </c:pt>
                <c:pt idx="676">
                  <c:v>20941</c:v>
                </c:pt>
                <c:pt idx="677">
                  <c:v>20972</c:v>
                </c:pt>
                <c:pt idx="678">
                  <c:v>21002</c:v>
                </c:pt>
                <c:pt idx="679">
                  <c:v>21033</c:v>
                </c:pt>
                <c:pt idx="680">
                  <c:v>21064</c:v>
                </c:pt>
                <c:pt idx="681">
                  <c:v>21094</c:v>
                </c:pt>
                <c:pt idx="682">
                  <c:v>21125</c:v>
                </c:pt>
                <c:pt idx="683">
                  <c:v>21155</c:v>
                </c:pt>
                <c:pt idx="684">
                  <c:v>21186</c:v>
                </c:pt>
                <c:pt idx="685">
                  <c:v>21217</c:v>
                </c:pt>
                <c:pt idx="686">
                  <c:v>21245</c:v>
                </c:pt>
                <c:pt idx="687">
                  <c:v>21276</c:v>
                </c:pt>
                <c:pt idx="688">
                  <c:v>21306</c:v>
                </c:pt>
                <c:pt idx="689">
                  <c:v>21337</c:v>
                </c:pt>
                <c:pt idx="690">
                  <c:v>21367</c:v>
                </c:pt>
                <c:pt idx="691">
                  <c:v>21398</c:v>
                </c:pt>
                <c:pt idx="692">
                  <c:v>21429</c:v>
                </c:pt>
                <c:pt idx="693">
                  <c:v>21459</c:v>
                </c:pt>
                <c:pt idx="694">
                  <c:v>21490</c:v>
                </c:pt>
                <c:pt idx="695">
                  <c:v>21520</c:v>
                </c:pt>
                <c:pt idx="696">
                  <c:v>21551</c:v>
                </c:pt>
                <c:pt idx="697">
                  <c:v>21582</c:v>
                </c:pt>
                <c:pt idx="698">
                  <c:v>21610</c:v>
                </c:pt>
                <c:pt idx="699">
                  <c:v>21641</c:v>
                </c:pt>
                <c:pt idx="700">
                  <c:v>21671</c:v>
                </c:pt>
                <c:pt idx="701">
                  <c:v>21702</c:v>
                </c:pt>
                <c:pt idx="702">
                  <c:v>21732</c:v>
                </c:pt>
                <c:pt idx="703">
                  <c:v>21763</c:v>
                </c:pt>
                <c:pt idx="704">
                  <c:v>21794</c:v>
                </c:pt>
                <c:pt idx="705">
                  <c:v>21824</c:v>
                </c:pt>
                <c:pt idx="706">
                  <c:v>21855</c:v>
                </c:pt>
                <c:pt idx="707">
                  <c:v>21885</c:v>
                </c:pt>
                <c:pt idx="708">
                  <c:v>21916</c:v>
                </c:pt>
                <c:pt idx="709">
                  <c:v>21947</c:v>
                </c:pt>
                <c:pt idx="710">
                  <c:v>21976</c:v>
                </c:pt>
                <c:pt idx="711">
                  <c:v>22007</c:v>
                </c:pt>
                <c:pt idx="712">
                  <c:v>22037</c:v>
                </c:pt>
                <c:pt idx="713">
                  <c:v>22068</c:v>
                </c:pt>
                <c:pt idx="714">
                  <c:v>22098</c:v>
                </c:pt>
                <c:pt idx="715">
                  <c:v>22129</c:v>
                </c:pt>
                <c:pt idx="716">
                  <c:v>22160</c:v>
                </c:pt>
                <c:pt idx="717">
                  <c:v>22190</c:v>
                </c:pt>
                <c:pt idx="718">
                  <c:v>22221</c:v>
                </c:pt>
                <c:pt idx="719">
                  <c:v>22251</c:v>
                </c:pt>
                <c:pt idx="720">
                  <c:v>22282</c:v>
                </c:pt>
                <c:pt idx="721">
                  <c:v>22313</c:v>
                </c:pt>
                <c:pt idx="722">
                  <c:v>22341</c:v>
                </c:pt>
                <c:pt idx="723">
                  <c:v>22372</c:v>
                </c:pt>
                <c:pt idx="724">
                  <c:v>22402</c:v>
                </c:pt>
                <c:pt idx="725">
                  <c:v>22433</c:v>
                </c:pt>
                <c:pt idx="726">
                  <c:v>22463</c:v>
                </c:pt>
                <c:pt idx="727">
                  <c:v>22494</c:v>
                </c:pt>
                <c:pt idx="728">
                  <c:v>22525</c:v>
                </c:pt>
                <c:pt idx="729">
                  <c:v>22555</c:v>
                </c:pt>
                <c:pt idx="730">
                  <c:v>22586</c:v>
                </c:pt>
                <c:pt idx="731">
                  <c:v>22616</c:v>
                </c:pt>
                <c:pt idx="732">
                  <c:v>22647</c:v>
                </c:pt>
                <c:pt idx="733">
                  <c:v>22678</c:v>
                </c:pt>
                <c:pt idx="734">
                  <c:v>22706</c:v>
                </c:pt>
                <c:pt idx="735">
                  <c:v>22737</c:v>
                </c:pt>
                <c:pt idx="736">
                  <c:v>22767</c:v>
                </c:pt>
                <c:pt idx="737">
                  <c:v>22798</c:v>
                </c:pt>
                <c:pt idx="738">
                  <c:v>22828</c:v>
                </c:pt>
                <c:pt idx="739">
                  <c:v>22859</c:v>
                </c:pt>
                <c:pt idx="740">
                  <c:v>22890</c:v>
                </c:pt>
                <c:pt idx="741">
                  <c:v>22920</c:v>
                </c:pt>
                <c:pt idx="742">
                  <c:v>22951</c:v>
                </c:pt>
                <c:pt idx="743">
                  <c:v>22981</c:v>
                </c:pt>
                <c:pt idx="744">
                  <c:v>23012</c:v>
                </c:pt>
                <c:pt idx="745">
                  <c:v>23043</c:v>
                </c:pt>
                <c:pt idx="746">
                  <c:v>23071</c:v>
                </c:pt>
                <c:pt idx="747">
                  <c:v>23102</c:v>
                </c:pt>
                <c:pt idx="748">
                  <c:v>23132</c:v>
                </c:pt>
                <c:pt idx="749">
                  <c:v>23163</c:v>
                </c:pt>
                <c:pt idx="750">
                  <c:v>23193</c:v>
                </c:pt>
                <c:pt idx="751">
                  <c:v>23224</c:v>
                </c:pt>
                <c:pt idx="752">
                  <c:v>23255</c:v>
                </c:pt>
                <c:pt idx="753">
                  <c:v>23285</c:v>
                </c:pt>
                <c:pt idx="754">
                  <c:v>23316</c:v>
                </c:pt>
                <c:pt idx="755">
                  <c:v>23346</c:v>
                </c:pt>
                <c:pt idx="756">
                  <c:v>23377</c:v>
                </c:pt>
                <c:pt idx="757">
                  <c:v>23408</c:v>
                </c:pt>
                <c:pt idx="758">
                  <c:v>23437</c:v>
                </c:pt>
                <c:pt idx="759">
                  <c:v>23468</c:v>
                </c:pt>
                <c:pt idx="760">
                  <c:v>23498</c:v>
                </c:pt>
                <c:pt idx="761">
                  <c:v>23529</c:v>
                </c:pt>
                <c:pt idx="762">
                  <c:v>23559</c:v>
                </c:pt>
                <c:pt idx="763">
                  <c:v>23590</c:v>
                </c:pt>
                <c:pt idx="764">
                  <c:v>23621</c:v>
                </c:pt>
                <c:pt idx="765">
                  <c:v>23651</c:v>
                </c:pt>
                <c:pt idx="766">
                  <c:v>23682</c:v>
                </c:pt>
                <c:pt idx="767">
                  <c:v>23712</c:v>
                </c:pt>
                <c:pt idx="768">
                  <c:v>23743</c:v>
                </c:pt>
                <c:pt idx="769">
                  <c:v>23774</c:v>
                </c:pt>
                <c:pt idx="770">
                  <c:v>23802</c:v>
                </c:pt>
                <c:pt idx="771">
                  <c:v>23833</c:v>
                </c:pt>
                <c:pt idx="772">
                  <c:v>23863</c:v>
                </c:pt>
                <c:pt idx="773">
                  <c:v>23894</c:v>
                </c:pt>
                <c:pt idx="774">
                  <c:v>23924</c:v>
                </c:pt>
                <c:pt idx="775">
                  <c:v>23955</c:v>
                </c:pt>
                <c:pt idx="776">
                  <c:v>23986</c:v>
                </c:pt>
                <c:pt idx="777">
                  <c:v>24016</c:v>
                </c:pt>
                <c:pt idx="778">
                  <c:v>24047</c:v>
                </c:pt>
                <c:pt idx="779">
                  <c:v>24077</c:v>
                </c:pt>
                <c:pt idx="780">
                  <c:v>24108</c:v>
                </c:pt>
                <c:pt idx="781">
                  <c:v>24139</c:v>
                </c:pt>
                <c:pt idx="782">
                  <c:v>24167</c:v>
                </c:pt>
                <c:pt idx="783">
                  <c:v>24198</c:v>
                </c:pt>
                <c:pt idx="784">
                  <c:v>24228</c:v>
                </c:pt>
                <c:pt idx="785">
                  <c:v>24259</c:v>
                </c:pt>
                <c:pt idx="786">
                  <c:v>24289</c:v>
                </c:pt>
                <c:pt idx="787">
                  <c:v>24320</c:v>
                </c:pt>
                <c:pt idx="788">
                  <c:v>24351</c:v>
                </c:pt>
                <c:pt idx="789">
                  <c:v>24381</c:v>
                </c:pt>
                <c:pt idx="790">
                  <c:v>24412</c:v>
                </c:pt>
                <c:pt idx="791">
                  <c:v>24442</c:v>
                </c:pt>
                <c:pt idx="792">
                  <c:v>24473</c:v>
                </c:pt>
                <c:pt idx="793">
                  <c:v>24504</c:v>
                </c:pt>
                <c:pt idx="794">
                  <c:v>24532</c:v>
                </c:pt>
                <c:pt idx="795">
                  <c:v>24563</c:v>
                </c:pt>
                <c:pt idx="796">
                  <c:v>24593</c:v>
                </c:pt>
                <c:pt idx="797">
                  <c:v>24624</c:v>
                </c:pt>
                <c:pt idx="798">
                  <c:v>24654</c:v>
                </c:pt>
                <c:pt idx="799">
                  <c:v>24685</c:v>
                </c:pt>
                <c:pt idx="800">
                  <c:v>24716</c:v>
                </c:pt>
                <c:pt idx="801">
                  <c:v>24746</c:v>
                </c:pt>
                <c:pt idx="802">
                  <c:v>24777</c:v>
                </c:pt>
                <c:pt idx="803">
                  <c:v>24807</c:v>
                </c:pt>
                <c:pt idx="804">
                  <c:v>24838</c:v>
                </c:pt>
                <c:pt idx="805">
                  <c:v>24869</c:v>
                </c:pt>
                <c:pt idx="806">
                  <c:v>24898</c:v>
                </c:pt>
                <c:pt idx="807">
                  <c:v>24929</c:v>
                </c:pt>
                <c:pt idx="808">
                  <c:v>24959</c:v>
                </c:pt>
                <c:pt idx="809">
                  <c:v>24990</c:v>
                </c:pt>
                <c:pt idx="810">
                  <c:v>25020</c:v>
                </c:pt>
                <c:pt idx="811">
                  <c:v>25051</c:v>
                </c:pt>
                <c:pt idx="812">
                  <c:v>25082</c:v>
                </c:pt>
                <c:pt idx="813">
                  <c:v>25112</c:v>
                </c:pt>
                <c:pt idx="814">
                  <c:v>25143</c:v>
                </c:pt>
                <c:pt idx="815">
                  <c:v>25173</c:v>
                </c:pt>
                <c:pt idx="816">
                  <c:v>25204</c:v>
                </c:pt>
                <c:pt idx="817">
                  <c:v>25235</c:v>
                </c:pt>
                <c:pt idx="818">
                  <c:v>25263</c:v>
                </c:pt>
                <c:pt idx="819">
                  <c:v>25294</c:v>
                </c:pt>
                <c:pt idx="820">
                  <c:v>25324</c:v>
                </c:pt>
                <c:pt idx="821">
                  <c:v>25355</c:v>
                </c:pt>
                <c:pt idx="822">
                  <c:v>25385</c:v>
                </c:pt>
                <c:pt idx="823">
                  <c:v>25416</c:v>
                </c:pt>
                <c:pt idx="824">
                  <c:v>25447</c:v>
                </c:pt>
                <c:pt idx="825">
                  <c:v>25477</c:v>
                </c:pt>
                <c:pt idx="826">
                  <c:v>25508</c:v>
                </c:pt>
                <c:pt idx="827">
                  <c:v>25538</c:v>
                </c:pt>
                <c:pt idx="828">
                  <c:v>25569</c:v>
                </c:pt>
                <c:pt idx="829">
                  <c:v>25600</c:v>
                </c:pt>
                <c:pt idx="830">
                  <c:v>25628</c:v>
                </c:pt>
                <c:pt idx="831">
                  <c:v>25659</c:v>
                </c:pt>
                <c:pt idx="832">
                  <c:v>25689</c:v>
                </c:pt>
                <c:pt idx="833">
                  <c:v>25720</c:v>
                </c:pt>
                <c:pt idx="834">
                  <c:v>25750</c:v>
                </c:pt>
                <c:pt idx="835">
                  <c:v>25781</c:v>
                </c:pt>
                <c:pt idx="836">
                  <c:v>25812</c:v>
                </c:pt>
                <c:pt idx="837">
                  <c:v>25842</c:v>
                </c:pt>
                <c:pt idx="838">
                  <c:v>25873</c:v>
                </c:pt>
                <c:pt idx="839">
                  <c:v>25903</c:v>
                </c:pt>
                <c:pt idx="840">
                  <c:v>25934</c:v>
                </c:pt>
                <c:pt idx="841">
                  <c:v>25965</c:v>
                </c:pt>
                <c:pt idx="842">
                  <c:v>25993</c:v>
                </c:pt>
                <c:pt idx="843">
                  <c:v>26024</c:v>
                </c:pt>
                <c:pt idx="844">
                  <c:v>26054</c:v>
                </c:pt>
                <c:pt idx="845">
                  <c:v>26085</c:v>
                </c:pt>
                <c:pt idx="846">
                  <c:v>26115</c:v>
                </c:pt>
                <c:pt idx="847">
                  <c:v>26146</c:v>
                </c:pt>
                <c:pt idx="848">
                  <c:v>26177</c:v>
                </c:pt>
                <c:pt idx="849">
                  <c:v>26207</c:v>
                </c:pt>
                <c:pt idx="850">
                  <c:v>26238</c:v>
                </c:pt>
                <c:pt idx="851">
                  <c:v>26268</c:v>
                </c:pt>
                <c:pt idx="852">
                  <c:v>26299</c:v>
                </c:pt>
                <c:pt idx="853">
                  <c:v>26330</c:v>
                </c:pt>
                <c:pt idx="854">
                  <c:v>26359</c:v>
                </c:pt>
                <c:pt idx="855">
                  <c:v>26390</c:v>
                </c:pt>
                <c:pt idx="856">
                  <c:v>26420</c:v>
                </c:pt>
                <c:pt idx="857">
                  <c:v>26451</c:v>
                </c:pt>
                <c:pt idx="858">
                  <c:v>26481</c:v>
                </c:pt>
                <c:pt idx="859">
                  <c:v>26512</c:v>
                </c:pt>
                <c:pt idx="860">
                  <c:v>26543</c:v>
                </c:pt>
                <c:pt idx="861">
                  <c:v>26573</c:v>
                </c:pt>
                <c:pt idx="862">
                  <c:v>26604</c:v>
                </c:pt>
                <c:pt idx="863">
                  <c:v>26634</c:v>
                </c:pt>
                <c:pt idx="864">
                  <c:v>26665</c:v>
                </c:pt>
                <c:pt idx="865">
                  <c:v>26696</c:v>
                </c:pt>
                <c:pt idx="866">
                  <c:v>26724</c:v>
                </c:pt>
                <c:pt idx="867">
                  <c:v>26755</c:v>
                </c:pt>
                <c:pt idx="868">
                  <c:v>26785</c:v>
                </c:pt>
                <c:pt idx="869">
                  <c:v>26816</c:v>
                </c:pt>
                <c:pt idx="870">
                  <c:v>26846</c:v>
                </c:pt>
                <c:pt idx="871">
                  <c:v>26877</c:v>
                </c:pt>
                <c:pt idx="872">
                  <c:v>26908</c:v>
                </c:pt>
                <c:pt idx="873">
                  <c:v>26938</c:v>
                </c:pt>
                <c:pt idx="874">
                  <c:v>26969</c:v>
                </c:pt>
                <c:pt idx="875">
                  <c:v>26999</c:v>
                </c:pt>
                <c:pt idx="876">
                  <c:v>27030</c:v>
                </c:pt>
                <c:pt idx="877">
                  <c:v>27061</c:v>
                </c:pt>
                <c:pt idx="878">
                  <c:v>27089</c:v>
                </c:pt>
                <c:pt idx="879">
                  <c:v>27120</c:v>
                </c:pt>
                <c:pt idx="880">
                  <c:v>27150</c:v>
                </c:pt>
                <c:pt idx="881">
                  <c:v>27181</c:v>
                </c:pt>
                <c:pt idx="882">
                  <c:v>27211</c:v>
                </c:pt>
                <c:pt idx="883">
                  <c:v>27242</c:v>
                </c:pt>
                <c:pt idx="884">
                  <c:v>27273</c:v>
                </c:pt>
                <c:pt idx="885">
                  <c:v>27303</c:v>
                </c:pt>
                <c:pt idx="886">
                  <c:v>27334</c:v>
                </c:pt>
                <c:pt idx="887">
                  <c:v>27364</c:v>
                </c:pt>
                <c:pt idx="888">
                  <c:v>27395</c:v>
                </c:pt>
                <c:pt idx="889">
                  <c:v>27426</c:v>
                </c:pt>
                <c:pt idx="890">
                  <c:v>27454</c:v>
                </c:pt>
                <c:pt idx="891">
                  <c:v>27485</c:v>
                </c:pt>
                <c:pt idx="892">
                  <c:v>27515</c:v>
                </c:pt>
                <c:pt idx="893">
                  <c:v>27546</c:v>
                </c:pt>
                <c:pt idx="894">
                  <c:v>27576</c:v>
                </c:pt>
                <c:pt idx="895">
                  <c:v>27607</c:v>
                </c:pt>
                <c:pt idx="896">
                  <c:v>27638</c:v>
                </c:pt>
                <c:pt idx="897">
                  <c:v>27668</c:v>
                </c:pt>
                <c:pt idx="898">
                  <c:v>27699</c:v>
                </c:pt>
                <c:pt idx="899">
                  <c:v>27729</c:v>
                </c:pt>
                <c:pt idx="900">
                  <c:v>27760</c:v>
                </c:pt>
                <c:pt idx="901">
                  <c:v>27791</c:v>
                </c:pt>
                <c:pt idx="902">
                  <c:v>27820</c:v>
                </c:pt>
                <c:pt idx="903">
                  <c:v>27851</c:v>
                </c:pt>
                <c:pt idx="904">
                  <c:v>27881</c:v>
                </c:pt>
                <c:pt idx="905">
                  <c:v>27912</c:v>
                </c:pt>
                <c:pt idx="906">
                  <c:v>27942</c:v>
                </c:pt>
                <c:pt idx="907">
                  <c:v>27973</c:v>
                </c:pt>
                <c:pt idx="908">
                  <c:v>28004</c:v>
                </c:pt>
                <c:pt idx="909">
                  <c:v>28034</c:v>
                </c:pt>
                <c:pt idx="910">
                  <c:v>28065</c:v>
                </c:pt>
                <c:pt idx="911">
                  <c:v>28095</c:v>
                </c:pt>
                <c:pt idx="912">
                  <c:v>28126</c:v>
                </c:pt>
                <c:pt idx="913">
                  <c:v>28157</c:v>
                </c:pt>
                <c:pt idx="914">
                  <c:v>28185</c:v>
                </c:pt>
                <c:pt idx="915">
                  <c:v>28216</c:v>
                </c:pt>
                <c:pt idx="916">
                  <c:v>28246</c:v>
                </c:pt>
                <c:pt idx="917">
                  <c:v>28277</c:v>
                </c:pt>
                <c:pt idx="918">
                  <c:v>28307</c:v>
                </c:pt>
                <c:pt idx="919">
                  <c:v>28338</c:v>
                </c:pt>
                <c:pt idx="920">
                  <c:v>28369</c:v>
                </c:pt>
                <c:pt idx="921">
                  <c:v>28399</c:v>
                </c:pt>
                <c:pt idx="922">
                  <c:v>28430</c:v>
                </c:pt>
                <c:pt idx="923">
                  <c:v>28460</c:v>
                </c:pt>
                <c:pt idx="924">
                  <c:v>28491</c:v>
                </c:pt>
                <c:pt idx="925">
                  <c:v>28522</c:v>
                </c:pt>
                <c:pt idx="926">
                  <c:v>28550</c:v>
                </c:pt>
                <c:pt idx="927">
                  <c:v>28581</c:v>
                </c:pt>
                <c:pt idx="928">
                  <c:v>28611</c:v>
                </c:pt>
                <c:pt idx="929">
                  <c:v>28642</c:v>
                </c:pt>
                <c:pt idx="930">
                  <c:v>28672</c:v>
                </c:pt>
                <c:pt idx="931">
                  <c:v>28703</c:v>
                </c:pt>
                <c:pt idx="932">
                  <c:v>28734</c:v>
                </c:pt>
                <c:pt idx="933">
                  <c:v>28764</c:v>
                </c:pt>
                <c:pt idx="934">
                  <c:v>28795</c:v>
                </c:pt>
                <c:pt idx="935">
                  <c:v>28825</c:v>
                </c:pt>
                <c:pt idx="936">
                  <c:v>28856</c:v>
                </c:pt>
                <c:pt idx="937">
                  <c:v>28887</c:v>
                </c:pt>
                <c:pt idx="938">
                  <c:v>28915</c:v>
                </c:pt>
                <c:pt idx="939">
                  <c:v>28946</c:v>
                </c:pt>
                <c:pt idx="940">
                  <c:v>28976</c:v>
                </c:pt>
                <c:pt idx="941">
                  <c:v>29007</c:v>
                </c:pt>
                <c:pt idx="942">
                  <c:v>29037</c:v>
                </c:pt>
                <c:pt idx="943">
                  <c:v>29068</c:v>
                </c:pt>
                <c:pt idx="944">
                  <c:v>29099</c:v>
                </c:pt>
                <c:pt idx="945">
                  <c:v>29129</c:v>
                </c:pt>
                <c:pt idx="946">
                  <c:v>29160</c:v>
                </c:pt>
                <c:pt idx="947">
                  <c:v>29190</c:v>
                </c:pt>
                <c:pt idx="948">
                  <c:v>29221</c:v>
                </c:pt>
                <c:pt idx="949">
                  <c:v>29252</c:v>
                </c:pt>
                <c:pt idx="950">
                  <c:v>29281</c:v>
                </c:pt>
                <c:pt idx="951">
                  <c:v>29312</c:v>
                </c:pt>
                <c:pt idx="952">
                  <c:v>29342</c:v>
                </c:pt>
                <c:pt idx="953">
                  <c:v>29373</c:v>
                </c:pt>
                <c:pt idx="954">
                  <c:v>29403</c:v>
                </c:pt>
                <c:pt idx="955">
                  <c:v>29434</c:v>
                </c:pt>
                <c:pt idx="956">
                  <c:v>29465</c:v>
                </c:pt>
                <c:pt idx="957">
                  <c:v>29495</c:v>
                </c:pt>
                <c:pt idx="958">
                  <c:v>29526</c:v>
                </c:pt>
                <c:pt idx="959">
                  <c:v>29556</c:v>
                </c:pt>
                <c:pt idx="960">
                  <c:v>29587</c:v>
                </c:pt>
                <c:pt idx="961">
                  <c:v>29618</c:v>
                </c:pt>
                <c:pt idx="962">
                  <c:v>29646</c:v>
                </c:pt>
                <c:pt idx="963">
                  <c:v>29677</c:v>
                </c:pt>
                <c:pt idx="964">
                  <c:v>29707</c:v>
                </c:pt>
                <c:pt idx="965">
                  <c:v>29738</c:v>
                </c:pt>
                <c:pt idx="966">
                  <c:v>29768</c:v>
                </c:pt>
                <c:pt idx="967">
                  <c:v>29799</c:v>
                </c:pt>
                <c:pt idx="968">
                  <c:v>29830</c:v>
                </c:pt>
                <c:pt idx="969">
                  <c:v>29860</c:v>
                </c:pt>
                <c:pt idx="970">
                  <c:v>29891</c:v>
                </c:pt>
                <c:pt idx="971">
                  <c:v>29921</c:v>
                </c:pt>
                <c:pt idx="972">
                  <c:v>29952</c:v>
                </c:pt>
                <c:pt idx="973">
                  <c:v>29983</c:v>
                </c:pt>
                <c:pt idx="974">
                  <c:v>30011</c:v>
                </c:pt>
                <c:pt idx="975">
                  <c:v>30042</c:v>
                </c:pt>
                <c:pt idx="976">
                  <c:v>30072</c:v>
                </c:pt>
                <c:pt idx="977">
                  <c:v>30103</c:v>
                </c:pt>
                <c:pt idx="978">
                  <c:v>30133</c:v>
                </c:pt>
                <c:pt idx="979">
                  <c:v>30164</c:v>
                </c:pt>
                <c:pt idx="980">
                  <c:v>30195</c:v>
                </c:pt>
                <c:pt idx="981">
                  <c:v>30225</c:v>
                </c:pt>
                <c:pt idx="982">
                  <c:v>30256</c:v>
                </c:pt>
                <c:pt idx="983">
                  <c:v>30286</c:v>
                </c:pt>
                <c:pt idx="984">
                  <c:v>30317</c:v>
                </c:pt>
                <c:pt idx="985">
                  <c:v>30348</c:v>
                </c:pt>
                <c:pt idx="986">
                  <c:v>30376</c:v>
                </c:pt>
                <c:pt idx="987">
                  <c:v>30407</c:v>
                </c:pt>
                <c:pt idx="988">
                  <c:v>30437</c:v>
                </c:pt>
                <c:pt idx="989">
                  <c:v>30468</c:v>
                </c:pt>
                <c:pt idx="990">
                  <c:v>30498</c:v>
                </c:pt>
                <c:pt idx="991">
                  <c:v>30529</c:v>
                </c:pt>
                <c:pt idx="992">
                  <c:v>30560</c:v>
                </c:pt>
                <c:pt idx="993">
                  <c:v>30590</c:v>
                </c:pt>
                <c:pt idx="994">
                  <c:v>30621</c:v>
                </c:pt>
                <c:pt idx="995">
                  <c:v>30651</c:v>
                </c:pt>
                <c:pt idx="996">
                  <c:v>30682</c:v>
                </c:pt>
                <c:pt idx="997">
                  <c:v>30713</c:v>
                </c:pt>
                <c:pt idx="998">
                  <c:v>30742</c:v>
                </c:pt>
                <c:pt idx="999">
                  <c:v>30773</c:v>
                </c:pt>
                <c:pt idx="1000">
                  <c:v>30803</c:v>
                </c:pt>
                <c:pt idx="1001">
                  <c:v>30834</c:v>
                </c:pt>
                <c:pt idx="1002">
                  <c:v>30864</c:v>
                </c:pt>
                <c:pt idx="1003">
                  <c:v>30895</c:v>
                </c:pt>
                <c:pt idx="1004">
                  <c:v>30926</c:v>
                </c:pt>
                <c:pt idx="1005">
                  <c:v>30956</c:v>
                </c:pt>
                <c:pt idx="1006">
                  <c:v>30987</c:v>
                </c:pt>
                <c:pt idx="1007">
                  <c:v>31017</c:v>
                </c:pt>
                <c:pt idx="1008">
                  <c:v>31048</c:v>
                </c:pt>
                <c:pt idx="1009">
                  <c:v>31079</c:v>
                </c:pt>
                <c:pt idx="1010">
                  <c:v>31107</c:v>
                </c:pt>
                <c:pt idx="1011">
                  <c:v>31138</c:v>
                </c:pt>
                <c:pt idx="1012">
                  <c:v>31168</c:v>
                </c:pt>
                <c:pt idx="1013">
                  <c:v>31199</c:v>
                </c:pt>
                <c:pt idx="1014">
                  <c:v>31229</c:v>
                </c:pt>
                <c:pt idx="1015">
                  <c:v>31260</c:v>
                </c:pt>
                <c:pt idx="1016">
                  <c:v>31291</c:v>
                </c:pt>
                <c:pt idx="1017">
                  <c:v>31321</c:v>
                </c:pt>
                <c:pt idx="1018">
                  <c:v>31352</c:v>
                </c:pt>
                <c:pt idx="1019">
                  <c:v>31382</c:v>
                </c:pt>
                <c:pt idx="1020">
                  <c:v>31413</c:v>
                </c:pt>
                <c:pt idx="1021">
                  <c:v>31444</c:v>
                </c:pt>
                <c:pt idx="1022">
                  <c:v>31472</c:v>
                </c:pt>
                <c:pt idx="1023">
                  <c:v>31503</c:v>
                </c:pt>
                <c:pt idx="1024">
                  <c:v>31533</c:v>
                </c:pt>
                <c:pt idx="1025">
                  <c:v>31564</c:v>
                </c:pt>
                <c:pt idx="1026">
                  <c:v>31594</c:v>
                </c:pt>
                <c:pt idx="1027">
                  <c:v>31625</c:v>
                </c:pt>
                <c:pt idx="1028">
                  <c:v>31656</c:v>
                </c:pt>
                <c:pt idx="1029">
                  <c:v>31686</c:v>
                </c:pt>
                <c:pt idx="1030">
                  <c:v>31717</c:v>
                </c:pt>
                <c:pt idx="1031">
                  <c:v>31747</c:v>
                </c:pt>
                <c:pt idx="1032">
                  <c:v>31778</c:v>
                </c:pt>
                <c:pt idx="1033">
                  <c:v>31809</c:v>
                </c:pt>
                <c:pt idx="1034">
                  <c:v>31837</c:v>
                </c:pt>
                <c:pt idx="1035">
                  <c:v>31868</c:v>
                </c:pt>
                <c:pt idx="1036">
                  <c:v>31898</c:v>
                </c:pt>
                <c:pt idx="1037">
                  <c:v>31929</c:v>
                </c:pt>
                <c:pt idx="1038">
                  <c:v>31959</c:v>
                </c:pt>
                <c:pt idx="1039">
                  <c:v>31990</c:v>
                </c:pt>
                <c:pt idx="1040">
                  <c:v>32021</c:v>
                </c:pt>
                <c:pt idx="1041">
                  <c:v>32051</c:v>
                </c:pt>
                <c:pt idx="1042">
                  <c:v>32082</c:v>
                </c:pt>
                <c:pt idx="1043">
                  <c:v>32112</c:v>
                </c:pt>
                <c:pt idx="1044">
                  <c:v>32143</c:v>
                </c:pt>
                <c:pt idx="1045">
                  <c:v>32174</c:v>
                </c:pt>
                <c:pt idx="1046">
                  <c:v>32203</c:v>
                </c:pt>
                <c:pt idx="1047">
                  <c:v>32234</c:v>
                </c:pt>
                <c:pt idx="1048">
                  <c:v>32264</c:v>
                </c:pt>
                <c:pt idx="1049">
                  <c:v>32295</c:v>
                </c:pt>
                <c:pt idx="1050">
                  <c:v>32325</c:v>
                </c:pt>
                <c:pt idx="1051">
                  <c:v>32356</c:v>
                </c:pt>
                <c:pt idx="1052">
                  <c:v>32387</c:v>
                </c:pt>
                <c:pt idx="1053">
                  <c:v>32417</c:v>
                </c:pt>
                <c:pt idx="1054">
                  <c:v>32448</c:v>
                </c:pt>
                <c:pt idx="1055">
                  <c:v>32478</c:v>
                </c:pt>
                <c:pt idx="1056">
                  <c:v>32509</c:v>
                </c:pt>
                <c:pt idx="1057">
                  <c:v>32540</c:v>
                </c:pt>
                <c:pt idx="1058">
                  <c:v>32568</c:v>
                </c:pt>
                <c:pt idx="1059">
                  <c:v>32599</c:v>
                </c:pt>
                <c:pt idx="1060">
                  <c:v>32629</c:v>
                </c:pt>
                <c:pt idx="1061">
                  <c:v>32660</c:v>
                </c:pt>
                <c:pt idx="1062">
                  <c:v>32690</c:v>
                </c:pt>
                <c:pt idx="1063">
                  <c:v>32721</c:v>
                </c:pt>
                <c:pt idx="1064">
                  <c:v>32752</c:v>
                </c:pt>
                <c:pt idx="1065">
                  <c:v>32782</c:v>
                </c:pt>
                <c:pt idx="1066">
                  <c:v>32813</c:v>
                </c:pt>
                <c:pt idx="1067">
                  <c:v>32843</c:v>
                </c:pt>
                <c:pt idx="1068">
                  <c:v>32874</c:v>
                </c:pt>
                <c:pt idx="1069">
                  <c:v>32905</c:v>
                </c:pt>
                <c:pt idx="1070">
                  <c:v>32933</c:v>
                </c:pt>
                <c:pt idx="1071">
                  <c:v>32964</c:v>
                </c:pt>
                <c:pt idx="1072">
                  <c:v>32994</c:v>
                </c:pt>
                <c:pt idx="1073">
                  <c:v>33025</c:v>
                </c:pt>
                <c:pt idx="1074">
                  <c:v>33055</c:v>
                </c:pt>
                <c:pt idx="1075">
                  <c:v>33086</c:v>
                </c:pt>
                <c:pt idx="1076">
                  <c:v>33117</c:v>
                </c:pt>
                <c:pt idx="1077">
                  <c:v>33147</c:v>
                </c:pt>
                <c:pt idx="1078">
                  <c:v>33178</c:v>
                </c:pt>
                <c:pt idx="1079">
                  <c:v>33208</c:v>
                </c:pt>
                <c:pt idx="1080">
                  <c:v>33239</c:v>
                </c:pt>
                <c:pt idx="1081">
                  <c:v>33270</c:v>
                </c:pt>
                <c:pt idx="1082">
                  <c:v>33298</c:v>
                </c:pt>
                <c:pt idx="1083">
                  <c:v>33329</c:v>
                </c:pt>
                <c:pt idx="1084">
                  <c:v>33359</c:v>
                </c:pt>
                <c:pt idx="1085">
                  <c:v>33390</c:v>
                </c:pt>
                <c:pt idx="1086">
                  <c:v>33420</c:v>
                </c:pt>
                <c:pt idx="1087">
                  <c:v>33451</c:v>
                </c:pt>
                <c:pt idx="1088">
                  <c:v>33482</c:v>
                </c:pt>
                <c:pt idx="1089">
                  <c:v>33512</c:v>
                </c:pt>
                <c:pt idx="1090">
                  <c:v>33543</c:v>
                </c:pt>
                <c:pt idx="1091">
                  <c:v>33573</c:v>
                </c:pt>
                <c:pt idx="1092">
                  <c:v>33604</c:v>
                </c:pt>
                <c:pt idx="1093">
                  <c:v>33635</c:v>
                </c:pt>
                <c:pt idx="1094">
                  <c:v>33664</c:v>
                </c:pt>
                <c:pt idx="1095">
                  <c:v>33695</c:v>
                </c:pt>
                <c:pt idx="1096">
                  <c:v>33725</c:v>
                </c:pt>
                <c:pt idx="1097">
                  <c:v>33756</c:v>
                </c:pt>
                <c:pt idx="1098">
                  <c:v>33786</c:v>
                </c:pt>
                <c:pt idx="1099">
                  <c:v>33817</c:v>
                </c:pt>
                <c:pt idx="1100">
                  <c:v>33848</c:v>
                </c:pt>
                <c:pt idx="1101">
                  <c:v>33878</c:v>
                </c:pt>
                <c:pt idx="1102">
                  <c:v>33909</c:v>
                </c:pt>
                <c:pt idx="1103">
                  <c:v>33939</c:v>
                </c:pt>
                <c:pt idx="1104">
                  <c:v>33970</c:v>
                </c:pt>
                <c:pt idx="1105">
                  <c:v>34001</c:v>
                </c:pt>
                <c:pt idx="1106">
                  <c:v>34029</c:v>
                </c:pt>
                <c:pt idx="1107">
                  <c:v>34060</c:v>
                </c:pt>
                <c:pt idx="1108">
                  <c:v>34090</c:v>
                </c:pt>
                <c:pt idx="1109">
                  <c:v>34121</c:v>
                </c:pt>
                <c:pt idx="1110">
                  <c:v>34151</c:v>
                </c:pt>
                <c:pt idx="1111">
                  <c:v>34182</c:v>
                </c:pt>
                <c:pt idx="1112">
                  <c:v>34213</c:v>
                </c:pt>
                <c:pt idx="1113">
                  <c:v>34243</c:v>
                </c:pt>
                <c:pt idx="1114">
                  <c:v>34274</c:v>
                </c:pt>
                <c:pt idx="1115">
                  <c:v>34304</c:v>
                </c:pt>
                <c:pt idx="1116">
                  <c:v>34335</c:v>
                </c:pt>
                <c:pt idx="1117">
                  <c:v>34366</c:v>
                </c:pt>
                <c:pt idx="1118">
                  <c:v>34394</c:v>
                </c:pt>
                <c:pt idx="1119">
                  <c:v>34425</c:v>
                </c:pt>
                <c:pt idx="1120">
                  <c:v>34455</c:v>
                </c:pt>
                <c:pt idx="1121">
                  <c:v>34486</c:v>
                </c:pt>
                <c:pt idx="1122">
                  <c:v>34516</c:v>
                </c:pt>
                <c:pt idx="1123">
                  <c:v>34547</c:v>
                </c:pt>
                <c:pt idx="1124">
                  <c:v>34578</c:v>
                </c:pt>
                <c:pt idx="1125">
                  <c:v>34608</c:v>
                </c:pt>
                <c:pt idx="1126">
                  <c:v>34639</c:v>
                </c:pt>
                <c:pt idx="1127">
                  <c:v>34669</c:v>
                </c:pt>
                <c:pt idx="1128">
                  <c:v>34700</c:v>
                </c:pt>
                <c:pt idx="1129">
                  <c:v>34731</c:v>
                </c:pt>
                <c:pt idx="1130">
                  <c:v>34759</c:v>
                </c:pt>
                <c:pt idx="1131">
                  <c:v>34790</c:v>
                </c:pt>
                <c:pt idx="1132">
                  <c:v>34820</c:v>
                </c:pt>
                <c:pt idx="1133">
                  <c:v>34851</c:v>
                </c:pt>
                <c:pt idx="1134">
                  <c:v>34881</c:v>
                </c:pt>
                <c:pt idx="1135">
                  <c:v>34912</c:v>
                </c:pt>
                <c:pt idx="1136">
                  <c:v>34943</c:v>
                </c:pt>
                <c:pt idx="1137">
                  <c:v>34973</c:v>
                </c:pt>
                <c:pt idx="1138">
                  <c:v>35004</c:v>
                </c:pt>
                <c:pt idx="1139">
                  <c:v>35034</c:v>
                </c:pt>
                <c:pt idx="1140">
                  <c:v>35065</c:v>
                </c:pt>
                <c:pt idx="1141">
                  <c:v>35096</c:v>
                </c:pt>
                <c:pt idx="1142">
                  <c:v>35125</c:v>
                </c:pt>
                <c:pt idx="1143">
                  <c:v>35156</c:v>
                </c:pt>
                <c:pt idx="1144">
                  <c:v>35186</c:v>
                </c:pt>
                <c:pt idx="1145">
                  <c:v>35217</c:v>
                </c:pt>
                <c:pt idx="1146">
                  <c:v>35247</c:v>
                </c:pt>
                <c:pt idx="1147">
                  <c:v>35278</c:v>
                </c:pt>
                <c:pt idx="1148">
                  <c:v>35309</c:v>
                </c:pt>
                <c:pt idx="1149">
                  <c:v>35339</c:v>
                </c:pt>
                <c:pt idx="1150">
                  <c:v>35370</c:v>
                </c:pt>
                <c:pt idx="1151">
                  <c:v>35400</c:v>
                </c:pt>
                <c:pt idx="1152">
                  <c:v>35431</c:v>
                </c:pt>
                <c:pt idx="1153">
                  <c:v>35462</c:v>
                </c:pt>
                <c:pt idx="1154">
                  <c:v>35490</c:v>
                </c:pt>
                <c:pt idx="1155">
                  <c:v>35521</c:v>
                </c:pt>
                <c:pt idx="1156">
                  <c:v>35551</c:v>
                </c:pt>
                <c:pt idx="1157">
                  <c:v>35582</c:v>
                </c:pt>
                <c:pt idx="1158">
                  <c:v>35612</c:v>
                </c:pt>
                <c:pt idx="1159">
                  <c:v>35643</c:v>
                </c:pt>
                <c:pt idx="1160">
                  <c:v>35674</c:v>
                </c:pt>
                <c:pt idx="1161">
                  <c:v>35704</c:v>
                </c:pt>
                <c:pt idx="1162">
                  <c:v>35735</c:v>
                </c:pt>
                <c:pt idx="1163">
                  <c:v>35765</c:v>
                </c:pt>
                <c:pt idx="1164">
                  <c:v>35796</c:v>
                </c:pt>
                <c:pt idx="1165">
                  <c:v>35827</c:v>
                </c:pt>
                <c:pt idx="1166">
                  <c:v>35855</c:v>
                </c:pt>
                <c:pt idx="1167">
                  <c:v>35886</c:v>
                </c:pt>
                <c:pt idx="1168">
                  <c:v>35916</c:v>
                </c:pt>
                <c:pt idx="1169">
                  <c:v>35947</c:v>
                </c:pt>
                <c:pt idx="1170">
                  <c:v>35977</c:v>
                </c:pt>
                <c:pt idx="1171">
                  <c:v>36008</c:v>
                </c:pt>
                <c:pt idx="1172">
                  <c:v>36039</c:v>
                </c:pt>
                <c:pt idx="1173">
                  <c:v>36069</c:v>
                </c:pt>
                <c:pt idx="1174">
                  <c:v>36100</c:v>
                </c:pt>
                <c:pt idx="1175">
                  <c:v>36130</c:v>
                </c:pt>
                <c:pt idx="1176">
                  <c:v>36161</c:v>
                </c:pt>
                <c:pt idx="1177">
                  <c:v>36192</c:v>
                </c:pt>
                <c:pt idx="1178">
                  <c:v>36220</c:v>
                </c:pt>
                <c:pt idx="1179">
                  <c:v>36251</c:v>
                </c:pt>
                <c:pt idx="1180">
                  <c:v>36281</c:v>
                </c:pt>
                <c:pt idx="1181">
                  <c:v>36312</c:v>
                </c:pt>
                <c:pt idx="1182">
                  <c:v>36342</c:v>
                </c:pt>
                <c:pt idx="1183">
                  <c:v>36373</c:v>
                </c:pt>
                <c:pt idx="1184">
                  <c:v>36404</c:v>
                </c:pt>
                <c:pt idx="1185">
                  <c:v>36434</c:v>
                </c:pt>
                <c:pt idx="1186">
                  <c:v>36465</c:v>
                </c:pt>
                <c:pt idx="1187">
                  <c:v>36495</c:v>
                </c:pt>
                <c:pt idx="1188">
                  <c:v>36526</c:v>
                </c:pt>
                <c:pt idx="1189">
                  <c:v>36557</c:v>
                </c:pt>
                <c:pt idx="1190">
                  <c:v>36586</c:v>
                </c:pt>
                <c:pt idx="1191">
                  <c:v>36617</c:v>
                </c:pt>
                <c:pt idx="1192">
                  <c:v>36647</c:v>
                </c:pt>
                <c:pt idx="1193">
                  <c:v>36678</c:v>
                </c:pt>
                <c:pt idx="1194">
                  <c:v>36708</c:v>
                </c:pt>
                <c:pt idx="1195">
                  <c:v>36739</c:v>
                </c:pt>
                <c:pt idx="1196">
                  <c:v>36770</c:v>
                </c:pt>
                <c:pt idx="1197">
                  <c:v>36800</c:v>
                </c:pt>
                <c:pt idx="1198">
                  <c:v>36831</c:v>
                </c:pt>
                <c:pt idx="1199">
                  <c:v>36861</c:v>
                </c:pt>
                <c:pt idx="1200">
                  <c:v>36892</c:v>
                </c:pt>
                <c:pt idx="1201">
                  <c:v>36923</c:v>
                </c:pt>
                <c:pt idx="1202">
                  <c:v>36951</c:v>
                </c:pt>
                <c:pt idx="1203">
                  <c:v>36982</c:v>
                </c:pt>
                <c:pt idx="1204">
                  <c:v>37012</c:v>
                </c:pt>
                <c:pt idx="1205">
                  <c:v>37043</c:v>
                </c:pt>
                <c:pt idx="1206">
                  <c:v>37073</c:v>
                </c:pt>
                <c:pt idx="1207">
                  <c:v>37104</c:v>
                </c:pt>
                <c:pt idx="1208">
                  <c:v>37135</c:v>
                </c:pt>
                <c:pt idx="1209">
                  <c:v>37165</c:v>
                </c:pt>
                <c:pt idx="1210">
                  <c:v>37196</c:v>
                </c:pt>
                <c:pt idx="1211">
                  <c:v>37226</c:v>
                </c:pt>
                <c:pt idx="1212">
                  <c:v>37257</c:v>
                </c:pt>
                <c:pt idx="1213">
                  <c:v>37288</c:v>
                </c:pt>
                <c:pt idx="1214">
                  <c:v>37316</c:v>
                </c:pt>
                <c:pt idx="1215">
                  <c:v>37347</c:v>
                </c:pt>
                <c:pt idx="1216">
                  <c:v>37377</c:v>
                </c:pt>
                <c:pt idx="1217">
                  <c:v>37408</c:v>
                </c:pt>
                <c:pt idx="1218">
                  <c:v>37438</c:v>
                </c:pt>
                <c:pt idx="1219">
                  <c:v>37469</c:v>
                </c:pt>
                <c:pt idx="1220">
                  <c:v>37500</c:v>
                </c:pt>
                <c:pt idx="1221">
                  <c:v>37530</c:v>
                </c:pt>
                <c:pt idx="1222">
                  <c:v>37561</c:v>
                </c:pt>
                <c:pt idx="1223">
                  <c:v>37591</c:v>
                </c:pt>
                <c:pt idx="1224">
                  <c:v>37622</c:v>
                </c:pt>
                <c:pt idx="1225">
                  <c:v>37653</c:v>
                </c:pt>
                <c:pt idx="1226">
                  <c:v>37681</c:v>
                </c:pt>
                <c:pt idx="1227">
                  <c:v>37712</c:v>
                </c:pt>
                <c:pt idx="1228">
                  <c:v>37742</c:v>
                </c:pt>
                <c:pt idx="1229">
                  <c:v>37773</c:v>
                </c:pt>
                <c:pt idx="1230">
                  <c:v>37803</c:v>
                </c:pt>
                <c:pt idx="1231">
                  <c:v>37834</c:v>
                </c:pt>
                <c:pt idx="1232">
                  <c:v>37865</c:v>
                </c:pt>
                <c:pt idx="1233">
                  <c:v>37895</c:v>
                </c:pt>
                <c:pt idx="1234">
                  <c:v>37926</c:v>
                </c:pt>
                <c:pt idx="1235">
                  <c:v>37956</c:v>
                </c:pt>
                <c:pt idx="1236">
                  <c:v>37987</c:v>
                </c:pt>
                <c:pt idx="1237">
                  <c:v>38018</c:v>
                </c:pt>
                <c:pt idx="1238">
                  <c:v>38047</c:v>
                </c:pt>
                <c:pt idx="1239">
                  <c:v>38078</c:v>
                </c:pt>
                <c:pt idx="1240">
                  <c:v>38108</c:v>
                </c:pt>
                <c:pt idx="1241">
                  <c:v>38139</c:v>
                </c:pt>
                <c:pt idx="1242">
                  <c:v>38169</c:v>
                </c:pt>
                <c:pt idx="1243">
                  <c:v>38200</c:v>
                </c:pt>
                <c:pt idx="1244">
                  <c:v>38231</c:v>
                </c:pt>
                <c:pt idx="1245">
                  <c:v>38261</c:v>
                </c:pt>
                <c:pt idx="1246">
                  <c:v>38292</c:v>
                </c:pt>
                <c:pt idx="1247">
                  <c:v>38322</c:v>
                </c:pt>
                <c:pt idx="1248">
                  <c:v>38353</c:v>
                </c:pt>
                <c:pt idx="1249">
                  <c:v>38384</c:v>
                </c:pt>
                <c:pt idx="1250">
                  <c:v>38412</c:v>
                </c:pt>
                <c:pt idx="1251">
                  <c:v>38443</c:v>
                </c:pt>
                <c:pt idx="1252">
                  <c:v>38473</c:v>
                </c:pt>
                <c:pt idx="1253">
                  <c:v>38504</c:v>
                </c:pt>
                <c:pt idx="1254">
                  <c:v>38534</c:v>
                </c:pt>
                <c:pt idx="1255">
                  <c:v>38565</c:v>
                </c:pt>
                <c:pt idx="1256">
                  <c:v>38596</c:v>
                </c:pt>
                <c:pt idx="1257">
                  <c:v>38626</c:v>
                </c:pt>
                <c:pt idx="1258">
                  <c:v>38657</c:v>
                </c:pt>
                <c:pt idx="1259">
                  <c:v>38687</c:v>
                </c:pt>
                <c:pt idx="1260">
                  <c:v>38718</c:v>
                </c:pt>
                <c:pt idx="1261">
                  <c:v>38749</c:v>
                </c:pt>
                <c:pt idx="1262">
                  <c:v>38777</c:v>
                </c:pt>
                <c:pt idx="1263">
                  <c:v>38808</c:v>
                </c:pt>
                <c:pt idx="1264">
                  <c:v>38838</c:v>
                </c:pt>
                <c:pt idx="1265">
                  <c:v>38869</c:v>
                </c:pt>
                <c:pt idx="1266">
                  <c:v>38899</c:v>
                </c:pt>
                <c:pt idx="1267">
                  <c:v>38930</c:v>
                </c:pt>
                <c:pt idx="1268">
                  <c:v>38961</c:v>
                </c:pt>
                <c:pt idx="1269">
                  <c:v>38991</c:v>
                </c:pt>
                <c:pt idx="1270">
                  <c:v>39022</c:v>
                </c:pt>
                <c:pt idx="1271">
                  <c:v>39052</c:v>
                </c:pt>
                <c:pt idx="1272">
                  <c:v>39083</c:v>
                </c:pt>
                <c:pt idx="1273">
                  <c:v>39114</c:v>
                </c:pt>
                <c:pt idx="1274">
                  <c:v>39142</c:v>
                </c:pt>
                <c:pt idx="1275">
                  <c:v>39173</c:v>
                </c:pt>
                <c:pt idx="1276">
                  <c:v>39203</c:v>
                </c:pt>
                <c:pt idx="1277">
                  <c:v>39234</c:v>
                </c:pt>
                <c:pt idx="1278">
                  <c:v>39264</c:v>
                </c:pt>
                <c:pt idx="1279">
                  <c:v>39295</c:v>
                </c:pt>
                <c:pt idx="1280">
                  <c:v>39326</c:v>
                </c:pt>
                <c:pt idx="1281">
                  <c:v>39356</c:v>
                </c:pt>
                <c:pt idx="1282">
                  <c:v>39387</c:v>
                </c:pt>
                <c:pt idx="1283">
                  <c:v>39417</c:v>
                </c:pt>
                <c:pt idx="1284">
                  <c:v>39448</c:v>
                </c:pt>
                <c:pt idx="1285">
                  <c:v>39479</c:v>
                </c:pt>
                <c:pt idx="1286">
                  <c:v>39508</c:v>
                </c:pt>
                <c:pt idx="1287">
                  <c:v>39539</c:v>
                </c:pt>
                <c:pt idx="1288">
                  <c:v>39569</c:v>
                </c:pt>
                <c:pt idx="1289">
                  <c:v>39600</c:v>
                </c:pt>
                <c:pt idx="1290">
                  <c:v>39630</c:v>
                </c:pt>
                <c:pt idx="1291">
                  <c:v>39661</c:v>
                </c:pt>
                <c:pt idx="1292">
                  <c:v>39692</c:v>
                </c:pt>
                <c:pt idx="1293">
                  <c:v>39722</c:v>
                </c:pt>
                <c:pt idx="1294">
                  <c:v>39753</c:v>
                </c:pt>
                <c:pt idx="1295">
                  <c:v>39783</c:v>
                </c:pt>
                <c:pt idx="1296">
                  <c:v>39814</c:v>
                </c:pt>
                <c:pt idx="1297">
                  <c:v>39845</c:v>
                </c:pt>
                <c:pt idx="1298">
                  <c:v>39873</c:v>
                </c:pt>
                <c:pt idx="1299">
                  <c:v>39904</c:v>
                </c:pt>
                <c:pt idx="1300">
                  <c:v>39934</c:v>
                </c:pt>
                <c:pt idx="1301">
                  <c:v>39965</c:v>
                </c:pt>
                <c:pt idx="1302">
                  <c:v>39995</c:v>
                </c:pt>
                <c:pt idx="1303">
                  <c:v>40026</c:v>
                </c:pt>
                <c:pt idx="1304">
                  <c:v>40057</c:v>
                </c:pt>
                <c:pt idx="1305">
                  <c:v>40087</c:v>
                </c:pt>
                <c:pt idx="1306">
                  <c:v>40118</c:v>
                </c:pt>
                <c:pt idx="1307">
                  <c:v>40148</c:v>
                </c:pt>
                <c:pt idx="1308">
                  <c:v>40179</c:v>
                </c:pt>
                <c:pt idx="1309">
                  <c:v>40210</c:v>
                </c:pt>
                <c:pt idx="1310">
                  <c:v>40238</c:v>
                </c:pt>
                <c:pt idx="1311">
                  <c:v>40269</c:v>
                </c:pt>
                <c:pt idx="1312">
                  <c:v>40299</c:v>
                </c:pt>
                <c:pt idx="1313">
                  <c:v>40330</c:v>
                </c:pt>
                <c:pt idx="1314">
                  <c:v>40360</c:v>
                </c:pt>
                <c:pt idx="1315">
                  <c:v>40391</c:v>
                </c:pt>
                <c:pt idx="1316">
                  <c:v>40422</c:v>
                </c:pt>
                <c:pt idx="1317">
                  <c:v>40452</c:v>
                </c:pt>
                <c:pt idx="1318">
                  <c:v>40483</c:v>
                </c:pt>
                <c:pt idx="1319">
                  <c:v>40513</c:v>
                </c:pt>
                <c:pt idx="1320">
                  <c:v>40544</c:v>
                </c:pt>
                <c:pt idx="1321">
                  <c:v>40575</c:v>
                </c:pt>
                <c:pt idx="1322">
                  <c:v>40603</c:v>
                </c:pt>
                <c:pt idx="1323">
                  <c:v>40634</c:v>
                </c:pt>
                <c:pt idx="1324">
                  <c:v>40664</c:v>
                </c:pt>
                <c:pt idx="1325">
                  <c:v>40695</c:v>
                </c:pt>
                <c:pt idx="1326">
                  <c:v>40725</c:v>
                </c:pt>
                <c:pt idx="1327">
                  <c:v>40756</c:v>
                </c:pt>
                <c:pt idx="1328">
                  <c:v>40787</c:v>
                </c:pt>
                <c:pt idx="1329">
                  <c:v>40817</c:v>
                </c:pt>
                <c:pt idx="1330">
                  <c:v>40848</c:v>
                </c:pt>
                <c:pt idx="1331">
                  <c:v>40878</c:v>
                </c:pt>
                <c:pt idx="1332">
                  <c:v>40909</c:v>
                </c:pt>
                <c:pt idx="1333">
                  <c:v>40940</c:v>
                </c:pt>
                <c:pt idx="1334">
                  <c:v>40969</c:v>
                </c:pt>
                <c:pt idx="1335">
                  <c:v>41000</c:v>
                </c:pt>
                <c:pt idx="1336">
                  <c:v>41030</c:v>
                </c:pt>
                <c:pt idx="1337">
                  <c:v>41061</c:v>
                </c:pt>
                <c:pt idx="1338">
                  <c:v>41091</c:v>
                </c:pt>
                <c:pt idx="1339">
                  <c:v>41122</c:v>
                </c:pt>
                <c:pt idx="1340">
                  <c:v>41153</c:v>
                </c:pt>
                <c:pt idx="1341">
                  <c:v>41183</c:v>
                </c:pt>
                <c:pt idx="1342">
                  <c:v>41214</c:v>
                </c:pt>
                <c:pt idx="1343">
                  <c:v>41244</c:v>
                </c:pt>
                <c:pt idx="1344">
                  <c:v>41275</c:v>
                </c:pt>
                <c:pt idx="1345">
                  <c:v>41306</c:v>
                </c:pt>
                <c:pt idx="1346">
                  <c:v>41334</c:v>
                </c:pt>
                <c:pt idx="1347">
                  <c:v>41365</c:v>
                </c:pt>
                <c:pt idx="1348">
                  <c:v>41395</c:v>
                </c:pt>
                <c:pt idx="1349">
                  <c:v>41426</c:v>
                </c:pt>
                <c:pt idx="1350">
                  <c:v>41456</c:v>
                </c:pt>
                <c:pt idx="1351">
                  <c:v>41487</c:v>
                </c:pt>
                <c:pt idx="1352">
                  <c:v>41518</c:v>
                </c:pt>
                <c:pt idx="1353">
                  <c:v>41548</c:v>
                </c:pt>
                <c:pt idx="1354">
                  <c:v>41579</c:v>
                </c:pt>
                <c:pt idx="1355">
                  <c:v>41609</c:v>
                </c:pt>
                <c:pt idx="1356">
                  <c:v>41640</c:v>
                </c:pt>
                <c:pt idx="1357">
                  <c:v>41671</c:v>
                </c:pt>
                <c:pt idx="1358">
                  <c:v>41699</c:v>
                </c:pt>
                <c:pt idx="1359">
                  <c:v>41730</c:v>
                </c:pt>
                <c:pt idx="1360">
                  <c:v>41760</c:v>
                </c:pt>
                <c:pt idx="1361">
                  <c:v>41791</c:v>
                </c:pt>
                <c:pt idx="1362">
                  <c:v>41821</c:v>
                </c:pt>
                <c:pt idx="1363">
                  <c:v>41852</c:v>
                </c:pt>
                <c:pt idx="1364">
                  <c:v>41883</c:v>
                </c:pt>
                <c:pt idx="1365">
                  <c:v>41913</c:v>
                </c:pt>
                <c:pt idx="1366">
                  <c:v>41944</c:v>
                </c:pt>
                <c:pt idx="1367">
                  <c:v>41974</c:v>
                </c:pt>
              </c:numCache>
            </c:numRef>
          </c:cat>
          <c:val>
            <c:numRef>
              <c:f>Hoja1!$I$2:$I$1369</c:f>
              <c:numCache>
                <c:formatCode>General</c:formatCode>
                <c:ptCount val="1368"/>
                <c:pt idx="37">
                  <c:v>-0.16633210000000001</c:v>
                </c:pt>
                <c:pt idx="38">
                  <c:v>-0.2622679</c:v>
                </c:pt>
                <c:pt idx="39">
                  <c:v>-0.34148109999999998</c:v>
                </c:pt>
                <c:pt idx="40">
                  <c:v>-0.4129448</c:v>
                </c:pt>
                <c:pt idx="41">
                  <c:v>-0.47789549999999997</c:v>
                </c:pt>
                <c:pt idx="42">
                  <c:v>-0.53547529999999999</c:v>
                </c:pt>
                <c:pt idx="43">
                  <c:v>-0.58406239999999998</c:v>
                </c:pt>
                <c:pt idx="44">
                  <c:v>-0.62185369999999995</c:v>
                </c:pt>
                <c:pt idx="45">
                  <c:v>-0.64712460000000005</c:v>
                </c:pt>
                <c:pt idx="46">
                  <c:v>-0.65845679999999995</c:v>
                </c:pt>
                <c:pt idx="47">
                  <c:v>-0.65482470000000004</c:v>
                </c:pt>
                <c:pt idx="48">
                  <c:v>-0.6357315</c:v>
                </c:pt>
                <c:pt idx="49">
                  <c:v>-0.60123079999999995</c:v>
                </c:pt>
                <c:pt idx="50">
                  <c:v>-0.55199900000000002</c:v>
                </c:pt>
                <c:pt idx="51">
                  <c:v>-0.48928529999999998</c:v>
                </c:pt>
                <c:pt idx="52">
                  <c:v>-0.41492099999999998</c:v>
                </c:pt>
                <c:pt idx="53">
                  <c:v>-0.33120250000000001</c:v>
                </c:pt>
                <c:pt idx="54">
                  <c:v>-0.24085309999999999</c:v>
                </c:pt>
                <c:pt idx="55">
                  <c:v>-0.14686689999999999</c:v>
                </c:pt>
                <c:pt idx="56">
                  <c:v>-5.2400000000000002E-2</c:v>
                </c:pt>
                <c:pt idx="57">
                  <c:v>3.9364900000000001E-2</c:v>
                </c:pt>
                <c:pt idx="58">
                  <c:v>0.1253698</c:v>
                </c:pt>
                <c:pt idx="59">
                  <c:v>0.20280780000000001</c:v>
                </c:pt>
                <c:pt idx="60">
                  <c:v>0.26925179999999999</c:v>
                </c:pt>
                <c:pt idx="61">
                  <c:v>0.32273950000000001</c:v>
                </c:pt>
                <c:pt idx="62">
                  <c:v>0.36185410000000001</c:v>
                </c:pt>
                <c:pt idx="63">
                  <c:v>0.3857833</c:v>
                </c:pt>
                <c:pt idx="64">
                  <c:v>0.39432499999999998</c:v>
                </c:pt>
                <c:pt idx="65">
                  <c:v>0.3878955</c:v>
                </c:pt>
                <c:pt idx="66">
                  <c:v>0.36746489999999998</c:v>
                </c:pt>
                <c:pt idx="67">
                  <c:v>0.33451429999999999</c:v>
                </c:pt>
                <c:pt idx="68">
                  <c:v>0.29093419999999998</c:v>
                </c:pt>
                <c:pt idx="69">
                  <c:v>0.23892029000000001</c:v>
                </c:pt>
                <c:pt idx="70">
                  <c:v>0.1808739</c:v>
                </c:pt>
                <c:pt idx="71">
                  <c:v>0.11926429199999999</c:v>
                </c:pt>
                <c:pt idx="72">
                  <c:v>5.6514000000000002E-2</c:v>
                </c:pt>
                <c:pt idx="73">
                  <c:v>-5.1228000000000098E-3</c:v>
                </c:pt>
                <c:pt idx="74">
                  <c:v>-6.3630099999999995E-2</c:v>
                </c:pt>
                <c:pt idx="75">
                  <c:v>-0.11734899999999999</c:v>
                </c:pt>
                <c:pt idx="76">
                  <c:v>-0.16501289999999999</c:v>
                </c:pt>
                <c:pt idx="77">
                  <c:v>-0.20580470000000001</c:v>
                </c:pt>
                <c:pt idx="78">
                  <c:v>-0.239347</c:v>
                </c:pt>
                <c:pt idx="79">
                  <c:v>-0.26570700000000003</c:v>
                </c:pt>
                <c:pt idx="80">
                  <c:v>-0.28535440000000001</c:v>
                </c:pt>
                <c:pt idx="81">
                  <c:v>-0.29910239999999999</c:v>
                </c:pt>
                <c:pt idx="82">
                  <c:v>-0.30803444000000002</c:v>
                </c:pt>
                <c:pt idx="83">
                  <c:v>-0.31342009999999998</c:v>
                </c:pt>
                <c:pt idx="84">
                  <c:v>-0.31662950000000001</c:v>
                </c:pt>
                <c:pt idx="85">
                  <c:v>-0.31904070000000001</c:v>
                </c:pt>
                <c:pt idx="86">
                  <c:v>-0.32194699999999998</c:v>
                </c:pt>
                <c:pt idx="87">
                  <c:v>-0.32647799999999999</c:v>
                </c:pt>
                <c:pt idx="88">
                  <c:v>-0.33353699999999997</c:v>
                </c:pt>
                <c:pt idx="89">
                  <c:v>-0.34376299999999999</c:v>
                </c:pt>
                <c:pt idx="90">
                  <c:v>-0.35748200000000002</c:v>
                </c:pt>
                <c:pt idx="91">
                  <c:v>-0.37470199999999998</c:v>
                </c:pt>
                <c:pt idx="92">
                  <c:v>-0.39512799999999998</c:v>
                </c:pt>
                <c:pt idx="93">
                  <c:v>-0.41817100000000001</c:v>
                </c:pt>
                <c:pt idx="94">
                  <c:v>-0.442996</c:v>
                </c:pt>
                <c:pt idx="95">
                  <c:v>-0.46857799999999999</c:v>
                </c:pt>
                <c:pt idx="96">
                  <c:v>-0.49375200000000002</c:v>
                </c:pt>
                <c:pt idx="97">
                  <c:v>-0.51727990000000001</c:v>
                </c:pt>
                <c:pt idx="98">
                  <c:v>-0.53793601999999996</c:v>
                </c:pt>
                <c:pt idx="99">
                  <c:v>-0.55455410000000005</c:v>
                </c:pt>
                <c:pt idx="100">
                  <c:v>-0.56610919999999998</c:v>
                </c:pt>
                <c:pt idx="101">
                  <c:v>-0.57175904</c:v>
                </c:pt>
                <c:pt idx="102">
                  <c:v>-0.57090980000000002</c:v>
                </c:pt>
                <c:pt idx="103">
                  <c:v>-0.56322689999999997</c:v>
                </c:pt>
                <c:pt idx="104">
                  <c:v>-0.54868779999999995</c:v>
                </c:pt>
                <c:pt idx="105">
                  <c:v>-0.52756619999999999</c:v>
                </c:pt>
                <c:pt idx="106">
                  <c:v>-0.50043899999999997</c:v>
                </c:pt>
                <c:pt idx="107">
                  <c:v>-0.46815600000000002</c:v>
                </c:pt>
                <c:pt idx="108">
                  <c:v>-0.43181999999999998</c:v>
                </c:pt>
                <c:pt idx="109">
                  <c:v>-0.39272600000000002</c:v>
                </c:pt>
                <c:pt idx="110">
                  <c:v>-0.35231699999999999</c:v>
                </c:pt>
                <c:pt idx="111">
                  <c:v>-0.31211159999999999</c:v>
                </c:pt>
                <c:pt idx="112">
                  <c:v>-0.27364319999999998</c:v>
                </c:pt>
                <c:pt idx="113">
                  <c:v>-0.2383816</c:v>
                </c:pt>
                <c:pt idx="114">
                  <c:v>-0.2076625</c:v>
                </c:pt>
                <c:pt idx="115">
                  <c:v>-0.18263199999999999</c:v>
                </c:pt>
                <c:pt idx="116">
                  <c:v>-0.164184</c:v>
                </c:pt>
                <c:pt idx="117">
                  <c:v>-0.15290780000000001</c:v>
                </c:pt>
                <c:pt idx="118">
                  <c:v>-0.14906775999999999</c:v>
                </c:pt>
                <c:pt idx="119">
                  <c:v>-0.1525745</c:v>
                </c:pt>
                <c:pt idx="120">
                  <c:v>-0.16298170000000001</c:v>
                </c:pt>
                <c:pt idx="121">
                  <c:v>-0.17951449999999999</c:v>
                </c:pt>
                <c:pt idx="122">
                  <c:v>-0.2010749</c:v>
                </c:pt>
                <c:pt idx="123">
                  <c:v>-0.22630749999999999</c:v>
                </c:pt>
                <c:pt idx="124">
                  <c:v>-0.25363659999999999</c:v>
                </c:pt>
                <c:pt idx="125">
                  <c:v>-0.28133818999999999</c:v>
                </c:pt>
                <c:pt idx="126">
                  <c:v>-0.30760739999999998</c:v>
                </c:pt>
                <c:pt idx="127">
                  <c:v>-0.33063540000000002</c:v>
                </c:pt>
                <c:pt idx="128">
                  <c:v>-0.34868440000000001</c:v>
                </c:pt>
                <c:pt idx="129">
                  <c:v>-0.3601549</c:v>
                </c:pt>
                <c:pt idx="130">
                  <c:v>-0.36365910000000001</c:v>
                </c:pt>
                <c:pt idx="131">
                  <c:v>-0.35807899999999998</c:v>
                </c:pt>
                <c:pt idx="132">
                  <c:v>-0.34261599999999998</c:v>
                </c:pt>
                <c:pt idx="133">
                  <c:v>-0.316832</c:v>
                </c:pt>
                <c:pt idx="134">
                  <c:v>-0.28067399999999998</c:v>
                </c:pt>
                <c:pt idx="135">
                  <c:v>-0.234487</c:v>
                </c:pt>
                <c:pt idx="136">
                  <c:v>-0.1790119</c:v>
                </c:pt>
                <c:pt idx="137">
                  <c:v>-0.11536490000000001</c:v>
                </c:pt>
                <c:pt idx="138">
                  <c:v>-4.5007999999999999E-2</c:v>
                </c:pt>
                <c:pt idx="139">
                  <c:v>3.0291800000000001E-2</c:v>
                </c:pt>
                <c:pt idx="140">
                  <c:v>0.1085343</c:v>
                </c:pt>
                <c:pt idx="141">
                  <c:v>0.18754180000000001</c:v>
                </c:pt>
                <c:pt idx="142">
                  <c:v>0.26503339999999997</c:v>
                </c:pt>
                <c:pt idx="143">
                  <c:v>0.33871849999999998</c:v>
                </c:pt>
                <c:pt idx="144">
                  <c:v>0.40636250000000002</c:v>
                </c:pt>
                <c:pt idx="145">
                  <c:v>0.46588459999999998</c:v>
                </c:pt>
                <c:pt idx="146">
                  <c:v>0.51542299999999996</c:v>
                </c:pt>
                <c:pt idx="147">
                  <c:v>0.55340800000000001</c:v>
                </c:pt>
                <c:pt idx="148">
                  <c:v>0.57861700000000005</c:v>
                </c:pt>
                <c:pt idx="149">
                  <c:v>0.590229</c:v>
                </c:pt>
                <c:pt idx="150">
                  <c:v>0.58784400000000003</c:v>
                </c:pt>
                <c:pt idx="151">
                  <c:v>0.57150500000000004</c:v>
                </c:pt>
                <c:pt idx="152">
                  <c:v>0.54169299999999998</c:v>
                </c:pt>
                <c:pt idx="153">
                  <c:v>0.499305</c:v>
                </c:pt>
                <c:pt idx="154">
                  <c:v>0.44562800000000002</c:v>
                </c:pt>
                <c:pt idx="155">
                  <c:v>0.38228200000000001</c:v>
                </c:pt>
                <c:pt idx="156">
                  <c:v>0.31376199999999999</c:v>
                </c:pt>
                <c:pt idx="157">
                  <c:v>0.23456669999999999</c:v>
                </c:pt>
                <c:pt idx="158">
                  <c:v>0.1517173</c:v>
                </c:pt>
                <c:pt idx="159">
                  <c:v>6.7467020000000003E-2</c:v>
                </c:pt>
                <c:pt idx="160">
                  <c:v>-1.5945379999999999E-2</c:v>
                </c:pt>
                <c:pt idx="161">
                  <c:v>-9.6376699999999996E-2</c:v>
                </c:pt>
                <c:pt idx="162">
                  <c:v>-0.17183599999999999</c:v>
                </c:pt>
                <c:pt idx="163">
                  <c:v>-0.24055190000000001</c:v>
                </c:pt>
                <c:pt idx="164">
                  <c:v>-0.30100500000000002</c:v>
                </c:pt>
                <c:pt idx="165">
                  <c:v>-0.35198299999999999</c:v>
                </c:pt>
                <c:pt idx="166">
                  <c:v>-0.39260899999999999</c:v>
                </c:pt>
                <c:pt idx="167">
                  <c:v>-0.42235499999999998</c:v>
                </c:pt>
                <c:pt idx="168">
                  <c:v>-0.44104599999999999</c:v>
                </c:pt>
                <c:pt idx="169">
                  <c:v>-0.44886599999999999</c:v>
                </c:pt>
                <c:pt idx="170">
                  <c:v>-0.44633080000000003</c:v>
                </c:pt>
                <c:pt idx="171">
                  <c:v>-0.43426169999999997</c:v>
                </c:pt>
                <c:pt idx="172">
                  <c:v>-0.41376039999999997</c:v>
                </c:pt>
                <c:pt idx="173">
                  <c:v>-0.38614880000000001</c:v>
                </c:pt>
                <c:pt idx="174">
                  <c:v>-0.35292780000000001</c:v>
                </c:pt>
                <c:pt idx="175">
                  <c:v>-0.3157237</c:v>
                </c:pt>
                <c:pt idx="176">
                  <c:v>-0.27622618999999998</c:v>
                </c:pt>
                <c:pt idx="177">
                  <c:v>-0.23613973999999999</c:v>
                </c:pt>
                <c:pt idx="178">
                  <c:v>-0.19712642999999999</c:v>
                </c:pt>
                <c:pt idx="179">
                  <c:v>-0.16075719999999999</c:v>
                </c:pt>
                <c:pt idx="180">
                  <c:v>-0.12846779999999999</c:v>
                </c:pt>
                <c:pt idx="181">
                  <c:v>-0.1015211</c:v>
                </c:pt>
                <c:pt idx="182">
                  <c:v>-8.0974000000000004E-2</c:v>
                </c:pt>
                <c:pt idx="183">
                  <c:v>-6.7659800000000006E-2</c:v>
                </c:pt>
                <c:pt idx="184">
                  <c:v>-6.2161099999999997E-2</c:v>
                </c:pt>
                <c:pt idx="185">
                  <c:v>-6.4809199999999997E-2</c:v>
                </c:pt>
                <c:pt idx="186">
                  <c:v>-7.56796E-2</c:v>
                </c:pt>
                <c:pt idx="187">
                  <c:v>-9.45883E-2</c:v>
                </c:pt>
                <c:pt idx="188">
                  <c:v>-0.12110949999999999</c:v>
                </c:pt>
                <c:pt idx="189">
                  <c:v>-0.15458920000000001</c:v>
                </c:pt>
                <c:pt idx="190">
                  <c:v>-0.19416249999999999</c:v>
                </c:pt>
                <c:pt idx="191">
                  <c:v>-0.238788681</c:v>
                </c:pt>
                <c:pt idx="192">
                  <c:v>-0.28727209999999997</c:v>
                </c:pt>
                <c:pt idx="193">
                  <c:v>-0.33829759999999998</c:v>
                </c:pt>
                <c:pt idx="194">
                  <c:v>-0.39047409999999999</c:v>
                </c:pt>
                <c:pt idx="195">
                  <c:v>-0.4423609</c:v>
                </c:pt>
                <c:pt idx="196">
                  <c:v>-0.49252420000000002</c:v>
                </c:pt>
                <c:pt idx="197">
                  <c:v>-0.53956150000000003</c:v>
                </c:pt>
                <c:pt idx="198">
                  <c:v>-0.58214960000000004</c:v>
                </c:pt>
                <c:pt idx="199">
                  <c:v>-0.61907469999999998</c:v>
                </c:pt>
                <c:pt idx="200">
                  <c:v>-0.64927270000000004</c:v>
                </c:pt>
                <c:pt idx="201">
                  <c:v>-0.67185269999999997</c:v>
                </c:pt>
                <c:pt idx="202">
                  <c:v>-0.68612260000000003</c:v>
                </c:pt>
                <c:pt idx="203">
                  <c:v>-0.69161019999999995</c:v>
                </c:pt>
                <c:pt idx="204">
                  <c:v>-0.68806420000000001</c:v>
                </c:pt>
                <c:pt idx="205">
                  <c:v>-0.67546589999999995</c:v>
                </c:pt>
                <c:pt idx="206">
                  <c:v>-0.65403339999999999</c:v>
                </c:pt>
                <c:pt idx="207">
                  <c:v>-0.62420076999999996</c:v>
                </c:pt>
                <c:pt idx="208">
                  <c:v>-0.58661200999999996</c:v>
                </c:pt>
                <c:pt idx="209">
                  <c:v>-0.54210740000000002</c:v>
                </c:pt>
                <c:pt idx="210">
                  <c:v>-0.49168592</c:v>
                </c:pt>
                <c:pt idx="211">
                  <c:v>-0.43649267000000003</c:v>
                </c:pt>
                <c:pt idx="212">
                  <c:v>-0.37777739999999999</c:v>
                </c:pt>
                <c:pt idx="213">
                  <c:v>-0.31687660000000001</c:v>
                </c:pt>
                <c:pt idx="214">
                  <c:v>-0.25516290000000003</c:v>
                </c:pt>
                <c:pt idx="215">
                  <c:v>-0.19402610000000001</c:v>
                </c:pt>
                <c:pt idx="216">
                  <c:v>-0.13483029999999999</c:v>
                </c:pt>
                <c:pt idx="217">
                  <c:v>-7.88909E-2</c:v>
                </c:pt>
                <c:pt idx="218">
                  <c:v>-2.7442500000000002E-2</c:v>
                </c:pt>
                <c:pt idx="219">
                  <c:v>1.83871E-2</c:v>
                </c:pt>
                <c:pt idx="220">
                  <c:v>5.7598299999999998E-2</c:v>
                </c:pt>
                <c:pt idx="221">
                  <c:v>8.9335800000000007E-2</c:v>
                </c:pt>
                <c:pt idx="222">
                  <c:v>0.1129061</c:v>
                </c:pt>
                <c:pt idx="223">
                  <c:v>0.1277865</c:v>
                </c:pt>
                <c:pt idx="224">
                  <c:v>0.13363120000000001</c:v>
                </c:pt>
                <c:pt idx="225">
                  <c:v>0.130278</c:v>
                </c:pt>
                <c:pt idx="226">
                  <c:v>0.11774270000000001</c:v>
                </c:pt>
                <c:pt idx="227">
                  <c:v>9.6216099999999902E-2</c:v>
                </c:pt>
                <c:pt idx="228">
                  <c:v>6.6063200000000002E-2</c:v>
                </c:pt>
                <c:pt idx="229">
                  <c:v>2.7809199999999999E-2</c:v>
                </c:pt>
                <c:pt idx="230">
                  <c:v>-1.78654E-2</c:v>
                </c:pt>
                <c:pt idx="231">
                  <c:v>-7.0144700000000004E-2</c:v>
                </c:pt>
                <c:pt idx="232">
                  <c:v>-0.12808449999999999</c:v>
                </c:pt>
                <c:pt idx="233">
                  <c:v>-0.19063053999999999</c:v>
                </c:pt>
                <c:pt idx="234">
                  <c:v>-0.25664320699999998</c:v>
                </c:pt>
                <c:pt idx="235">
                  <c:v>-0.32491185</c:v>
                </c:pt>
                <c:pt idx="236">
                  <c:v>-0.39417809999999998</c:v>
                </c:pt>
                <c:pt idx="237">
                  <c:v>-0.46316679999999999</c:v>
                </c:pt>
                <c:pt idx="238">
                  <c:v>-0.53060909999999994</c:v>
                </c:pt>
                <c:pt idx="239">
                  <c:v>-0.59526829999999997</c:v>
                </c:pt>
                <c:pt idx="240">
                  <c:v>-0.65597110000000003</c:v>
                </c:pt>
                <c:pt idx="241">
                  <c:v>-0.71162800000000004</c:v>
                </c:pt>
                <c:pt idx="242">
                  <c:v>-0.76126740000000004</c:v>
                </c:pt>
                <c:pt idx="243">
                  <c:v>-0.80405709999999997</c:v>
                </c:pt>
                <c:pt idx="244">
                  <c:v>-0.83931699999999998</c:v>
                </c:pt>
                <c:pt idx="245">
                  <c:v>-0.86655150000000003</c:v>
                </c:pt>
                <c:pt idx="246">
                  <c:v>-0.88544690000000004</c:v>
                </c:pt>
                <c:pt idx="247">
                  <c:v>-0.89589609999999997</c:v>
                </c:pt>
                <c:pt idx="248">
                  <c:v>-0.89799530000000005</c:v>
                </c:pt>
                <c:pt idx="249">
                  <c:v>-0.89204410000000001</c:v>
                </c:pt>
                <c:pt idx="250">
                  <c:v>-0.87855000000000005</c:v>
                </c:pt>
                <c:pt idx="251">
                  <c:v>-0.85821060000000005</c:v>
                </c:pt>
                <c:pt idx="252">
                  <c:v>-0.83190200000000003</c:v>
                </c:pt>
                <c:pt idx="253">
                  <c:v>-0.80066590000000004</c:v>
                </c:pt>
                <c:pt idx="254">
                  <c:v>-0.76566754999999997</c:v>
                </c:pt>
                <c:pt idx="255">
                  <c:v>-0.72818506999999999</c:v>
                </c:pt>
                <c:pt idx="256">
                  <c:v>-0.68956138</c:v>
                </c:pt>
                <c:pt idx="257">
                  <c:v>-0.65116969999999996</c:v>
                </c:pt>
                <c:pt idx="258">
                  <c:v>-0.61437200000000003</c:v>
                </c:pt>
                <c:pt idx="259">
                  <c:v>-0.5804783</c:v>
                </c:pt>
                <c:pt idx="260">
                  <c:v>-0.55069880000000004</c:v>
                </c:pt>
                <c:pt idx="261">
                  <c:v>-0.52610429999999997</c:v>
                </c:pt>
                <c:pt idx="262">
                  <c:v>-0.50758170000000002</c:v>
                </c:pt>
                <c:pt idx="263">
                  <c:v>-0.49580920000000001</c:v>
                </c:pt>
                <c:pt idx="264">
                  <c:v>-0.49120729000000002</c:v>
                </c:pt>
                <c:pt idx="265">
                  <c:v>-0.49394342200000002</c:v>
                </c:pt>
                <c:pt idx="266">
                  <c:v>-0.50390341000000005</c:v>
                </c:pt>
                <c:pt idx="267">
                  <c:v>-0.5206906</c:v>
                </c:pt>
                <c:pt idx="268">
                  <c:v>-0.54364590000000002</c:v>
                </c:pt>
                <c:pt idx="269">
                  <c:v>-0.5718664</c:v>
                </c:pt>
                <c:pt idx="270">
                  <c:v>-0.60422849999999995</c:v>
                </c:pt>
                <c:pt idx="271">
                  <c:v>-0.63943870000000003</c:v>
                </c:pt>
                <c:pt idx="272">
                  <c:v>-0.67608250000000003</c:v>
                </c:pt>
                <c:pt idx="273">
                  <c:v>-0.71267020000000003</c:v>
                </c:pt>
                <c:pt idx="274">
                  <c:v>-0.74770360000000002</c:v>
                </c:pt>
                <c:pt idx="275">
                  <c:v>-0.77973320000000002</c:v>
                </c:pt>
                <c:pt idx="276">
                  <c:v>-0.80740710000000004</c:v>
                </c:pt>
                <c:pt idx="277">
                  <c:v>-0.82952800000000004</c:v>
                </c:pt>
                <c:pt idx="278">
                  <c:v>-0.84508930000000004</c:v>
                </c:pt>
                <c:pt idx="279">
                  <c:v>-0.85330950000000005</c:v>
                </c:pt>
                <c:pt idx="280">
                  <c:v>-0.8536492</c:v>
                </c:pt>
                <c:pt idx="281">
                  <c:v>-0.84582230000000003</c:v>
                </c:pt>
                <c:pt idx="282">
                  <c:v>-0.82979380000000003</c:v>
                </c:pt>
                <c:pt idx="283">
                  <c:v>-0.80575490000000005</c:v>
                </c:pt>
                <c:pt idx="284">
                  <c:v>-0.77411543000000005</c:v>
                </c:pt>
                <c:pt idx="285">
                  <c:v>-0.73545510000000003</c:v>
                </c:pt>
                <c:pt idx="286">
                  <c:v>-0.69049369999999999</c:v>
                </c:pt>
                <c:pt idx="287">
                  <c:v>-0.64005590000000001</c:v>
                </c:pt>
                <c:pt idx="288">
                  <c:v>-0.58502299999999996</c:v>
                </c:pt>
                <c:pt idx="289">
                  <c:v>-0.52630370000000004</c:v>
                </c:pt>
                <c:pt idx="290">
                  <c:v>-0.46479849000000001</c:v>
                </c:pt>
                <c:pt idx="291">
                  <c:v>-0.4013737</c:v>
                </c:pt>
                <c:pt idx="292">
                  <c:v>-0.33684229999999998</c:v>
                </c:pt>
                <c:pt idx="293">
                  <c:v>-0.27195419999999998</c:v>
                </c:pt>
                <c:pt idx="294">
                  <c:v>-0.2073904</c:v>
                </c:pt>
                <c:pt idx="295">
                  <c:v>-0.14376591999999999</c:v>
                </c:pt>
                <c:pt idx="296">
                  <c:v>-8.1636669999999995E-2</c:v>
                </c:pt>
                <c:pt idx="297">
                  <c:v>-2.15161E-2</c:v>
                </c:pt>
                <c:pt idx="298">
                  <c:v>3.6114100000000003E-2</c:v>
                </c:pt>
                <c:pt idx="299">
                  <c:v>9.0785400000000002E-2</c:v>
                </c:pt>
                <c:pt idx="300">
                  <c:v>0.14202919999999999</c:v>
                </c:pt>
                <c:pt idx="301">
                  <c:v>0.189361</c:v>
                </c:pt>
                <c:pt idx="302">
                  <c:v>0.2322718</c:v>
                </c:pt>
                <c:pt idx="303">
                  <c:v>0.27023409999999998</c:v>
                </c:pt>
                <c:pt idx="304">
                  <c:v>0.30268509999999998</c:v>
                </c:pt>
                <c:pt idx="305">
                  <c:v>0.32905309999999999</c:v>
                </c:pt>
                <c:pt idx="306">
                  <c:v>0.34876489999999999</c:v>
                </c:pt>
                <c:pt idx="307">
                  <c:v>0.36125666000000001</c:v>
                </c:pt>
                <c:pt idx="308">
                  <c:v>0.36601719999999999</c:v>
                </c:pt>
                <c:pt idx="309">
                  <c:v>0.36260379999999998</c:v>
                </c:pt>
                <c:pt idx="310">
                  <c:v>0.3506765</c:v>
                </c:pt>
                <c:pt idx="311">
                  <c:v>0.3300361</c:v>
                </c:pt>
                <c:pt idx="312">
                  <c:v>0.3006431</c:v>
                </c:pt>
                <c:pt idx="313">
                  <c:v>0.262658</c:v>
                </c:pt>
                <c:pt idx="314">
                  <c:v>0.2164645</c:v>
                </c:pt>
                <c:pt idx="315">
                  <c:v>0.1626736</c:v>
                </c:pt>
                <c:pt idx="316">
                  <c:v>0.1021412</c:v>
                </c:pt>
                <c:pt idx="317">
                  <c:v>3.5968300000000002E-2</c:v>
                </c:pt>
                <c:pt idx="318">
                  <c:v>-3.4514999999999997E-2</c:v>
                </c:pt>
                <c:pt idx="319">
                  <c:v>-0.107776</c:v>
                </c:pt>
                <c:pt idx="320">
                  <c:v>-0.1821091</c:v>
                </c:pt>
                <c:pt idx="321">
                  <c:v>-0.25568269999999998</c:v>
                </c:pt>
                <c:pt idx="322">
                  <c:v>-0.32658530000000002</c:v>
                </c:pt>
                <c:pt idx="323">
                  <c:v>-0.3928912155</c:v>
                </c:pt>
                <c:pt idx="324">
                  <c:v>-0.4527216</c:v>
                </c:pt>
                <c:pt idx="325">
                  <c:v>-0.50430339999999996</c:v>
                </c:pt>
                <c:pt idx="326">
                  <c:v>-0.5460488</c:v>
                </c:pt>
                <c:pt idx="327">
                  <c:v>-0.57659099999999996</c:v>
                </c:pt>
                <c:pt idx="328">
                  <c:v>-0.59486309999999998</c:v>
                </c:pt>
                <c:pt idx="329">
                  <c:v>-0.60012019999999999</c:v>
                </c:pt>
                <c:pt idx="330">
                  <c:v>-0.5919932</c:v>
                </c:pt>
                <c:pt idx="331">
                  <c:v>-0.57050599999999996</c:v>
                </c:pt>
                <c:pt idx="332">
                  <c:v>-0.53609580000000001</c:v>
                </c:pt>
                <c:pt idx="333">
                  <c:v>-0.48960219999999999</c:v>
                </c:pt>
                <c:pt idx="334">
                  <c:v>-0.43226870000000001</c:v>
                </c:pt>
                <c:pt idx="335">
                  <c:v>-0.36571586</c:v>
                </c:pt>
                <c:pt idx="336">
                  <c:v>-0.29189862</c:v>
                </c:pt>
                <c:pt idx="337">
                  <c:v>-0.21306749999999999</c:v>
                </c:pt>
                <c:pt idx="338">
                  <c:v>-0.13170750000000001</c:v>
                </c:pt>
                <c:pt idx="339">
                  <c:v>-5.0462600000000003E-2</c:v>
                </c:pt>
                <c:pt idx="340">
                  <c:v>2.7935600000000001E-2</c:v>
                </c:pt>
                <c:pt idx="341">
                  <c:v>0.1007571</c:v>
                </c:pt>
                <c:pt idx="342">
                  <c:v>0.16536049999999999</c:v>
                </c:pt>
                <c:pt idx="343">
                  <c:v>0.21929499999999999</c:v>
                </c:pt>
                <c:pt idx="344">
                  <c:v>0.260384</c:v>
                </c:pt>
                <c:pt idx="345">
                  <c:v>0.28682279999999999</c:v>
                </c:pt>
                <c:pt idx="346">
                  <c:v>0.29725020000000002</c:v>
                </c:pt>
                <c:pt idx="347">
                  <c:v>0.29082940000000002</c:v>
                </c:pt>
                <c:pt idx="348">
                  <c:v>0.26729819999999999</c:v>
                </c:pt>
                <c:pt idx="349">
                  <c:v>0.22700000000000001</c:v>
                </c:pt>
                <c:pt idx="350">
                  <c:v>0.170906</c:v>
                </c:pt>
                <c:pt idx="351">
                  <c:v>0.100604</c:v>
                </c:pt>
                <c:pt idx="352">
                  <c:v>1.8256000000000001E-2</c:v>
                </c:pt>
                <c:pt idx="353">
                  <c:v>-7.3454400000000003E-2</c:v>
                </c:pt>
                <c:pt idx="354">
                  <c:v>-0.17141239999999999</c:v>
                </c:pt>
                <c:pt idx="355">
                  <c:v>-0.27217281999999998</c:v>
                </c:pt>
                <c:pt idx="356">
                  <c:v>-0.37209360000000002</c:v>
                </c:pt>
                <c:pt idx="357">
                  <c:v>-0.46746450000000001</c:v>
                </c:pt>
                <c:pt idx="358">
                  <c:v>-0.55466000000000004</c:v>
                </c:pt>
                <c:pt idx="359">
                  <c:v>-0.63028039999999996</c:v>
                </c:pt>
                <c:pt idx="360">
                  <c:v>-0.69129300000000005</c:v>
                </c:pt>
                <c:pt idx="361">
                  <c:v>-0.73516729999999997</c:v>
                </c:pt>
                <c:pt idx="362">
                  <c:v>-0.75997079999999995</c:v>
                </c:pt>
                <c:pt idx="363">
                  <c:v>-0.76446780000000003</c:v>
                </c:pt>
                <c:pt idx="364">
                  <c:v>-0.74816559999999999</c:v>
                </c:pt>
                <c:pt idx="365">
                  <c:v>-0.71134580000000003</c:v>
                </c:pt>
                <c:pt idx="366">
                  <c:v>-0.6550511</c:v>
                </c:pt>
                <c:pt idx="367">
                  <c:v>-0.58104549999999999</c:v>
                </c:pt>
                <c:pt idx="368">
                  <c:v>-0.49174509999999999</c:v>
                </c:pt>
                <c:pt idx="369">
                  <c:v>-0.39010990000000001</c:v>
                </c:pt>
                <c:pt idx="370">
                  <c:v>-0.27952160100000001</c:v>
                </c:pt>
                <c:pt idx="371">
                  <c:v>-0.16364999999999999</c:v>
                </c:pt>
                <c:pt idx="372">
                  <c:v>-4.6289400000000001E-2</c:v>
                </c:pt>
                <c:pt idx="373">
                  <c:v>6.8788130000000003E-2</c:v>
                </c:pt>
                <c:pt idx="374">
                  <c:v>0.1779828</c:v>
                </c:pt>
                <c:pt idx="375">
                  <c:v>0.27800960000000002</c:v>
                </c:pt>
                <c:pt idx="376">
                  <c:v>0.36601919999999999</c:v>
                </c:pt>
                <c:pt idx="377">
                  <c:v>0.43969570000000002</c:v>
                </c:pt>
                <c:pt idx="378">
                  <c:v>0.49733080000000002</c:v>
                </c:pt>
                <c:pt idx="379">
                  <c:v>0.53786909999999999</c:v>
                </c:pt>
                <c:pt idx="380">
                  <c:v>0.56091780000000002</c:v>
                </c:pt>
                <c:pt idx="381">
                  <c:v>0.56673589999999996</c:v>
                </c:pt>
                <c:pt idx="382">
                  <c:v>0.55618380000000001</c:v>
                </c:pt>
                <c:pt idx="383">
                  <c:v>0.53066340000000001</c:v>
                </c:pt>
                <c:pt idx="384">
                  <c:v>0.49202400000000002</c:v>
                </c:pt>
                <c:pt idx="385">
                  <c:v>0.44246760000000002</c:v>
                </c:pt>
                <c:pt idx="386">
                  <c:v>0.38443569999999999</c:v>
                </c:pt>
                <c:pt idx="387">
                  <c:v>0.32049329999999998</c:v>
                </c:pt>
                <c:pt idx="388">
                  <c:v>0.25322939999999999</c:v>
                </c:pt>
                <c:pt idx="389">
                  <c:v>0.18514820000000001</c:v>
                </c:pt>
                <c:pt idx="390">
                  <c:v>0.1185768</c:v>
                </c:pt>
                <c:pt idx="391">
                  <c:v>5.5596199999999998E-2</c:v>
                </c:pt>
                <c:pt idx="392">
                  <c:v>-2.0236000000000099E-3</c:v>
                </c:pt>
                <c:pt idx="393">
                  <c:v>-5.2866400000000001E-2</c:v>
                </c:pt>
                <c:pt idx="394">
                  <c:v>-9.5892599999999995E-2</c:v>
                </c:pt>
                <c:pt idx="395">
                  <c:v>-0.13044529999999999</c:v>
                </c:pt>
                <c:pt idx="396">
                  <c:v>-0.1562441</c:v>
                </c:pt>
                <c:pt idx="397">
                  <c:v>-0.1733702</c:v>
                </c:pt>
                <c:pt idx="398">
                  <c:v>-0.1822201</c:v>
                </c:pt>
                <c:pt idx="399">
                  <c:v>-0.1834703</c:v>
                </c:pt>
                <c:pt idx="400">
                  <c:v>-0.17802295100000001</c:v>
                </c:pt>
                <c:pt idx="401">
                  <c:v>-0.1669515</c:v>
                </c:pt>
                <c:pt idx="402">
                  <c:v>-0.15143380000000001</c:v>
                </c:pt>
                <c:pt idx="403">
                  <c:v>-0.1326928</c:v>
                </c:pt>
                <c:pt idx="404">
                  <c:v>-0.11194079999999999</c:v>
                </c:pt>
                <c:pt idx="405">
                  <c:v>-9.0318599999999999E-2</c:v>
                </c:pt>
                <c:pt idx="406">
                  <c:v>-6.8844900000000001E-2</c:v>
                </c:pt>
                <c:pt idx="407">
                  <c:v>-4.8375000000000001E-2</c:v>
                </c:pt>
                <c:pt idx="408">
                  <c:v>-2.9570099999999998E-2</c:v>
                </c:pt>
                <c:pt idx="409">
                  <c:v>-1.2876E-2</c:v>
                </c:pt>
                <c:pt idx="410">
                  <c:v>1.4793999999999901E-3</c:v>
                </c:pt>
                <c:pt idx="411">
                  <c:v>1.34939E-2</c:v>
                </c:pt>
                <c:pt idx="412">
                  <c:v>2.3355000000000001E-2</c:v>
                </c:pt>
                <c:pt idx="413">
                  <c:v>3.1424800000000003E-2</c:v>
                </c:pt>
                <c:pt idx="414">
                  <c:v>3.8191339999999997E-2</c:v>
                </c:pt>
                <c:pt idx="415">
                  <c:v>4.4221499999999997E-2</c:v>
                </c:pt>
                <c:pt idx="416">
                  <c:v>5.0109500000000001E-2</c:v>
                </c:pt>
                <c:pt idx="417">
                  <c:v>5.6417200000000001E-2</c:v>
                </c:pt>
                <c:pt idx="418">
                  <c:v>6.3621300000000006E-2</c:v>
                </c:pt>
                <c:pt idx="419">
                  <c:v>7.2069099999999997E-2</c:v>
                </c:pt>
                <c:pt idx="420">
                  <c:v>8.1933099999999995E-2</c:v>
                </c:pt>
                <c:pt idx="421">
                  <c:v>9.3181399999999998E-2</c:v>
                </c:pt>
                <c:pt idx="422">
                  <c:v>0.1055671</c:v>
                </c:pt>
                <c:pt idx="423">
                  <c:v>0.118629</c:v>
                </c:pt>
                <c:pt idx="424">
                  <c:v>0.1316996</c:v>
                </c:pt>
                <c:pt idx="425">
                  <c:v>0.1439453</c:v>
                </c:pt>
                <c:pt idx="426">
                  <c:v>0.1544046</c:v>
                </c:pt>
                <c:pt idx="427">
                  <c:v>0.16204626999999999</c:v>
                </c:pt>
                <c:pt idx="428">
                  <c:v>0.16583419999999999</c:v>
                </c:pt>
                <c:pt idx="429">
                  <c:v>0.16479358999999999</c:v>
                </c:pt>
                <c:pt idx="430">
                  <c:v>0.15808041</c:v>
                </c:pt>
                <c:pt idx="431">
                  <c:v>0.14505061999999999</c:v>
                </c:pt>
                <c:pt idx="432">
                  <c:v>0.12531143</c:v>
                </c:pt>
                <c:pt idx="433">
                  <c:v>9.8772449999999998E-2</c:v>
                </c:pt>
                <c:pt idx="434">
                  <c:v>6.5670220000000001E-2</c:v>
                </c:pt>
                <c:pt idx="435">
                  <c:v>2.6593700000000001E-2</c:v>
                </c:pt>
                <c:pt idx="436">
                  <c:v>-1.7534399999999999E-2</c:v>
                </c:pt>
                <c:pt idx="437">
                  <c:v>-6.5465499999999996E-2</c:v>
                </c:pt>
                <c:pt idx="438">
                  <c:v>-0.1156686</c:v>
                </c:pt>
                <c:pt idx="439">
                  <c:v>-0.16639870000000001</c:v>
                </c:pt>
                <c:pt idx="440">
                  <c:v>-0.2157588</c:v>
                </c:pt>
                <c:pt idx="441">
                  <c:v>-0.26178877</c:v>
                </c:pt>
                <c:pt idx="442">
                  <c:v>-0.30255870000000001</c:v>
                </c:pt>
                <c:pt idx="443">
                  <c:v>-0.33626729999999999</c:v>
                </c:pt>
                <c:pt idx="444">
                  <c:v>-0.36133300000000002</c:v>
                </c:pt>
                <c:pt idx="445">
                  <c:v>-0.3764866</c:v>
                </c:pt>
                <c:pt idx="446">
                  <c:v>-0.38084180000000001</c:v>
                </c:pt>
                <c:pt idx="447">
                  <c:v>-0.37396420000000002</c:v>
                </c:pt>
                <c:pt idx="448">
                  <c:v>-0.35589910000000002</c:v>
                </c:pt>
                <c:pt idx="449">
                  <c:v>-0.32720589999999999</c:v>
                </c:pt>
                <c:pt idx="450">
                  <c:v>-0.2889389</c:v>
                </c:pt>
                <c:pt idx="451">
                  <c:v>-0.2426228</c:v>
                </c:pt>
                <c:pt idx="452">
                  <c:v>-0.190193</c:v>
                </c:pt>
                <c:pt idx="453">
                  <c:v>-0.13391980000000001</c:v>
                </c:pt>
                <c:pt idx="454">
                  <c:v>-7.6322799999999996E-2</c:v>
                </c:pt>
                <c:pt idx="455">
                  <c:v>-2.0048300000000002E-2</c:v>
                </c:pt>
                <c:pt idx="456">
                  <c:v>3.2231500000000003E-2</c:v>
                </c:pt>
                <c:pt idx="457">
                  <c:v>7.7940899999999994E-2</c:v>
                </c:pt>
                <c:pt idx="458">
                  <c:v>0.1147161</c:v>
                </c:pt>
                <c:pt idx="459">
                  <c:v>0.14050699999999999</c:v>
                </c:pt>
                <c:pt idx="460">
                  <c:v>0.15367220000000001</c:v>
                </c:pt>
                <c:pt idx="461">
                  <c:v>0.15305340000000001</c:v>
                </c:pt>
                <c:pt idx="462">
                  <c:v>0.13802120000000001</c:v>
                </c:pt>
                <c:pt idx="463">
                  <c:v>0.1085198</c:v>
                </c:pt>
                <c:pt idx="464">
                  <c:v>6.5069100000000005E-2</c:v>
                </c:pt>
                <c:pt idx="465">
                  <c:v>8.7514000000000203E-3</c:v>
                </c:pt>
                <c:pt idx="466">
                  <c:v>-5.8832700000000099E-2</c:v>
                </c:pt>
                <c:pt idx="467">
                  <c:v>-0.135602</c:v>
                </c:pt>
                <c:pt idx="468">
                  <c:v>-0.2190926</c:v>
                </c:pt>
                <c:pt idx="469">
                  <c:v>-0.3065291</c:v>
                </c:pt>
                <c:pt idx="470">
                  <c:v>-0.39493590000000001</c:v>
                </c:pt>
                <c:pt idx="471">
                  <c:v>-0.4812382</c:v>
                </c:pt>
                <c:pt idx="472">
                  <c:v>-0.5623785</c:v>
                </c:pt>
                <c:pt idx="473">
                  <c:v>-0.63542520000000002</c:v>
                </c:pt>
                <c:pt idx="474">
                  <c:v>-0.69767900000000005</c:v>
                </c:pt>
                <c:pt idx="475">
                  <c:v>-0.74676900000000002</c:v>
                </c:pt>
                <c:pt idx="476">
                  <c:v>-0.78074299999999996</c:v>
                </c:pt>
                <c:pt idx="477">
                  <c:v>-0.79812300000000003</c:v>
                </c:pt>
                <c:pt idx="478">
                  <c:v>-0.79797200000000001</c:v>
                </c:pt>
                <c:pt idx="479">
                  <c:v>-0.77990800000000005</c:v>
                </c:pt>
                <c:pt idx="480">
                  <c:v>-0.74411799999999995</c:v>
                </c:pt>
                <c:pt idx="481">
                  <c:v>-0.69134300000000004</c:v>
                </c:pt>
                <c:pt idx="482">
                  <c:v>-0.62284300000000004</c:v>
                </c:pt>
                <c:pt idx="483">
                  <c:v>-0.54035100000000003</c:v>
                </c:pt>
                <c:pt idx="484">
                  <c:v>-0.44599100000000003</c:v>
                </c:pt>
                <c:pt idx="485">
                  <c:v>-0.34221000000000001</c:v>
                </c:pt>
                <c:pt idx="486">
                  <c:v>-0.23169039999999999</c:v>
                </c:pt>
                <c:pt idx="487">
                  <c:v>-0.1172527</c:v>
                </c:pt>
                <c:pt idx="488">
                  <c:v>-1.7671199999999799E-3</c:v>
                </c:pt>
                <c:pt idx="489">
                  <c:v>0.11193740000000001</c:v>
                </c:pt>
                <c:pt idx="490">
                  <c:v>0.2211555</c:v>
                </c:pt>
                <c:pt idx="491">
                  <c:v>0.32338499999999998</c:v>
                </c:pt>
                <c:pt idx="492">
                  <c:v>0.41639310000000002</c:v>
                </c:pt>
                <c:pt idx="493">
                  <c:v>0.49827129999999997</c:v>
                </c:pt>
                <c:pt idx="494">
                  <c:v>0.56748849999999995</c:v>
                </c:pt>
                <c:pt idx="495">
                  <c:v>0.62292110000000001</c:v>
                </c:pt>
                <c:pt idx="496">
                  <c:v>0.66389909999999996</c:v>
                </c:pt>
                <c:pt idx="497">
                  <c:v>0.69020709999999996</c:v>
                </c:pt>
                <c:pt idx="498">
                  <c:v>0.70211299999999999</c:v>
                </c:pt>
                <c:pt idx="499">
                  <c:v>0.70035599999999998</c:v>
                </c:pt>
                <c:pt idx="500">
                  <c:v>0.68613800000000003</c:v>
                </c:pt>
                <c:pt idx="501">
                  <c:v>0.66110199999999997</c:v>
                </c:pt>
                <c:pt idx="502">
                  <c:v>0.62730249999999999</c:v>
                </c:pt>
                <c:pt idx="503">
                  <c:v>0.58713439999999995</c:v>
                </c:pt>
                <c:pt idx="504">
                  <c:v>0.54328109999999996</c:v>
                </c:pt>
                <c:pt idx="505">
                  <c:v>0.49862689999999998</c:v>
                </c:pt>
                <c:pt idx="506">
                  <c:v>0.4561499</c:v>
                </c:pt>
                <c:pt idx="507">
                  <c:v>0.41881930000000001</c:v>
                </c:pt>
                <c:pt idx="508">
                  <c:v>0.38946799999999998</c:v>
                </c:pt>
                <c:pt idx="509">
                  <c:v>0.37067299999999997</c:v>
                </c:pt>
                <c:pt idx="510">
                  <c:v>0.36463499999999999</c:v>
                </c:pt>
                <c:pt idx="511">
                  <c:v>0.37306099999999998</c:v>
                </c:pt>
                <c:pt idx="512">
                  <c:v>0.39708300000000002</c:v>
                </c:pt>
                <c:pt idx="513">
                  <c:v>0.43716300000000002</c:v>
                </c:pt>
                <c:pt idx="514">
                  <c:v>0.49307000000000001</c:v>
                </c:pt>
                <c:pt idx="515">
                  <c:v>0.56385200000000002</c:v>
                </c:pt>
                <c:pt idx="516">
                  <c:v>0.64786100000000002</c:v>
                </c:pt>
                <c:pt idx="517">
                  <c:v>0.74280469999999998</c:v>
                </c:pt>
                <c:pt idx="518">
                  <c:v>0.8458329</c:v>
                </c:pt>
                <c:pt idx="519">
                  <c:v>0.95364740000000003</c:v>
                </c:pt>
                <c:pt idx="520">
                  <c:v>1.0626456</c:v>
                </c:pt>
                <c:pt idx="521">
                  <c:v>1.1690672</c:v>
                </c:pt>
                <c:pt idx="522">
                  <c:v>1.26915</c:v>
                </c:pt>
                <c:pt idx="523">
                  <c:v>1.3593</c:v>
                </c:pt>
                <c:pt idx="524">
                  <c:v>1.436242</c:v>
                </c:pt>
                <c:pt idx="525">
                  <c:v>1.4971509999999999</c:v>
                </c:pt>
                <c:pt idx="526">
                  <c:v>1.539774</c:v>
                </c:pt>
                <c:pt idx="527">
                  <c:v>1.5625199999999999</c:v>
                </c:pt>
                <c:pt idx="528">
                  <c:v>1.564519</c:v>
                </c:pt>
                <c:pt idx="529">
                  <c:v>1.545642</c:v>
                </c:pt>
                <c:pt idx="530">
                  <c:v>1.5065040000000001</c:v>
                </c:pt>
                <c:pt idx="531">
                  <c:v>1.4484159999999999</c:v>
                </c:pt>
                <c:pt idx="532">
                  <c:v>1.3733230000000001</c:v>
                </c:pt>
                <c:pt idx="533">
                  <c:v>1.283709</c:v>
                </c:pt>
                <c:pt idx="534">
                  <c:v>1.1824766</c:v>
                </c:pt>
                <c:pt idx="535">
                  <c:v>1.0728258900000001</c:v>
                </c:pt>
                <c:pt idx="536">
                  <c:v>0.95810459999999997</c:v>
                </c:pt>
                <c:pt idx="537">
                  <c:v>0.84167820000000004</c:v>
                </c:pt>
                <c:pt idx="538">
                  <c:v>0.72678900000000002</c:v>
                </c:pt>
                <c:pt idx="539">
                  <c:v>0.61642600000000003</c:v>
                </c:pt>
                <c:pt idx="540">
                  <c:v>0.51321879999999998</c:v>
                </c:pt>
                <c:pt idx="541">
                  <c:v>0.41934739999999998</c:v>
                </c:pt>
                <c:pt idx="542">
                  <c:v>0.3364724</c:v>
                </c:pt>
                <c:pt idx="543">
                  <c:v>0.26569670000000001</c:v>
                </c:pt>
                <c:pt idx="544">
                  <c:v>0.20755799999999999</c:v>
                </c:pt>
                <c:pt idx="545">
                  <c:v>0.16203200000000001</c:v>
                </c:pt>
                <c:pt idx="546">
                  <c:v>0.128584</c:v>
                </c:pt>
                <c:pt idx="547">
                  <c:v>0.106222</c:v>
                </c:pt>
                <c:pt idx="548">
                  <c:v>9.3582100000000001E-2</c:v>
                </c:pt>
                <c:pt idx="549">
                  <c:v>8.9014300000000005E-2</c:v>
                </c:pt>
                <c:pt idx="550">
                  <c:v>9.068524E-2</c:v>
                </c:pt>
                <c:pt idx="551">
                  <c:v>9.6685400000000005E-2</c:v>
                </c:pt>
                <c:pt idx="552">
                  <c:v>0.10511470000000001</c:v>
                </c:pt>
                <c:pt idx="553">
                  <c:v>0.1141972</c:v>
                </c:pt>
                <c:pt idx="554">
                  <c:v>0.122338</c:v>
                </c:pt>
                <c:pt idx="555">
                  <c:v>0.12820400000000001</c:v>
                </c:pt>
                <c:pt idx="556">
                  <c:v>0.130768</c:v>
                </c:pt>
                <c:pt idx="557">
                  <c:v>0.12933600000000001</c:v>
                </c:pt>
                <c:pt idx="558">
                  <c:v>0.12356590000000001</c:v>
                </c:pt>
                <c:pt idx="559">
                  <c:v>0.11344220000000001</c:v>
                </c:pt>
                <c:pt idx="560">
                  <c:v>9.9270800000000006E-2</c:v>
                </c:pt>
                <c:pt idx="561">
                  <c:v>8.1627400000000003E-2</c:v>
                </c:pt>
                <c:pt idx="562">
                  <c:v>6.1312499999999999E-2</c:v>
                </c:pt>
                <c:pt idx="563">
                  <c:v>3.9282280000000003E-2</c:v>
                </c:pt>
                <c:pt idx="564">
                  <c:v>1.65966E-2</c:v>
                </c:pt>
                <c:pt idx="565">
                  <c:v>-5.6509999999999998E-3</c:v>
                </c:pt>
                <c:pt idx="566">
                  <c:v>-2.64029E-2</c:v>
                </c:pt>
                <c:pt idx="567">
                  <c:v>-4.4685999999999997E-2</c:v>
                </c:pt>
                <c:pt idx="568">
                  <c:v>-5.9672999999999997E-2</c:v>
                </c:pt>
                <c:pt idx="569">
                  <c:v>-7.0718000000000003E-2</c:v>
                </c:pt>
                <c:pt idx="570">
                  <c:v>-7.7394000000000004E-2</c:v>
                </c:pt>
                <c:pt idx="571">
                  <c:v>-7.9508000000000106E-2</c:v>
                </c:pt>
                <c:pt idx="572">
                  <c:v>-7.7108999999999997E-2</c:v>
                </c:pt>
                <c:pt idx="573">
                  <c:v>-7.0475999999999997E-2</c:v>
                </c:pt>
                <c:pt idx="574">
                  <c:v>-6.01159E-2</c:v>
                </c:pt>
                <c:pt idx="575">
                  <c:v>-4.6718999999999997E-2</c:v>
                </c:pt>
                <c:pt idx="576">
                  <c:v>-3.11267E-2</c:v>
                </c:pt>
                <c:pt idx="577">
                  <c:v>-1.4287050000000001E-2</c:v>
                </c:pt>
                <c:pt idx="578">
                  <c:v>2.80349999999999E-3</c:v>
                </c:pt>
                <c:pt idx="579">
                  <c:v>1.9158040000000001E-2</c:v>
                </c:pt>
                <c:pt idx="580">
                  <c:v>3.3855099999999999E-2</c:v>
                </c:pt>
                <c:pt idx="581">
                  <c:v>4.6100599999999999E-2</c:v>
                </c:pt>
                <c:pt idx="582">
                  <c:v>5.5278300000000002E-2</c:v>
                </c:pt>
                <c:pt idx="583">
                  <c:v>6.1009399999999998E-2</c:v>
                </c:pt>
                <c:pt idx="584">
                  <c:v>6.3178999999999999E-2</c:v>
                </c:pt>
                <c:pt idx="585">
                  <c:v>6.1959E-2</c:v>
                </c:pt>
                <c:pt idx="586">
                  <c:v>5.7825000000000001E-2</c:v>
                </c:pt>
                <c:pt idx="587">
                  <c:v>5.1549299999999999E-2</c:v>
                </c:pt>
                <c:pt idx="588">
                  <c:v>4.4166200000000003E-2</c:v>
                </c:pt>
                <c:pt idx="589">
                  <c:v>3.6938499999999999E-2</c:v>
                </c:pt>
                <c:pt idx="590">
                  <c:v>3.1279399999999999E-2</c:v>
                </c:pt>
                <c:pt idx="591">
                  <c:v>2.8691268999999998E-2</c:v>
                </c:pt>
                <c:pt idx="592">
                  <c:v>3.0666700000000002E-2</c:v>
                </c:pt>
                <c:pt idx="593">
                  <c:v>3.85987E-2</c:v>
                </c:pt>
                <c:pt idx="594">
                  <c:v>5.3673999999999999E-2</c:v>
                </c:pt>
                <c:pt idx="595">
                  <c:v>7.6788999999999996E-2</c:v>
                </c:pt>
                <c:pt idx="596">
                  <c:v>0.10846160000000001</c:v>
                </c:pt>
                <c:pt idx="597">
                  <c:v>0.14876510000000001</c:v>
                </c:pt>
                <c:pt idx="598">
                  <c:v>0.19728899999999999</c:v>
                </c:pt>
                <c:pt idx="599">
                  <c:v>0.25312430000000002</c:v>
                </c:pt>
                <c:pt idx="600">
                  <c:v>0.31487199999999999</c:v>
                </c:pt>
                <c:pt idx="601">
                  <c:v>0.38068639999999998</c:v>
                </c:pt>
                <c:pt idx="602">
                  <c:v>0.44835370000000002</c:v>
                </c:pt>
                <c:pt idx="603">
                  <c:v>0.5153856</c:v>
                </c:pt>
                <c:pt idx="604">
                  <c:v>0.57914295000000005</c:v>
                </c:pt>
                <c:pt idx="605">
                  <c:v>0.63696640000000004</c:v>
                </c:pt>
                <c:pt idx="606">
                  <c:v>0.68631509999999996</c:v>
                </c:pt>
                <c:pt idx="607">
                  <c:v>0.72490529999999997</c:v>
                </c:pt>
                <c:pt idx="608">
                  <c:v>0.75083250000000001</c:v>
                </c:pt>
                <c:pt idx="609">
                  <c:v>0.76267739999999995</c:v>
                </c:pt>
                <c:pt idx="610">
                  <c:v>0.75958959999999998</c:v>
                </c:pt>
                <c:pt idx="611">
                  <c:v>0.74132969999999998</c:v>
                </c:pt>
                <c:pt idx="612">
                  <c:v>0.70829580000000003</c:v>
                </c:pt>
                <c:pt idx="613">
                  <c:v>0.66149420000000003</c:v>
                </c:pt>
                <c:pt idx="614">
                  <c:v>0.60249790000000003</c:v>
                </c:pt>
                <c:pt idx="615">
                  <c:v>0.53335809999999995</c:v>
                </c:pt>
                <c:pt idx="616">
                  <c:v>0.45650849999999998</c:v>
                </c:pt>
                <c:pt idx="617">
                  <c:v>0.37463679999999999</c:v>
                </c:pt>
                <c:pt idx="618">
                  <c:v>0.29055110000000001</c:v>
                </c:pt>
                <c:pt idx="619">
                  <c:v>0.20705399999999999</c:v>
                </c:pt>
                <c:pt idx="620">
                  <c:v>0.12680449999999999</c:v>
                </c:pt>
                <c:pt idx="621">
                  <c:v>5.2208200000000003E-2</c:v>
                </c:pt>
                <c:pt idx="622">
                  <c:v>-1.4687199999999999E-2</c:v>
                </c:pt>
                <c:pt idx="623">
                  <c:v>-7.2263900000000006E-2</c:v>
                </c:pt>
                <c:pt idx="624">
                  <c:v>-0.1193853</c:v>
                </c:pt>
                <c:pt idx="625">
                  <c:v>-0.15542639999999999</c:v>
                </c:pt>
                <c:pt idx="626">
                  <c:v>-0.18026415000000001</c:v>
                </c:pt>
                <c:pt idx="627">
                  <c:v>-0.19425735599999999</c:v>
                </c:pt>
                <c:pt idx="628">
                  <c:v>-0.1982015</c:v>
                </c:pt>
                <c:pt idx="629">
                  <c:v>-0.19326634000000001</c:v>
                </c:pt>
                <c:pt idx="630">
                  <c:v>-0.18092150000000001</c:v>
                </c:pt>
                <c:pt idx="631">
                  <c:v>-0.16285720000000001</c:v>
                </c:pt>
                <c:pt idx="632">
                  <c:v>-0.14090230000000001</c:v>
                </c:pt>
                <c:pt idx="633">
                  <c:v>-0.1169379</c:v>
                </c:pt>
                <c:pt idx="634">
                  <c:v>-9.2819289999999999E-2</c:v>
                </c:pt>
                <c:pt idx="635">
                  <c:v>-7.0310300000000006E-2</c:v>
                </c:pt>
                <c:pt idx="636">
                  <c:v>-5.1017649999999998E-2</c:v>
                </c:pt>
                <c:pt idx="637">
                  <c:v>-3.6340299999999999E-2</c:v>
                </c:pt>
                <c:pt idx="638">
                  <c:v>-2.74381E-2</c:v>
                </c:pt>
                <c:pt idx="639">
                  <c:v>-2.5204299999999999E-2</c:v>
                </c:pt>
                <c:pt idx="640">
                  <c:v>-3.0244799999999999E-2</c:v>
                </c:pt>
                <c:pt idx="641">
                  <c:v>-4.2881200000000001E-2</c:v>
                </c:pt>
                <c:pt idx="642">
                  <c:v>-6.3153899999999999E-2</c:v>
                </c:pt>
                <c:pt idx="643">
                  <c:v>-9.0841000000000005E-2</c:v>
                </c:pt>
                <c:pt idx="644">
                  <c:v>-0.12546789999999999</c:v>
                </c:pt>
                <c:pt idx="645">
                  <c:v>-0.1663531</c:v>
                </c:pt>
                <c:pt idx="646">
                  <c:v>-0.2126258</c:v>
                </c:pt>
                <c:pt idx="647">
                  <c:v>-0.26326959999999999</c:v>
                </c:pt>
                <c:pt idx="648">
                  <c:v>-0.31716139999999998</c:v>
                </c:pt>
                <c:pt idx="649">
                  <c:v>-0.37310205000000002</c:v>
                </c:pt>
                <c:pt idx="650">
                  <c:v>-0.42986609999999997</c:v>
                </c:pt>
                <c:pt idx="651">
                  <c:v>-0.48623309999999997</c:v>
                </c:pt>
                <c:pt idx="652">
                  <c:v>-0.54102589999999995</c:v>
                </c:pt>
                <c:pt idx="653">
                  <c:v>-0.59313720000000003</c:v>
                </c:pt>
                <c:pt idx="654">
                  <c:v>-0.64157149999999996</c:v>
                </c:pt>
                <c:pt idx="655">
                  <c:v>-0.6854498</c:v>
                </c:pt>
                <c:pt idx="656">
                  <c:v>-0.72403810000000002</c:v>
                </c:pt>
                <c:pt idx="657">
                  <c:v>-0.75675669999999995</c:v>
                </c:pt>
                <c:pt idx="658">
                  <c:v>-0.78317579999999998</c:v>
                </c:pt>
                <c:pt idx="659">
                  <c:v>-0.80302770000000001</c:v>
                </c:pt>
                <c:pt idx="660">
                  <c:v>-0.81619090000000005</c:v>
                </c:pt>
                <c:pt idx="661">
                  <c:v>-0.82267690000000004</c:v>
                </c:pt>
                <c:pt idx="662">
                  <c:v>-0.82262270000000004</c:v>
                </c:pt>
                <c:pt idx="663">
                  <c:v>-0.81627110000000003</c:v>
                </c:pt>
                <c:pt idx="664">
                  <c:v>-0.8039461</c:v>
                </c:pt>
                <c:pt idx="665">
                  <c:v>-0.78603920000000005</c:v>
                </c:pt>
                <c:pt idx="666">
                  <c:v>-0.76298809999999995</c:v>
                </c:pt>
                <c:pt idx="667">
                  <c:v>-0.73526040000000004</c:v>
                </c:pt>
                <c:pt idx="668">
                  <c:v>-0.70333809999999997</c:v>
                </c:pt>
                <c:pt idx="669">
                  <c:v>-0.66771369999999997</c:v>
                </c:pt>
                <c:pt idx="670">
                  <c:v>-0.62887939999999998</c:v>
                </c:pt>
                <c:pt idx="671">
                  <c:v>-0.58733036000000005</c:v>
                </c:pt>
                <c:pt idx="672">
                  <c:v>-0.543569364</c:v>
                </c:pt>
                <c:pt idx="673">
                  <c:v>-0.49810982999999998</c:v>
                </c:pt>
                <c:pt idx="674">
                  <c:v>-0.4514918</c:v>
                </c:pt>
                <c:pt idx="675">
                  <c:v>-0.4042888</c:v>
                </c:pt>
                <c:pt idx="676">
                  <c:v>-0.35711100000000001</c:v>
                </c:pt>
                <c:pt idx="677">
                  <c:v>-0.31062200000000001</c:v>
                </c:pt>
                <c:pt idx="678">
                  <c:v>-0.26552599999999998</c:v>
                </c:pt>
                <c:pt idx="679">
                  <c:v>-0.22256970000000001</c:v>
                </c:pt>
                <c:pt idx="680">
                  <c:v>-0.18252280000000001</c:v>
                </c:pt>
                <c:pt idx="681">
                  <c:v>-0.1461578</c:v>
                </c:pt>
                <c:pt idx="682">
                  <c:v>-0.1142169</c:v>
                </c:pt>
                <c:pt idx="683">
                  <c:v>-8.7375400000000006E-2</c:v>
                </c:pt>
                <c:pt idx="684">
                  <c:v>-6.6205099999999906E-2</c:v>
                </c:pt>
                <c:pt idx="685">
                  <c:v>-5.1123000000000002E-2</c:v>
                </c:pt>
                <c:pt idx="686">
                  <c:v>-4.23563E-2</c:v>
                </c:pt>
                <c:pt idx="687">
                  <c:v>-3.9902100000000003E-2</c:v>
                </c:pt>
                <c:pt idx="688">
                  <c:v>-4.35042E-2</c:v>
                </c:pt>
                <c:pt idx="689">
                  <c:v>-5.2641100000000003E-2</c:v>
                </c:pt>
                <c:pt idx="690">
                  <c:v>-6.6513210000000003E-2</c:v>
                </c:pt>
                <c:pt idx="691">
                  <c:v>-8.4074700000000002E-2</c:v>
                </c:pt>
                <c:pt idx="692">
                  <c:v>-0.1040567</c:v>
                </c:pt>
                <c:pt idx="693">
                  <c:v>-0.12501837800000001</c:v>
                </c:pt>
                <c:pt idx="694">
                  <c:v>-0.14541399999999999</c:v>
                </c:pt>
                <c:pt idx="695">
                  <c:v>-0.16366507</c:v>
                </c:pt>
                <c:pt idx="696">
                  <c:v>-0.17823829999999999</c:v>
                </c:pt>
                <c:pt idx="697">
                  <c:v>-0.1877346</c:v>
                </c:pt>
                <c:pt idx="698">
                  <c:v>-0.19095670000000001</c:v>
                </c:pt>
                <c:pt idx="699">
                  <c:v>-0.1869905</c:v>
                </c:pt>
                <c:pt idx="700">
                  <c:v>-0.1752447</c:v>
                </c:pt>
                <c:pt idx="701">
                  <c:v>-0.15549959999999999</c:v>
                </c:pt>
                <c:pt idx="702">
                  <c:v>-0.1279158</c:v>
                </c:pt>
                <c:pt idx="703">
                  <c:v>-9.3043600000000004E-2</c:v>
                </c:pt>
                <c:pt idx="704">
                  <c:v>-5.1780699999999999E-2</c:v>
                </c:pt>
                <c:pt idx="705">
                  <c:v>-5.3451000000000201E-3</c:v>
                </c:pt>
                <c:pt idx="706">
                  <c:v>4.479586E-2</c:v>
                </c:pt>
                <c:pt idx="707">
                  <c:v>9.6990870000000007E-2</c:v>
                </c:pt>
                <c:pt idx="708">
                  <c:v>0.14949399999999999</c:v>
                </c:pt>
                <c:pt idx="709">
                  <c:v>0.2005354</c:v>
                </c:pt>
                <c:pt idx="710">
                  <c:v>0.24842997999999999</c:v>
                </c:pt>
                <c:pt idx="711">
                  <c:v>0.29162778</c:v>
                </c:pt>
                <c:pt idx="712">
                  <c:v>0.32881100000000002</c:v>
                </c:pt>
                <c:pt idx="713">
                  <c:v>0.35891990000000001</c:v>
                </c:pt>
                <c:pt idx="714">
                  <c:v>0.38122441299999998</c:v>
                </c:pt>
                <c:pt idx="715">
                  <c:v>0.39532990000000001</c:v>
                </c:pt>
                <c:pt idx="716">
                  <c:v>0.40119589999999999</c:v>
                </c:pt>
                <c:pt idx="717">
                  <c:v>0.39912560000000002</c:v>
                </c:pt>
                <c:pt idx="718">
                  <c:v>0.38974350000000002</c:v>
                </c:pt>
                <c:pt idx="719">
                  <c:v>0.37396669999999999</c:v>
                </c:pt>
                <c:pt idx="720">
                  <c:v>0.352948596</c:v>
                </c:pt>
                <c:pt idx="721">
                  <c:v>0.3280304</c:v>
                </c:pt>
                <c:pt idx="722">
                  <c:v>0.30067969999999999</c:v>
                </c:pt>
                <c:pt idx="723">
                  <c:v>0.2724221</c:v>
                </c:pt>
                <c:pt idx="724">
                  <c:v>0.24477760000000001</c:v>
                </c:pt>
                <c:pt idx="725">
                  <c:v>0.2191939</c:v>
                </c:pt>
                <c:pt idx="726">
                  <c:v>0.19698769999999999</c:v>
                </c:pt>
                <c:pt idx="727">
                  <c:v>0.17927419999999999</c:v>
                </c:pt>
                <c:pt idx="728">
                  <c:v>0.16692937999999999</c:v>
                </c:pt>
                <c:pt idx="729">
                  <c:v>0.16053983999999999</c:v>
                </c:pt>
                <c:pt idx="730">
                  <c:v>0.16037871000000001</c:v>
                </c:pt>
                <c:pt idx="731">
                  <c:v>0.16637650000000001</c:v>
                </c:pt>
                <c:pt idx="732">
                  <c:v>0.17812349999999999</c:v>
                </c:pt>
                <c:pt idx="733">
                  <c:v>0.1948781</c:v>
                </c:pt>
                <c:pt idx="734">
                  <c:v>0.2155917</c:v>
                </c:pt>
                <c:pt idx="735">
                  <c:v>0.23895384</c:v>
                </c:pt>
                <c:pt idx="736">
                  <c:v>0.26344919999999999</c:v>
                </c:pt>
                <c:pt idx="737">
                  <c:v>0.28742709999999999</c:v>
                </c:pt>
                <c:pt idx="738">
                  <c:v>0.30918440000000003</c:v>
                </c:pt>
                <c:pt idx="739">
                  <c:v>0.32705610000000002</c:v>
                </c:pt>
                <c:pt idx="740">
                  <c:v>0.3395088</c:v>
                </c:pt>
                <c:pt idx="741">
                  <c:v>0.34523169999999997</c:v>
                </c:pt>
                <c:pt idx="742">
                  <c:v>0.343221</c:v>
                </c:pt>
                <c:pt idx="743">
                  <c:v>0.33284989999999998</c:v>
                </c:pt>
                <c:pt idx="744">
                  <c:v>0.31392209999999998</c:v>
                </c:pt>
                <c:pt idx="745">
                  <c:v>0.28670509999999999</c:v>
                </c:pt>
                <c:pt idx="746">
                  <c:v>0.25193767</c:v>
                </c:pt>
                <c:pt idx="747">
                  <c:v>0.2108131</c:v>
                </c:pt>
                <c:pt idx="748">
                  <c:v>0.16492180000000001</c:v>
                </c:pt>
                <c:pt idx="749">
                  <c:v>0.11619319</c:v>
                </c:pt>
                <c:pt idx="750">
                  <c:v>6.6788899999999998E-2</c:v>
                </c:pt>
                <c:pt idx="751">
                  <c:v>1.90035E-2</c:v>
                </c:pt>
                <c:pt idx="752">
                  <c:v>-2.4861600000000001E-2</c:v>
                </c:pt>
                <c:pt idx="753">
                  <c:v>-6.2629099999999993E-2</c:v>
                </c:pt>
                <c:pt idx="754">
                  <c:v>-9.2368400000000003E-2</c:v>
                </c:pt>
                <c:pt idx="755">
                  <c:v>-0.1125066</c:v>
                </c:pt>
                <c:pt idx="756">
                  <c:v>-0.12192020000000001</c:v>
                </c:pt>
                <c:pt idx="757">
                  <c:v>-0.12002409999999999</c:v>
                </c:pt>
                <c:pt idx="758">
                  <c:v>-0.106795</c:v>
                </c:pt>
                <c:pt idx="759">
                  <c:v>-8.2801390000000002E-2</c:v>
                </c:pt>
                <c:pt idx="760">
                  <c:v>-4.9175299999999998E-2</c:v>
                </c:pt>
                <c:pt idx="761">
                  <c:v>-7.5589000000000003E-3</c:v>
                </c:pt>
                <c:pt idx="762">
                  <c:v>3.9972399999999998E-2</c:v>
                </c:pt>
                <c:pt idx="763">
                  <c:v>9.1022199999999998E-2</c:v>
                </c:pt>
                <c:pt idx="764">
                  <c:v>0.14299500000000001</c:v>
                </c:pt>
                <c:pt idx="765">
                  <c:v>0.19323309999999999</c:v>
                </c:pt>
                <c:pt idx="766">
                  <c:v>0.23916599999999999</c:v>
                </c:pt>
                <c:pt idx="767">
                  <c:v>0.278445</c:v>
                </c:pt>
                <c:pt idx="768">
                  <c:v>0.30906699999999998</c:v>
                </c:pt>
                <c:pt idx="769">
                  <c:v>0.32948899999999998</c:v>
                </c:pt>
                <c:pt idx="770">
                  <c:v>0.33871000000000001</c:v>
                </c:pt>
                <c:pt idx="771">
                  <c:v>0.33632099999999998</c:v>
                </c:pt>
                <c:pt idx="772">
                  <c:v>0.32252900000000001</c:v>
                </c:pt>
                <c:pt idx="773">
                  <c:v>0.29813899999999999</c:v>
                </c:pt>
                <c:pt idx="774">
                  <c:v>0.26451200000000002</c:v>
                </c:pt>
                <c:pt idx="775">
                  <c:v>0.2234816</c:v>
                </c:pt>
                <c:pt idx="776">
                  <c:v>0.1772598</c:v>
                </c:pt>
                <c:pt idx="777">
                  <c:v>0.12830894000000001</c:v>
                </c:pt>
                <c:pt idx="778">
                  <c:v>7.9217599999999999E-2</c:v>
                </c:pt>
                <c:pt idx="779">
                  <c:v>3.2555399999999998E-2</c:v>
                </c:pt>
                <c:pt idx="780">
                  <c:v>-9.2540999999999908E-3</c:v>
                </c:pt>
                <c:pt idx="781">
                  <c:v>-4.4050600000000002E-2</c:v>
                </c:pt>
                <c:pt idx="782">
                  <c:v>-7.0049529999999999E-2</c:v>
                </c:pt>
                <c:pt idx="783">
                  <c:v>-8.5913400000000001E-2</c:v>
                </c:pt>
                <c:pt idx="784">
                  <c:v>-9.0805899999999995E-2</c:v>
                </c:pt>
                <c:pt idx="785">
                  <c:v>-8.4417400000000004E-2</c:v>
                </c:pt>
                <c:pt idx="786">
                  <c:v>-6.6962300000000002E-2</c:v>
                </c:pt>
                <c:pt idx="787">
                  <c:v>-3.9141500000000003E-2</c:v>
                </c:pt>
                <c:pt idx="788">
                  <c:v>-2.0998000000000002E-3</c:v>
                </c:pt>
                <c:pt idx="789">
                  <c:v>4.2665700000000001E-2</c:v>
                </c:pt>
                <c:pt idx="790">
                  <c:v>9.3384013000000002E-2</c:v>
                </c:pt>
                <c:pt idx="791">
                  <c:v>0.1481123</c:v>
                </c:pt>
                <c:pt idx="792">
                  <c:v>0.204845</c:v>
                </c:pt>
                <c:pt idx="793">
                  <c:v>0.26161119999999999</c:v>
                </c:pt>
                <c:pt idx="794">
                  <c:v>0.31658070999999999</c:v>
                </c:pt>
                <c:pt idx="795">
                  <c:v>0.36813390000000001</c:v>
                </c:pt>
                <c:pt idx="796">
                  <c:v>0.41495209999999999</c:v>
                </c:pt>
                <c:pt idx="797">
                  <c:v>0.45606200000000002</c:v>
                </c:pt>
                <c:pt idx="798">
                  <c:v>0.49087449999999999</c:v>
                </c:pt>
                <c:pt idx="799">
                  <c:v>0.51920580000000005</c:v>
                </c:pt>
                <c:pt idx="800">
                  <c:v>0.54127139999999996</c:v>
                </c:pt>
                <c:pt idx="801">
                  <c:v>0.55766559999999998</c:v>
                </c:pt>
                <c:pt idx="802">
                  <c:v>0.56932274000000005</c:v>
                </c:pt>
                <c:pt idx="803">
                  <c:v>0.57745170000000001</c:v>
                </c:pt>
                <c:pt idx="804">
                  <c:v>0.58347227000000002</c:v>
                </c:pt>
                <c:pt idx="805">
                  <c:v>0.58893280000000003</c:v>
                </c:pt>
                <c:pt idx="806">
                  <c:v>0.59542079999999997</c:v>
                </c:pt>
                <c:pt idx="807">
                  <c:v>0.604464</c:v>
                </c:pt>
                <c:pt idx="808">
                  <c:v>0.61744900000000003</c:v>
                </c:pt>
                <c:pt idx="809">
                  <c:v>0.63552500000000001</c:v>
                </c:pt>
                <c:pt idx="810">
                  <c:v>0.65953099999999998</c:v>
                </c:pt>
                <c:pt idx="811">
                  <c:v>0.68993199999999999</c:v>
                </c:pt>
                <c:pt idx="812">
                  <c:v>0.72677599999999998</c:v>
                </c:pt>
                <c:pt idx="813">
                  <c:v>0.76966000000000001</c:v>
                </c:pt>
                <c:pt idx="814">
                  <c:v>0.81774100000000005</c:v>
                </c:pt>
                <c:pt idx="815">
                  <c:v>0.86975100000000005</c:v>
                </c:pt>
                <c:pt idx="816">
                  <c:v>0.92403210000000002</c:v>
                </c:pt>
                <c:pt idx="817">
                  <c:v>0.97861880000000001</c:v>
                </c:pt>
                <c:pt idx="818">
                  <c:v>1.0313079999999999</c:v>
                </c:pt>
                <c:pt idx="819">
                  <c:v>1.0797759</c:v>
                </c:pt>
                <c:pt idx="820">
                  <c:v>1.121678</c:v>
                </c:pt>
                <c:pt idx="821">
                  <c:v>1.1547799999999999</c:v>
                </c:pt>
                <c:pt idx="822">
                  <c:v>1.1770670000000001</c:v>
                </c:pt>
                <c:pt idx="823">
                  <c:v>1.1868692000000001</c:v>
                </c:pt>
                <c:pt idx="824">
                  <c:v>1.1829635000000001</c:v>
                </c:pt>
                <c:pt idx="825">
                  <c:v>1.1646597999999999</c:v>
                </c:pt>
                <c:pt idx="826">
                  <c:v>1.1318720200000001</c:v>
                </c:pt>
                <c:pt idx="827">
                  <c:v>1.0851556</c:v>
                </c:pt>
                <c:pt idx="828">
                  <c:v>1.0257145000000001</c:v>
                </c:pt>
                <c:pt idx="829">
                  <c:v>0.95538559999999995</c:v>
                </c:pt>
                <c:pt idx="830">
                  <c:v>0.87657600000000002</c:v>
                </c:pt>
                <c:pt idx="831">
                  <c:v>0.79218029999999995</c:v>
                </c:pt>
                <c:pt idx="832">
                  <c:v>0.70545780000000002</c:v>
                </c:pt>
                <c:pt idx="833">
                  <c:v>0.61988670000000001</c:v>
                </c:pt>
                <c:pt idx="834">
                  <c:v>0.53901069999999995</c:v>
                </c:pt>
                <c:pt idx="835">
                  <c:v>0.46624900000000002</c:v>
                </c:pt>
                <c:pt idx="836">
                  <c:v>0.40473300000000001</c:v>
                </c:pt>
                <c:pt idx="837">
                  <c:v>0.35712100000000002</c:v>
                </c:pt>
                <c:pt idx="838">
                  <c:v>0.325461</c:v>
                </c:pt>
                <c:pt idx="839">
                  <c:v>0.31104369999999998</c:v>
                </c:pt>
                <c:pt idx="840">
                  <c:v>0.31432480000000002</c:v>
                </c:pt>
                <c:pt idx="841">
                  <c:v>0.334866</c:v>
                </c:pt>
                <c:pt idx="842">
                  <c:v>0.37132470000000001</c:v>
                </c:pt>
                <c:pt idx="843">
                  <c:v>0.4214967</c:v>
                </c:pt>
                <c:pt idx="844">
                  <c:v>0.4824099</c:v>
                </c:pt>
                <c:pt idx="845">
                  <c:v>0.55045200000000005</c:v>
                </c:pt>
                <c:pt idx="846">
                  <c:v>0.62153780000000003</c:v>
                </c:pt>
                <c:pt idx="847">
                  <c:v>0.69131129999999996</c:v>
                </c:pt>
                <c:pt idx="848">
                  <c:v>0.75535339999999995</c:v>
                </c:pt>
                <c:pt idx="849">
                  <c:v>0.80940900000000005</c:v>
                </c:pt>
                <c:pt idx="850">
                  <c:v>0.84958900000000004</c:v>
                </c:pt>
                <c:pt idx="851">
                  <c:v>0.87257499999999999</c:v>
                </c:pt>
                <c:pt idx="852">
                  <c:v>0.87577320000000003</c:v>
                </c:pt>
                <c:pt idx="853">
                  <c:v>0.85745090000000002</c:v>
                </c:pt>
                <c:pt idx="854">
                  <c:v>0.81681139999999997</c:v>
                </c:pt>
                <c:pt idx="855">
                  <c:v>0.75403089999999995</c:v>
                </c:pt>
                <c:pt idx="856">
                  <c:v>0.67024729999999999</c:v>
                </c:pt>
                <c:pt idx="857">
                  <c:v>0.56750149999999999</c:v>
                </c:pt>
                <c:pt idx="858">
                  <c:v>0.448633</c:v>
                </c:pt>
                <c:pt idx="859">
                  <c:v>0.31714989999999998</c:v>
                </c:pt>
                <c:pt idx="860">
                  <c:v>0.17706464999999999</c:v>
                </c:pt>
                <c:pt idx="861">
                  <c:v>3.2710700000000002E-2</c:v>
                </c:pt>
                <c:pt idx="862">
                  <c:v>-0.11143309999999999</c:v>
                </c:pt>
                <c:pt idx="863">
                  <c:v>-0.25094339999999998</c:v>
                </c:pt>
                <c:pt idx="864">
                  <c:v>-0.38161699999999998</c:v>
                </c:pt>
                <c:pt idx="865">
                  <c:v>-0.49964199999999998</c:v>
                </c:pt>
                <c:pt idx="866">
                  <c:v>-0.60172499999999995</c:v>
                </c:pt>
                <c:pt idx="867">
                  <c:v>-0.68521299999999996</c:v>
                </c:pt>
                <c:pt idx="868">
                  <c:v>-0.74816800000000006</c:v>
                </c:pt>
                <c:pt idx="869">
                  <c:v>-0.78941499999999998</c:v>
                </c:pt>
                <c:pt idx="870">
                  <c:v>-0.80857100000000004</c:v>
                </c:pt>
                <c:pt idx="871">
                  <c:v>-0.80602099999999999</c:v>
                </c:pt>
                <c:pt idx="872">
                  <c:v>-0.78288800000000003</c:v>
                </c:pt>
                <c:pt idx="873">
                  <c:v>-0.74096099999999998</c:v>
                </c:pt>
                <c:pt idx="874">
                  <c:v>-0.68261899999999998</c:v>
                </c:pt>
                <c:pt idx="875">
                  <c:v>-0.61070400000000002</c:v>
                </c:pt>
                <c:pt idx="876">
                  <c:v>-0.52843419999999997</c:v>
                </c:pt>
                <c:pt idx="877">
                  <c:v>-0.4392452</c:v>
                </c:pt>
                <c:pt idx="878">
                  <c:v>-0.34668500000000002</c:v>
                </c:pt>
                <c:pt idx="879">
                  <c:v>-0.25427300000000003</c:v>
                </c:pt>
                <c:pt idx="880">
                  <c:v>-0.16537481000000001</c:v>
                </c:pt>
                <c:pt idx="881">
                  <c:v>-8.3092000000000096E-2</c:v>
                </c:pt>
                <c:pt idx="882">
                  <c:v>-1.0153499999999999E-2</c:v>
                </c:pt>
                <c:pt idx="883">
                  <c:v>5.1159999999999997E-2</c:v>
                </c:pt>
                <c:pt idx="884">
                  <c:v>9.9088999999999997E-2</c:v>
                </c:pt>
                <c:pt idx="885">
                  <c:v>0.132441</c:v>
                </c:pt>
                <c:pt idx="886">
                  <c:v>0.15060999999999999</c:v>
                </c:pt>
                <c:pt idx="887">
                  <c:v>0.153584</c:v>
                </c:pt>
                <c:pt idx="888">
                  <c:v>0.14192199999999999</c:v>
                </c:pt>
                <c:pt idx="889">
                  <c:v>0.116717</c:v>
                </c:pt>
                <c:pt idx="890">
                  <c:v>7.9534400000000005E-2</c:v>
                </c:pt>
                <c:pt idx="891">
                  <c:v>3.2341700000000001E-2</c:v>
                </c:pt>
                <c:pt idx="892">
                  <c:v>-2.2574199999999999E-2</c:v>
                </c:pt>
                <c:pt idx="893">
                  <c:v>-8.2706799999999997E-2</c:v>
                </c:pt>
                <c:pt idx="894">
                  <c:v>-0.1454192</c:v>
                </c:pt>
                <c:pt idx="895">
                  <c:v>-0.20805609999999999</c:v>
                </c:pt>
                <c:pt idx="896">
                  <c:v>-0.26803329999999997</c:v>
                </c:pt>
                <c:pt idx="897">
                  <c:v>-0.32293139999999998</c:v>
                </c:pt>
                <c:pt idx="898">
                  <c:v>-0.37058390000000002</c:v>
                </c:pt>
                <c:pt idx="899">
                  <c:v>-0.40915180000000001</c:v>
                </c:pt>
                <c:pt idx="900">
                  <c:v>-0.43718173999999999</c:v>
                </c:pt>
                <c:pt idx="901">
                  <c:v>-0.45364929999999998</c:v>
                </c:pt>
                <c:pt idx="902">
                  <c:v>-0.45798850000000002</c:v>
                </c:pt>
                <c:pt idx="903">
                  <c:v>-0.45010240000000001</c:v>
                </c:pt>
                <c:pt idx="904">
                  <c:v>-0.43035479999999998</c:v>
                </c:pt>
                <c:pt idx="905">
                  <c:v>-0.39953880000000003</c:v>
                </c:pt>
                <c:pt idx="906">
                  <c:v>-0.35884739999999998</c:v>
                </c:pt>
                <c:pt idx="907">
                  <c:v>-0.30980150000000001</c:v>
                </c:pt>
                <c:pt idx="908">
                  <c:v>-0.2541987</c:v>
                </c:pt>
                <c:pt idx="909">
                  <c:v>-0.19401805418000001</c:v>
                </c:pt>
                <c:pt idx="910">
                  <c:v>-0.13134560000000001</c:v>
                </c:pt>
                <c:pt idx="911">
                  <c:v>-6.8285700000000005E-2</c:v>
                </c:pt>
                <c:pt idx="912">
                  <c:v>-6.8783999999999903E-3</c:v>
                </c:pt>
                <c:pt idx="913">
                  <c:v>5.0983000000000001E-2</c:v>
                </c:pt>
                <c:pt idx="914">
                  <c:v>0.10362223</c:v>
                </c:pt>
                <c:pt idx="915">
                  <c:v>0.14964140000000001</c:v>
                </c:pt>
                <c:pt idx="916">
                  <c:v>0.1879641</c:v>
                </c:pt>
                <c:pt idx="917">
                  <c:v>0.21787010000000001</c:v>
                </c:pt>
                <c:pt idx="918">
                  <c:v>0.2390099</c:v>
                </c:pt>
                <c:pt idx="919">
                  <c:v>0.25140099999999999</c:v>
                </c:pt>
                <c:pt idx="920">
                  <c:v>0.25541187999999998</c:v>
                </c:pt>
                <c:pt idx="921">
                  <c:v>0.25172972999999998</c:v>
                </c:pt>
                <c:pt idx="922">
                  <c:v>0.24131878000000001</c:v>
                </c:pt>
                <c:pt idx="923">
                  <c:v>0.22536655</c:v>
                </c:pt>
                <c:pt idx="924">
                  <c:v>0.20522356999999999</c:v>
                </c:pt>
                <c:pt idx="925">
                  <c:v>0.18234051000000001</c:v>
                </c:pt>
                <c:pt idx="926">
                  <c:v>0.15820714999999999</c:v>
                </c:pt>
                <c:pt idx="927">
                  <c:v>0.13428428000000001</c:v>
                </c:pt>
                <c:pt idx="928">
                  <c:v>0.11195077000000001</c:v>
                </c:pt>
                <c:pt idx="929">
                  <c:v>9.24513E-2</c:v>
                </c:pt>
                <c:pt idx="930">
                  <c:v>7.6853400000000002E-2</c:v>
                </c:pt>
                <c:pt idx="931">
                  <c:v>6.6010200000000005E-2</c:v>
                </c:pt>
                <c:pt idx="932">
                  <c:v>6.05406E-2</c:v>
                </c:pt>
                <c:pt idx="933">
                  <c:v>6.0801300000000003E-2</c:v>
                </c:pt>
                <c:pt idx="934">
                  <c:v>6.6889799999999999E-2</c:v>
                </c:pt>
                <c:pt idx="935">
                  <c:v>7.8638509999999995E-2</c:v>
                </c:pt>
                <c:pt idx="936">
                  <c:v>9.5624866100000094E-2</c:v>
                </c:pt>
                <c:pt idx="937">
                  <c:v>0.11718621999999999</c:v>
                </c:pt>
                <c:pt idx="938">
                  <c:v>0.14244818000000001</c:v>
                </c:pt>
                <c:pt idx="939">
                  <c:v>0.17035339999999999</c:v>
                </c:pt>
                <c:pt idx="940">
                  <c:v>0.1996918</c:v>
                </c:pt>
                <c:pt idx="941">
                  <c:v>0.22916002399999999</c:v>
                </c:pt>
                <c:pt idx="942">
                  <c:v>0.25739800000000002</c:v>
                </c:pt>
                <c:pt idx="943">
                  <c:v>0.28305209999999997</c:v>
                </c:pt>
                <c:pt idx="944">
                  <c:v>0.30482100000000001</c:v>
                </c:pt>
                <c:pt idx="945">
                  <c:v>0.32151859999999999</c:v>
                </c:pt>
                <c:pt idx="946">
                  <c:v>0.3321345</c:v>
                </c:pt>
                <c:pt idx="947">
                  <c:v>0.3358737</c:v>
                </c:pt>
                <c:pt idx="948">
                  <c:v>0.33220300000000003</c:v>
                </c:pt>
                <c:pt idx="949">
                  <c:v>0.32088990000000001</c:v>
                </c:pt>
                <c:pt idx="950">
                  <c:v>0.30202059999999997</c:v>
                </c:pt>
                <c:pt idx="951">
                  <c:v>0.27600910000000001</c:v>
                </c:pt>
                <c:pt idx="952">
                  <c:v>0.2435871</c:v>
                </c:pt>
                <c:pt idx="953">
                  <c:v>0.20578070000000001</c:v>
                </c:pt>
                <c:pt idx="954">
                  <c:v>0.16387180000000001</c:v>
                </c:pt>
                <c:pt idx="955">
                  <c:v>0.1193417</c:v>
                </c:pt>
                <c:pt idx="956">
                  <c:v>7.3805300000000004E-2</c:v>
                </c:pt>
                <c:pt idx="957">
                  <c:v>2.8941399999999999E-2</c:v>
                </c:pt>
                <c:pt idx="958">
                  <c:v>-1.3592699999999999E-2</c:v>
                </c:pt>
                <c:pt idx="959">
                  <c:v>-5.2237899999999997E-2</c:v>
                </c:pt>
                <c:pt idx="960">
                  <c:v>-8.5608900000000002E-2</c:v>
                </c:pt>
                <c:pt idx="961">
                  <c:v>-0.11255900000000001</c:v>
                </c:pt>
                <c:pt idx="962">
                  <c:v>-0.13223889999999999</c:v>
                </c:pt>
                <c:pt idx="963">
                  <c:v>-0.14413909999999999</c:v>
                </c:pt>
                <c:pt idx="964">
                  <c:v>-0.1481181</c:v>
                </c:pt>
                <c:pt idx="965">
                  <c:v>-0.14440120000000001</c:v>
                </c:pt>
                <c:pt idx="966">
                  <c:v>-0.13357740000000001</c:v>
                </c:pt>
                <c:pt idx="967">
                  <c:v>-0.1165669</c:v>
                </c:pt>
                <c:pt idx="968">
                  <c:v>-9.4581499999999999E-2</c:v>
                </c:pt>
                <c:pt idx="969">
                  <c:v>-6.9056389999999995E-2</c:v>
                </c:pt>
                <c:pt idx="970">
                  <c:v>-4.1588920000000001E-2</c:v>
                </c:pt>
                <c:pt idx="971">
                  <c:v>-1.385458E-2</c:v>
                </c:pt>
                <c:pt idx="972">
                  <c:v>1.24712E-2</c:v>
                </c:pt>
                <c:pt idx="973">
                  <c:v>3.5797200000000001E-2</c:v>
                </c:pt>
                <c:pt idx="974">
                  <c:v>5.4684400000000001E-2</c:v>
                </c:pt>
                <c:pt idx="975">
                  <c:v>6.7911799999999994E-2</c:v>
                </c:pt>
                <c:pt idx="976">
                  <c:v>7.4535799999999999E-2</c:v>
                </c:pt>
                <c:pt idx="977">
                  <c:v>7.3916499999999996E-2</c:v>
                </c:pt>
                <c:pt idx="978">
                  <c:v>6.5740000000000007E-2</c:v>
                </c:pt>
                <c:pt idx="979">
                  <c:v>5.0022999999999998E-2</c:v>
                </c:pt>
                <c:pt idx="980">
                  <c:v>2.7082800000000001E-2</c:v>
                </c:pt>
                <c:pt idx="981">
                  <c:v>-2.4782000000000098E-3</c:v>
                </c:pt>
                <c:pt idx="982">
                  <c:v>-3.7834100000000002E-2</c:v>
                </c:pt>
                <c:pt idx="983">
                  <c:v>-7.7989900000000001E-2</c:v>
                </c:pt>
                <c:pt idx="984">
                  <c:v>-0.12183910000000001</c:v>
                </c:pt>
                <c:pt idx="985">
                  <c:v>-0.16822970000000001</c:v>
                </c:pt>
                <c:pt idx="986">
                  <c:v>-0.21602283999999999</c:v>
                </c:pt>
                <c:pt idx="987">
                  <c:v>-0.26414140000000003</c:v>
                </c:pt>
                <c:pt idx="988">
                  <c:v>-0.31161918</c:v>
                </c:pt>
                <c:pt idx="989">
                  <c:v>-0.35762417299999999</c:v>
                </c:pt>
                <c:pt idx="990">
                  <c:v>-0.40147040000000001</c:v>
                </c:pt>
                <c:pt idx="991">
                  <c:v>-0.44262390000000001</c:v>
                </c:pt>
                <c:pt idx="992">
                  <c:v>-0.48068743000000003</c:v>
                </c:pt>
                <c:pt idx="993">
                  <c:v>-0.51537507000000005</c:v>
                </c:pt>
                <c:pt idx="994">
                  <c:v>-0.54649057999999995</c:v>
                </c:pt>
                <c:pt idx="995">
                  <c:v>-0.57388704999999995</c:v>
                </c:pt>
                <c:pt idx="996">
                  <c:v>-0.59744476000000002</c:v>
                </c:pt>
                <c:pt idx="997">
                  <c:v>-0.61703783000000001</c:v>
                </c:pt>
                <c:pt idx="998">
                  <c:v>-0.63250723740000003</c:v>
                </c:pt>
                <c:pt idx="999">
                  <c:v>-0.64365992999999999</c:v>
                </c:pt>
                <c:pt idx="1000">
                  <c:v>-0.65025659999999996</c:v>
                </c:pt>
                <c:pt idx="1001">
                  <c:v>-0.65201960000000003</c:v>
                </c:pt>
                <c:pt idx="1002">
                  <c:v>-0.64865229999999996</c:v>
                </c:pt>
                <c:pt idx="1003">
                  <c:v>-0.63985159999999996</c:v>
                </c:pt>
                <c:pt idx="1004">
                  <c:v>-0.62534769999999995</c:v>
                </c:pt>
                <c:pt idx="1005">
                  <c:v>-0.60492089999999998</c:v>
                </c:pt>
                <c:pt idx="1006">
                  <c:v>-0.57844010000000001</c:v>
                </c:pt>
                <c:pt idx="1007">
                  <c:v>-0.54588510000000001</c:v>
                </c:pt>
                <c:pt idx="1008">
                  <c:v>-0.50737690000000002</c:v>
                </c:pt>
                <c:pt idx="1009">
                  <c:v>-0.46318670000000001</c:v>
                </c:pt>
                <c:pt idx="1010">
                  <c:v>-0.41375721999999998</c:v>
                </c:pt>
                <c:pt idx="1011">
                  <c:v>-0.35970239999999998</c:v>
                </c:pt>
                <c:pt idx="1012">
                  <c:v>-0.30181160000000001</c:v>
                </c:pt>
                <c:pt idx="1013">
                  <c:v>-0.24103279999999999</c:v>
                </c:pt>
                <c:pt idx="1014">
                  <c:v>-0.1784705</c:v>
                </c:pt>
                <c:pt idx="1015">
                  <c:v>-0.1153479</c:v>
                </c:pt>
                <c:pt idx="1016">
                  <c:v>-5.2995599999999997E-2</c:v>
                </c:pt>
                <c:pt idx="1017">
                  <c:v>7.1898800000000001E-3</c:v>
                </c:pt>
                <c:pt idx="1018">
                  <c:v>6.3780500000000004E-2</c:v>
                </c:pt>
                <c:pt idx="1019">
                  <c:v>0.1153594</c:v>
                </c:pt>
                <c:pt idx="1020">
                  <c:v>0.1605731</c:v>
                </c:pt>
                <c:pt idx="1021">
                  <c:v>0.19817129999999999</c:v>
                </c:pt>
                <c:pt idx="1022">
                  <c:v>0.22706509999999999</c:v>
                </c:pt>
                <c:pt idx="1023">
                  <c:v>0.24637800000000001</c:v>
                </c:pt>
                <c:pt idx="1024">
                  <c:v>0.25548900000000002</c:v>
                </c:pt>
                <c:pt idx="1025">
                  <c:v>0.2540772</c:v>
                </c:pt>
                <c:pt idx="1026">
                  <c:v>0.24216660000000001</c:v>
                </c:pt>
                <c:pt idx="1027">
                  <c:v>0.22014010000000001</c:v>
                </c:pt>
                <c:pt idx="1028">
                  <c:v>0.18875980000000001</c:v>
                </c:pt>
                <c:pt idx="1029">
                  <c:v>0.14917040000000001</c:v>
                </c:pt>
                <c:pt idx="1030">
                  <c:v>0.102881</c:v>
                </c:pt>
                <c:pt idx="1031">
                  <c:v>5.1733300000000003E-2</c:v>
                </c:pt>
                <c:pt idx="1032">
                  <c:v>-2.1406999999999902E-3</c:v>
                </c:pt>
                <c:pt idx="1033">
                  <c:v>-5.6384610000000002E-2</c:v>
                </c:pt>
                <c:pt idx="1034">
                  <c:v>-0.1084989</c:v>
                </c:pt>
                <c:pt idx="1035">
                  <c:v>-0.15592439999999999</c:v>
                </c:pt>
                <c:pt idx="1036">
                  <c:v>-0.19614200000000001</c:v>
                </c:pt>
                <c:pt idx="1037">
                  <c:v>-0.22678570000000001</c:v>
                </c:pt>
                <c:pt idx="1038">
                  <c:v>-0.2457406</c:v>
                </c:pt>
                <c:pt idx="1039">
                  <c:v>-0.25123889999999999</c:v>
                </c:pt>
                <c:pt idx="1040">
                  <c:v>-0.241977</c:v>
                </c:pt>
                <c:pt idx="1041">
                  <c:v>-0.2171768</c:v>
                </c:pt>
                <c:pt idx="1042">
                  <c:v>-0.17665639999999999</c:v>
                </c:pt>
                <c:pt idx="1043">
                  <c:v>-0.1208745</c:v>
                </c:pt>
                <c:pt idx="1044">
                  <c:v>-5.0939100000000001E-2</c:v>
                </c:pt>
                <c:pt idx="1045">
                  <c:v>3.1401459999999999E-2</c:v>
                </c:pt>
                <c:pt idx="1046">
                  <c:v>0.12379799</c:v>
                </c:pt>
                <c:pt idx="1047">
                  <c:v>0.22338005999999999</c:v>
                </c:pt>
                <c:pt idx="1048">
                  <c:v>0.32685103999999998</c:v>
                </c:pt>
                <c:pt idx="1049">
                  <c:v>0.43061495999999999</c:v>
                </c:pt>
                <c:pt idx="1050">
                  <c:v>0.53091329600000003</c:v>
                </c:pt>
                <c:pt idx="1051">
                  <c:v>0.62399848999999996</c:v>
                </c:pt>
                <c:pt idx="1052">
                  <c:v>0.70627357000000002</c:v>
                </c:pt>
                <c:pt idx="1053">
                  <c:v>0.77447668000000003</c:v>
                </c:pt>
                <c:pt idx="1054">
                  <c:v>0.82581378999999999</c:v>
                </c:pt>
                <c:pt idx="1055">
                  <c:v>0.85810076000000002</c:v>
                </c:pt>
                <c:pt idx="1056">
                  <c:v>0.86986841999999998</c:v>
                </c:pt>
                <c:pt idx="1057">
                  <c:v>0.86042529000000001</c:v>
                </c:pt>
                <c:pt idx="1058">
                  <c:v>0.82991535000000005</c:v>
                </c:pt>
                <c:pt idx="1059">
                  <c:v>0.77930401000000005</c:v>
                </c:pt>
                <c:pt idx="1060">
                  <c:v>0.71033902000000004</c:v>
                </c:pt>
                <c:pt idx="1061">
                  <c:v>0.62548565</c:v>
                </c:pt>
                <c:pt idx="1062">
                  <c:v>0.52780568999999999</c:v>
                </c:pt>
                <c:pt idx="1063">
                  <c:v>0.4208324</c:v>
                </c:pt>
                <c:pt idx="1064">
                  <c:v>0.30840367000000002</c:v>
                </c:pt>
                <c:pt idx="1065">
                  <c:v>0.19449999000000001</c:v>
                </c:pt>
                <c:pt idx="1066">
                  <c:v>8.3062200000000003E-2</c:v>
                </c:pt>
                <c:pt idx="1067">
                  <c:v>-2.2166780000000001E-2</c:v>
                </c:pt>
                <c:pt idx="1068">
                  <c:v>-0.11780613</c:v>
                </c:pt>
                <c:pt idx="1069">
                  <c:v>-0.20096858000000001</c:v>
                </c:pt>
                <c:pt idx="1070">
                  <c:v>-0.26937237000000003</c:v>
                </c:pt>
                <c:pt idx="1071">
                  <c:v>-0.32142175000000001</c:v>
                </c:pt>
                <c:pt idx="1072">
                  <c:v>-0.35624618699999999</c:v>
                </c:pt>
                <c:pt idx="1073">
                  <c:v>-0.37372407060000001</c:v>
                </c:pt>
                <c:pt idx="1074">
                  <c:v>-0.37444425999999997</c:v>
                </c:pt>
                <c:pt idx="1075">
                  <c:v>-0.35966756</c:v>
                </c:pt>
                <c:pt idx="1076">
                  <c:v>-0.33123892999999999</c:v>
                </c:pt>
                <c:pt idx="1077">
                  <c:v>-0.29149090999999999</c:v>
                </c:pt>
                <c:pt idx="1078">
                  <c:v>-0.24312223999999999</c:v>
                </c:pt>
                <c:pt idx="1079">
                  <c:v>-0.18907502000000001</c:v>
                </c:pt>
                <c:pt idx="1080">
                  <c:v>-0.13239569000000001</c:v>
                </c:pt>
                <c:pt idx="1081">
                  <c:v>-7.6118489999999997E-2</c:v>
                </c:pt>
                <c:pt idx="1082">
                  <c:v>-2.313146E-2</c:v>
                </c:pt>
                <c:pt idx="1083">
                  <c:v>2.392998E-2</c:v>
                </c:pt>
                <c:pt idx="1084">
                  <c:v>6.2775510000000007E-2</c:v>
                </c:pt>
                <c:pt idx="1085">
                  <c:v>9.1540700000000003E-2</c:v>
                </c:pt>
                <c:pt idx="1086">
                  <c:v>0.1088413</c:v>
                </c:pt>
                <c:pt idx="1087">
                  <c:v>0.1138122</c:v>
                </c:pt>
                <c:pt idx="1088">
                  <c:v>0.10612240000000001</c:v>
                </c:pt>
                <c:pt idx="1089">
                  <c:v>8.5970199999999997E-2</c:v>
                </c:pt>
                <c:pt idx="1090">
                  <c:v>5.4061100000000001E-2</c:v>
                </c:pt>
                <c:pt idx="1091">
                  <c:v>1.15616E-2</c:v>
                </c:pt>
                <c:pt idx="1092">
                  <c:v>-3.9952699999999897E-2</c:v>
                </c:pt>
                <c:pt idx="1093">
                  <c:v>-9.8563399999999995E-2</c:v>
                </c:pt>
                <c:pt idx="1094">
                  <c:v>-0.16208639999999999</c:v>
                </c:pt>
                <c:pt idx="1095">
                  <c:v>-0.22816110000000001</c:v>
                </c:pt>
                <c:pt idx="1096">
                  <c:v>-0.29433500000000001</c:v>
                </c:pt>
                <c:pt idx="1097">
                  <c:v>-0.358142931</c:v>
                </c:pt>
                <c:pt idx="1098">
                  <c:v>-0.41719679999999998</c:v>
                </c:pt>
                <c:pt idx="1099">
                  <c:v>-0.46926990000000002</c:v>
                </c:pt>
                <c:pt idx="1100">
                  <c:v>-0.51236579999999998</c:v>
                </c:pt>
                <c:pt idx="1101">
                  <c:v>-0.54477900000000001</c:v>
                </c:pt>
                <c:pt idx="1102">
                  <c:v>-0.56516379999999999</c:v>
                </c:pt>
                <c:pt idx="1103">
                  <c:v>-0.57256189999999996</c:v>
                </c:pt>
                <c:pt idx="1104">
                  <c:v>-0.56644289999999997</c:v>
                </c:pt>
                <c:pt idx="1105">
                  <c:v>-0.54671990000000004</c:v>
                </c:pt>
                <c:pt idx="1106">
                  <c:v>-0.51375210000000004</c:v>
                </c:pt>
                <c:pt idx="1107">
                  <c:v>-0.46833809999999998</c:v>
                </c:pt>
                <c:pt idx="1108">
                  <c:v>-0.41168979999999999</c:v>
                </c:pt>
                <c:pt idx="1109">
                  <c:v>-0.3453947</c:v>
                </c:pt>
                <c:pt idx="1110">
                  <c:v>-0.27136280000000002</c:v>
                </c:pt>
                <c:pt idx="1111">
                  <c:v>-0.1917671</c:v>
                </c:pt>
                <c:pt idx="1112">
                  <c:v>-0.10897080000000001</c:v>
                </c:pt>
                <c:pt idx="1113">
                  <c:v>-2.54472E-2</c:v>
                </c:pt>
                <c:pt idx="1114">
                  <c:v>5.6313584E-2</c:v>
                </c:pt>
                <c:pt idx="1115">
                  <c:v>0.13388510000000001</c:v>
                </c:pt>
                <c:pt idx="1116">
                  <c:v>0.20500686000000001</c:v>
                </c:pt>
                <c:pt idx="1117">
                  <c:v>0.26765949999999999</c:v>
                </c:pt>
                <c:pt idx="1118">
                  <c:v>0.32015179999999999</c:v>
                </c:pt>
                <c:pt idx="1119">
                  <c:v>0.3611798</c:v>
                </c:pt>
                <c:pt idx="1120">
                  <c:v>0.3898857</c:v>
                </c:pt>
                <c:pt idx="1121">
                  <c:v>0.40588550000000001</c:v>
                </c:pt>
                <c:pt idx="1122">
                  <c:v>0.40928969999999998</c:v>
                </c:pt>
                <c:pt idx="1123">
                  <c:v>0.40069759999999999</c:v>
                </c:pt>
                <c:pt idx="1124">
                  <c:v>0.38116800000000001</c:v>
                </c:pt>
                <c:pt idx="1125">
                  <c:v>0.35217959999999998</c:v>
                </c:pt>
                <c:pt idx="1126">
                  <c:v>0.31555749999999999</c:v>
                </c:pt>
                <c:pt idx="1127">
                  <c:v>0.27340160000000002</c:v>
                </c:pt>
                <c:pt idx="1128">
                  <c:v>0.2280017</c:v>
                </c:pt>
                <c:pt idx="1129">
                  <c:v>0.18173110000000001</c:v>
                </c:pt>
                <c:pt idx="1130">
                  <c:v>0.13695595999999999</c:v>
                </c:pt>
                <c:pt idx="1131">
                  <c:v>9.593575E-2</c:v>
                </c:pt>
                <c:pt idx="1132">
                  <c:v>6.0733200000000098E-2</c:v>
                </c:pt>
                <c:pt idx="1133">
                  <c:v>3.3133900000000001E-2</c:v>
                </c:pt>
                <c:pt idx="1134">
                  <c:v>1.45874E-2</c:v>
                </c:pt>
                <c:pt idx="1135">
                  <c:v>6.1435000000000196E-3</c:v>
                </c:pt>
                <c:pt idx="1136">
                  <c:v>8.4189000000000104E-3</c:v>
                </c:pt>
                <c:pt idx="1137">
                  <c:v>2.1592400000000001E-2</c:v>
                </c:pt>
                <c:pt idx="1138">
                  <c:v>4.5379999999999997E-2</c:v>
                </c:pt>
                <c:pt idx="1139">
                  <c:v>7.9056399999999999E-2</c:v>
                </c:pt>
                <c:pt idx="1140">
                  <c:v>0.1214846</c:v>
                </c:pt>
                <c:pt idx="1141">
                  <c:v>0.1711416</c:v>
                </c:pt>
                <c:pt idx="1142">
                  <c:v>0.2261773</c:v>
                </c:pt>
                <c:pt idx="1143">
                  <c:v>0.28446642500000002</c:v>
                </c:pt>
                <c:pt idx="1144">
                  <c:v>0.3436767</c:v>
                </c:pt>
                <c:pt idx="1145">
                  <c:v>0.40134999999999998</c:v>
                </c:pt>
                <c:pt idx="1146">
                  <c:v>0.45498319999999998</c:v>
                </c:pt>
                <c:pt idx="1147">
                  <c:v>0.50210829999999995</c:v>
                </c:pt>
                <c:pt idx="1148">
                  <c:v>0.54039890000000002</c:v>
                </c:pt>
                <c:pt idx="1149">
                  <c:v>0.56774389999999997</c:v>
                </c:pt>
                <c:pt idx="1150">
                  <c:v>0.58235859999999995</c:v>
                </c:pt>
                <c:pt idx="1151">
                  <c:v>0.58284460000000005</c:v>
                </c:pt>
                <c:pt idx="1152">
                  <c:v>0.5682874</c:v>
                </c:pt>
                <c:pt idx="1153">
                  <c:v>0.53828869999999995</c:v>
                </c:pt>
                <c:pt idx="1154">
                  <c:v>0.49302099999999999</c:v>
                </c:pt>
                <c:pt idx="1155">
                  <c:v>0.43323440000000002</c:v>
                </c:pt>
                <c:pt idx="1156">
                  <c:v>0.36024679999999998</c:v>
                </c:pt>
                <c:pt idx="1157">
                  <c:v>0.27590490000000001</c:v>
                </c:pt>
                <c:pt idx="1158">
                  <c:v>0.1825252</c:v>
                </c:pt>
                <c:pt idx="1159">
                  <c:v>8.2795300000000002E-2</c:v>
                </c:pt>
                <c:pt idx="1160">
                  <c:v>-2.0323999999999998E-2</c:v>
                </c:pt>
                <c:pt idx="1161">
                  <c:v>-0.1237309</c:v>
                </c:pt>
                <c:pt idx="1162">
                  <c:v>-0.22431599999999999</c:v>
                </c:pt>
                <c:pt idx="1163">
                  <c:v>-0.319090865</c:v>
                </c:pt>
                <c:pt idx="1164">
                  <c:v>-0.40533130000000001</c:v>
                </c:pt>
                <c:pt idx="1165">
                  <c:v>-0.48068719999999998</c:v>
                </c:pt>
                <c:pt idx="1166">
                  <c:v>-0.54329649999999996</c:v>
                </c:pt>
                <c:pt idx="1167">
                  <c:v>-0.59185239999999995</c:v>
                </c:pt>
                <c:pt idx="1168">
                  <c:v>-0.6256583</c:v>
                </c:pt>
                <c:pt idx="1169">
                  <c:v>-0.64465289999999997</c:v>
                </c:pt>
                <c:pt idx="1170">
                  <c:v>-0.64939250000000004</c:v>
                </c:pt>
                <c:pt idx="1171">
                  <c:v>-0.64102460000000006</c:v>
                </c:pt>
                <c:pt idx="1172">
                  <c:v>-0.6212105</c:v>
                </c:pt>
                <c:pt idx="1173">
                  <c:v>-0.59203919999999999</c:v>
                </c:pt>
                <c:pt idx="1174">
                  <c:v>-0.55592353000000005</c:v>
                </c:pt>
                <c:pt idx="1175">
                  <c:v>-0.51546959999999997</c:v>
                </c:pt>
                <c:pt idx="1176">
                  <c:v>-0.47335660000000002</c:v>
                </c:pt>
                <c:pt idx="1177">
                  <c:v>-0.43219970000000002</c:v>
                </c:pt>
                <c:pt idx="1178">
                  <c:v>-0.39443270000000002</c:v>
                </c:pt>
                <c:pt idx="1179">
                  <c:v>-0.36219400000000002</c:v>
                </c:pt>
                <c:pt idx="1180">
                  <c:v>-0.33722619999999998</c:v>
                </c:pt>
                <c:pt idx="1181">
                  <c:v>-0.32080510000000001</c:v>
                </c:pt>
                <c:pt idx="1182">
                  <c:v>-0.3136871</c:v>
                </c:pt>
                <c:pt idx="1183">
                  <c:v>-0.3160792</c:v>
                </c:pt>
                <c:pt idx="1184">
                  <c:v>-0.3276519</c:v>
                </c:pt>
                <c:pt idx="1185">
                  <c:v>-0.34756009999999998</c:v>
                </c:pt>
                <c:pt idx="1186">
                  <c:v>-0.37450099999999997</c:v>
                </c:pt>
                <c:pt idx="1187">
                  <c:v>-0.40679294999999999</c:v>
                </c:pt>
                <c:pt idx="1188">
                  <c:v>-0.44247049999999999</c:v>
                </c:pt>
                <c:pt idx="1189">
                  <c:v>-0.47939870000000001</c:v>
                </c:pt>
                <c:pt idx="1190">
                  <c:v>-0.51538580000000001</c:v>
                </c:pt>
                <c:pt idx="1191">
                  <c:v>-0.54830679999999998</c:v>
                </c:pt>
                <c:pt idx="1192">
                  <c:v>-0.57621880000000003</c:v>
                </c:pt>
                <c:pt idx="1193">
                  <c:v>-0.59746330000000003</c:v>
                </c:pt>
                <c:pt idx="1194">
                  <c:v>-0.61075040000000003</c:v>
                </c:pt>
                <c:pt idx="1195">
                  <c:v>-0.6152263</c:v>
                </c:pt>
                <c:pt idx="1196">
                  <c:v>-0.61051169999999999</c:v>
                </c:pt>
                <c:pt idx="1197">
                  <c:v>-0.59670800000000002</c:v>
                </c:pt>
                <c:pt idx="1198">
                  <c:v>-0.57438199999999995</c:v>
                </c:pt>
                <c:pt idx="1199">
                  <c:v>-0.54452109999999998</c:v>
                </c:pt>
                <c:pt idx="1200">
                  <c:v>-0.50846519999999995</c:v>
                </c:pt>
                <c:pt idx="1201">
                  <c:v>-0.46781821699999998</c:v>
                </c:pt>
                <c:pt idx="1202">
                  <c:v>-0.42434840000000001</c:v>
                </c:pt>
                <c:pt idx="1203">
                  <c:v>-0.37987969999999999</c:v>
                </c:pt>
                <c:pt idx="1204">
                  <c:v>-0.33618419999999999</c:v>
                </c:pt>
                <c:pt idx="1205">
                  <c:v>-0.29488579999999998</c:v>
                </c:pt>
                <c:pt idx="1206">
                  <c:v>-0.25735960000000002</c:v>
                </c:pt>
                <c:pt idx="1207">
                  <c:v>-0.224665</c:v>
                </c:pt>
                <c:pt idx="1208">
                  <c:v>-0.19749710000000001</c:v>
                </c:pt>
                <c:pt idx="1209">
                  <c:v>-0.17614360000000001</c:v>
                </c:pt>
                <c:pt idx="1210">
                  <c:v>-0.16048879999999999</c:v>
                </c:pt>
                <c:pt idx="1211">
                  <c:v>-0.1500273</c:v>
                </c:pt>
                <c:pt idx="1212">
                  <c:v>-0.14389759999999999</c:v>
                </c:pt>
                <c:pt idx="1213">
                  <c:v>-0.14226167000000001</c:v>
                </c:pt>
                <c:pt idx="1214">
                  <c:v>-0.14269825999999999</c:v>
                </c:pt>
                <c:pt idx="1215">
                  <c:v>-0.14374239999999999</c:v>
                </c:pt>
                <c:pt idx="1216">
                  <c:v>-0.14383466</c:v>
                </c:pt>
                <c:pt idx="1217">
                  <c:v>-0.141421571</c:v>
                </c:pt>
                <c:pt idx="1218">
                  <c:v>-0.13504938</c:v>
                </c:pt>
                <c:pt idx="1219">
                  <c:v>-0.1234524</c:v>
                </c:pt>
                <c:pt idx="1220">
                  <c:v>-0.1056358</c:v>
                </c:pt>
                <c:pt idx="1221">
                  <c:v>-8.0957600000000005E-2</c:v>
                </c:pt>
                <c:pt idx="1222">
                  <c:v>-4.916744E-2</c:v>
                </c:pt>
                <c:pt idx="1223">
                  <c:v>-1.045605E-2</c:v>
                </c:pt>
                <c:pt idx="1224">
                  <c:v>3.4539100000000003E-2</c:v>
                </c:pt>
                <c:pt idx="1225">
                  <c:v>8.4740700000000002E-2</c:v>
                </c:pt>
                <c:pt idx="1226">
                  <c:v>0.13866719999999999</c:v>
                </c:pt>
                <c:pt idx="1227">
                  <c:v>0.19448289999999999</c:v>
                </c:pt>
                <c:pt idx="1228">
                  <c:v>0.25008839999999999</c:v>
                </c:pt>
                <c:pt idx="1229">
                  <c:v>0.30319716000000002</c:v>
                </c:pt>
                <c:pt idx="1230">
                  <c:v>0.3514545</c:v>
                </c:pt>
                <c:pt idx="1231">
                  <c:v>0.39255980000000001</c:v>
                </c:pt>
                <c:pt idx="1232">
                  <c:v>0.42437580000000003</c:v>
                </c:pt>
                <c:pt idx="1233">
                  <c:v>0.44505119999999998</c:v>
                </c:pt>
                <c:pt idx="1234">
                  <c:v>0.45313690000000001</c:v>
                </c:pt>
                <c:pt idx="1235">
                  <c:v>0.4476695</c:v>
                </c:pt>
                <c:pt idx="1236">
                  <c:v>0.42825770000000002</c:v>
                </c:pt>
                <c:pt idx="1237">
                  <c:v>0.39512439999999999</c:v>
                </c:pt>
                <c:pt idx="1238">
                  <c:v>0.34913559999999999</c:v>
                </c:pt>
                <c:pt idx="1239">
                  <c:v>0.29179240000000001</c:v>
                </c:pt>
                <c:pt idx="1240">
                  <c:v>0.22519059999999999</c:v>
                </c:pt>
                <c:pt idx="1241">
                  <c:v>0.15195249999999999</c:v>
                </c:pt>
                <c:pt idx="1242">
                  <c:v>7.5130199999999994E-2</c:v>
                </c:pt>
                <c:pt idx="1243">
                  <c:v>-1.9100999999999799E-3</c:v>
                </c:pt>
                <c:pt idx="1244">
                  <c:v>-7.5641299999999995E-2</c:v>
                </c:pt>
                <c:pt idx="1245">
                  <c:v>-0.14251810000000001</c:v>
                </c:pt>
                <c:pt idx="1246">
                  <c:v>-0.19913900000000001</c:v>
                </c:pt>
                <c:pt idx="1247">
                  <c:v>-0.2424202</c:v>
                </c:pt>
                <c:pt idx="1248">
                  <c:v>-0.26972990000000002</c:v>
                </c:pt>
                <c:pt idx="1249">
                  <c:v>-0.2790396</c:v>
                </c:pt>
                <c:pt idx="1250">
                  <c:v>-0.26903519999999997</c:v>
                </c:pt>
                <c:pt idx="1251">
                  <c:v>-0.23920730000000001</c:v>
                </c:pt>
                <c:pt idx="1252">
                  <c:v>-0.1899052</c:v>
                </c:pt>
                <c:pt idx="1253">
                  <c:v>-0.12235939999999999</c:v>
                </c:pt>
                <c:pt idx="1254">
                  <c:v>-3.8663999999999997E-2</c:v>
                </c:pt>
                <c:pt idx="1255">
                  <c:v>5.8284599999999999E-2</c:v>
                </c:pt>
                <c:pt idx="1256">
                  <c:v>0.16489129999999999</c:v>
                </c:pt>
                <c:pt idx="1257">
                  <c:v>0.27698270000000003</c:v>
                </c:pt>
                <c:pt idx="1258">
                  <c:v>0.3899784</c:v>
                </c:pt>
                <c:pt idx="1259">
                  <c:v>0.49908770000000002</c:v>
                </c:pt>
                <c:pt idx="1260">
                  <c:v>0.59950369999999997</c:v>
                </c:pt>
                <c:pt idx="1261">
                  <c:v>0.68663929999999995</c:v>
                </c:pt>
                <c:pt idx="1262">
                  <c:v>0.75632379999999999</c:v>
                </c:pt>
                <c:pt idx="1263">
                  <c:v>0.80502410000000002</c:v>
                </c:pt>
                <c:pt idx="1264">
                  <c:v>0.83002799999999999</c:v>
                </c:pt>
                <c:pt idx="1265">
                  <c:v>0.82958370000000003</c:v>
                </c:pt>
                <c:pt idx="1266">
                  <c:v>0.80302700000000005</c:v>
                </c:pt>
                <c:pt idx="1267">
                  <c:v>0.75084200000000001</c:v>
                </c:pt>
                <c:pt idx="1268">
                  <c:v>0.6746664</c:v>
                </c:pt>
                <c:pt idx="1269">
                  <c:v>0.57726379999999999</c:v>
                </c:pt>
                <c:pt idx="1270">
                  <c:v>0.46241729999999998</c:v>
                </c:pt>
                <c:pt idx="1271">
                  <c:v>0.33478249999999998</c:v>
                </c:pt>
                <c:pt idx="1272">
                  <c:v>0.19970280000000001</c:v>
                </c:pt>
                <c:pt idx="1273">
                  <c:v>6.2982399999999994E-2</c:v>
                </c:pt>
                <c:pt idx="1274">
                  <c:v>-6.9379399999999994E-2</c:v>
                </c:pt>
                <c:pt idx="1275">
                  <c:v>-0.19143399999999999</c:v>
                </c:pt>
                <c:pt idx="1276">
                  <c:v>-0.29756199999999999</c:v>
                </c:pt>
                <c:pt idx="1277">
                  <c:v>-0.38271899999999998</c:v>
                </c:pt>
                <c:pt idx="1278">
                  <c:v>-0.44266499999999998</c:v>
                </c:pt>
                <c:pt idx="1279">
                  <c:v>-0.47415499999999999</c:v>
                </c:pt>
                <c:pt idx="1280">
                  <c:v>-0.47508600000000001</c:v>
                </c:pt>
                <c:pt idx="1281">
                  <c:v>-0.44458599999999998</c:v>
                </c:pt>
                <c:pt idx="1282">
                  <c:v>-0.38305400000000001</c:v>
                </c:pt>
                <c:pt idx="1283">
                  <c:v>-0.29215799999999997</c:v>
                </c:pt>
                <c:pt idx="1284">
                  <c:v>-0.174737</c:v>
                </c:pt>
                <c:pt idx="1285">
                  <c:v>-3.4706000000000001E-2</c:v>
                </c:pt>
                <c:pt idx="1286">
                  <c:v>0.1231294</c:v>
                </c:pt>
                <c:pt idx="1287">
                  <c:v>0.29325733999999998</c:v>
                </c:pt>
                <c:pt idx="1288">
                  <c:v>0.4696919</c:v>
                </c:pt>
                <c:pt idx="1289">
                  <c:v>0.64621499999999998</c:v>
                </c:pt>
                <c:pt idx="1290">
                  <c:v>0.81660699999999997</c:v>
                </c:pt>
                <c:pt idx="1291">
                  <c:v>0.97490900000000003</c:v>
                </c:pt>
                <c:pt idx="1292">
                  <c:v>1.1156330000000001</c:v>
                </c:pt>
                <c:pt idx="1293">
                  <c:v>1.23397</c:v>
                </c:pt>
                <c:pt idx="1294">
                  <c:v>1.325968</c:v>
                </c:pt>
                <c:pt idx="1295">
                  <c:v>1.388663</c:v>
                </c:pt>
                <c:pt idx="1296">
                  <c:v>1.4201980000000001</c:v>
                </c:pt>
                <c:pt idx="1297">
                  <c:v>1.4198679999999999</c:v>
                </c:pt>
                <c:pt idx="1298">
                  <c:v>1.3881410000000001</c:v>
                </c:pt>
                <c:pt idx="1299">
                  <c:v>1.326635</c:v>
                </c:pt>
                <c:pt idx="1300">
                  <c:v>1.238038</c:v>
                </c:pt>
                <c:pt idx="1301">
                  <c:v>1.1259995</c:v>
                </c:pt>
                <c:pt idx="1302">
                  <c:v>0.99498489999999995</c:v>
                </c:pt>
                <c:pt idx="1303">
                  <c:v>0.85007670000000002</c:v>
                </c:pt>
                <c:pt idx="1304">
                  <c:v>0.696801</c:v>
                </c:pt>
                <c:pt idx="1305">
                  <c:v>0.54086900000000004</c:v>
                </c:pt>
                <c:pt idx="1306">
                  <c:v>0.38797219999999999</c:v>
                </c:pt>
                <c:pt idx="1307">
                  <c:v>0.24353269999999999</c:v>
                </c:pt>
                <c:pt idx="1308">
                  <c:v>0.1125167</c:v>
                </c:pt>
                <c:pt idx="1309">
                  <c:v>-7.7549999999998497E-4</c:v>
                </c:pt>
                <c:pt idx="1310">
                  <c:v>-9.2866799999999999E-2</c:v>
                </c:pt>
                <c:pt idx="1311">
                  <c:v>-0.16121170000000001</c:v>
                </c:pt>
                <c:pt idx="1312">
                  <c:v>-0.20429600000000001</c:v>
                </c:pt>
                <c:pt idx="1313">
                  <c:v>-0.22163859999999999</c:v>
                </c:pt>
                <c:pt idx="1314">
                  <c:v>-0.21380759999999999</c:v>
                </c:pt>
                <c:pt idx="1315">
                  <c:v>-0.18233099999999999</c:v>
                </c:pt>
                <c:pt idx="1316">
                  <c:v>-0.1295943</c:v>
                </c:pt>
                <c:pt idx="1317">
                  <c:v>-5.8735400000000097E-2</c:v>
                </c:pt>
                <c:pt idx="1318">
                  <c:v>2.6599500000000002E-2</c:v>
                </c:pt>
                <c:pt idx="1319">
                  <c:v>0.12233268999999999</c:v>
                </c:pt>
                <c:pt idx="1320">
                  <c:v>0.22422902</c:v>
                </c:pt>
                <c:pt idx="1321">
                  <c:v>0.32805321999999998</c:v>
                </c:pt>
                <c:pt idx="1322">
                  <c:v>0.42972709999999997</c:v>
                </c:pt>
                <c:pt idx="1323">
                  <c:v>0.52554529999999999</c:v>
                </c:pt>
                <c:pt idx="1324">
                  <c:v>0.61222460000000001</c:v>
                </c:pt>
                <c:pt idx="1325">
                  <c:v>0.68707039999999997</c:v>
                </c:pt>
                <c:pt idx="1326">
                  <c:v>0.74803129999999995</c:v>
                </c:pt>
                <c:pt idx="1327">
                  <c:v>0.79368419999999995</c:v>
                </c:pt>
                <c:pt idx="1328">
                  <c:v>0.82325806999999995</c:v>
                </c:pt>
                <c:pt idx="1329">
                  <c:v>0.83662689999999995</c:v>
                </c:pt>
                <c:pt idx="1330">
                  <c:v>0.83420190000000005</c:v>
                </c:pt>
                <c:pt idx="1331">
                  <c:v>0.81700090000000003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15-4629-ACB9-B2AF6194BB89}"/>
            </c:ext>
          </c:extLst>
        </c:ser>
        <c:ser>
          <c:idx val="1"/>
          <c:order val="2"/>
          <c:tx>
            <c:strRef>
              <c:f>Hoja1!$J$1</c:f>
              <c:strCache>
                <c:ptCount val="1"/>
                <c:pt idx="0">
                  <c:v>LF Reconstruction</c:v>
                </c:pt>
              </c:strCache>
            </c:strRef>
          </c:tx>
          <c:spPr>
            <a:ln w="2222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Hoja1!$A$2:$A$1369</c:f>
              <c:numCache>
                <c:formatCode>mmm\-yy</c:formatCode>
                <c:ptCount val="1368"/>
                <c:pt idx="0">
                  <c:v>367</c:v>
                </c:pt>
                <c:pt idx="1">
                  <c:v>398</c:v>
                </c:pt>
                <c:pt idx="2">
                  <c:v>426</c:v>
                </c:pt>
                <c:pt idx="3">
                  <c:v>457</c:v>
                </c:pt>
                <c:pt idx="4">
                  <c:v>487</c:v>
                </c:pt>
                <c:pt idx="5">
                  <c:v>518</c:v>
                </c:pt>
                <c:pt idx="6">
                  <c:v>548</c:v>
                </c:pt>
                <c:pt idx="7">
                  <c:v>579</c:v>
                </c:pt>
                <c:pt idx="8">
                  <c:v>610</c:v>
                </c:pt>
                <c:pt idx="9">
                  <c:v>640</c:v>
                </c:pt>
                <c:pt idx="10">
                  <c:v>671</c:v>
                </c:pt>
                <c:pt idx="11">
                  <c:v>701</c:v>
                </c:pt>
                <c:pt idx="12">
                  <c:v>732</c:v>
                </c:pt>
                <c:pt idx="13">
                  <c:v>763</c:v>
                </c:pt>
                <c:pt idx="14">
                  <c:v>791</c:v>
                </c:pt>
                <c:pt idx="15">
                  <c:v>822</c:v>
                </c:pt>
                <c:pt idx="16">
                  <c:v>852</c:v>
                </c:pt>
                <c:pt idx="17">
                  <c:v>883</c:v>
                </c:pt>
                <c:pt idx="18">
                  <c:v>913</c:v>
                </c:pt>
                <c:pt idx="19">
                  <c:v>944</c:v>
                </c:pt>
                <c:pt idx="20">
                  <c:v>975</c:v>
                </c:pt>
                <c:pt idx="21">
                  <c:v>1005</c:v>
                </c:pt>
                <c:pt idx="22">
                  <c:v>1036</c:v>
                </c:pt>
                <c:pt idx="23">
                  <c:v>1066</c:v>
                </c:pt>
                <c:pt idx="24">
                  <c:v>1097</c:v>
                </c:pt>
                <c:pt idx="25">
                  <c:v>1128</c:v>
                </c:pt>
                <c:pt idx="26">
                  <c:v>1156</c:v>
                </c:pt>
                <c:pt idx="27">
                  <c:v>1187</c:v>
                </c:pt>
                <c:pt idx="28">
                  <c:v>1217</c:v>
                </c:pt>
                <c:pt idx="29">
                  <c:v>1248</c:v>
                </c:pt>
                <c:pt idx="30">
                  <c:v>1278</c:v>
                </c:pt>
                <c:pt idx="31">
                  <c:v>1309</c:v>
                </c:pt>
                <c:pt idx="32">
                  <c:v>1340</c:v>
                </c:pt>
                <c:pt idx="33">
                  <c:v>1370</c:v>
                </c:pt>
                <c:pt idx="34">
                  <c:v>1401</c:v>
                </c:pt>
                <c:pt idx="35">
                  <c:v>1431</c:v>
                </c:pt>
                <c:pt idx="36">
                  <c:v>1462</c:v>
                </c:pt>
                <c:pt idx="37">
                  <c:v>1493</c:v>
                </c:pt>
                <c:pt idx="38">
                  <c:v>1522</c:v>
                </c:pt>
                <c:pt idx="39">
                  <c:v>1553</c:v>
                </c:pt>
                <c:pt idx="40">
                  <c:v>1583</c:v>
                </c:pt>
                <c:pt idx="41">
                  <c:v>1614</c:v>
                </c:pt>
                <c:pt idx="42">
                  <c:v>1644</c:v>
                </c:pt>
                <c:pt idx="43">
                  <c:v>1675</c:v>
                </c:pt>
                <c:pt idx="44">
                  <c:v>1706</c:v>
                </c:pt>
                <c:pt idx="45">
                  <c:v>1736</c:v>
                </c:pt>
                <c:pt idx="46">
                  <c:v>1767</c:v>
                </c:pt>
                <c:pt idx="47">
                  <c:v>1797</c:v>
                </c:pt>
                <c:pt idx="48">
                  <c:v>1828</c:v>
                </c:pt>
                <c:pt idx="49">
                  <c:v>1859</c:v>
                </c:pt>
                <c:pt idx="50">
                  <c:v>1887</c:v>
                </c:pt>
                <c:pt idx="51">
                  <c:v>1918</c:v>
                </c:pt>
                <c:pt idx="52">
                  <c:v>1948</c:v>
                </c:pt>
                <c:pt idx="53">
                  <c:v>1979</c:v>
                </c:pt>
                <c:pt idx="54">
                  <c:v>2009</c:v>
                </c:pt>
                <c:pt idx="55">
                  <c:v>2040</c:v>
                </c:pt>
                <c:pt idx="56">
                  <c:v>2071</c:v>
                </c:pt>
                <c:pt idx="57">
                  <c:v>2101</c:v>
                </c:pt>
                <c:pt idx="58">
                  <c:v>2132</c:v>
                </c:pt>
                <c:pt idx="59">
                  <c:v>2162</c:v>
                </c:pt>
                <c:pt idx="60">
                  <c:v>2193</c:v>
                </c:pt>
                <c:pt idx="61">
                  <c:v>2224</c:v>
                </c:pt>
                <c:pt idx="62">
                  <c:v>2252</c:v>
                </c:pt>
                <c:pt idx="63">
                  <c:v>2283</c:v>
                </c:pt>
                <c:pt idx="64">
                  <c:v>2313</c:v>
                </c:pt>
                <c:pt idx="65">
                  <c:v>2344</c:v>
                </c:pt>
                <c:pt idx="66">
                  <c:v>2374</c:v>
                </c:pt>
                <c:pt idx="67">
                  <c:v>2405</c:v>
                </c:pt>
                <c:pt idx="68">
                  <c:v>2436</c:v>
                </c:pt>
                <c:pt idx="69">
                  <c:v>2466</c:v>
                </c:pt>
                <c:pt idx="70">
                  <c:v>2497</c:v>
                </c:pt>
                <c:pt idx="71">
                  <c:v>2527</c:v>
                </c:pt>
                <c:pt idx="72">
                  <c:v>2558</c:v>
                </c:pt>
                <c:pt idx="73">
                  <c:v>2589</c:v>
                </c:pt>
                <c:pt idx="74">
                  <c:v>2617</c:v>
                </c:pt>
                <c:pt idx="75">
                  <c:v>2648</c:v>
                </c:pt>
                <c:pt idx="76">
                  <c:v>2678</c:v>
                </c:pt>
                <c:pt idx="77">
                  <c:v>2709</c:v>
                </c:pt>
                <c:pt idx="78">
                  <c:v>2739</c:v>
                </c:pt>
                <c:pt idx="79">
                  <c:v>2770</c:v>
                </c:pt>
                <c:pt idx="80">
                  <c:v>2801</c:v>
                </c:pt>
                <c:pt idx="81">
                  <c:v>2831</c:v>
                </c:pt>
                <c:pt idx="82">
                  <c:v>2862</c:v>
                </c:pt>
                <c:pt idx="83">
                  <c:v>2892</c:v>
                </c:pt>
                <c:pt idx="84">
                  <c:v>2923</c:v>
                </c:pt>
                <c:pt idx="85">
                  <c:v>2954</c:v>
                </c:pt>
                <c:pt idx="86">
                  <c:v>2983</c:v>
                </c:pt>
                <c:pt idx="87">
                  <c:v>3014</c:v>
                </c:pt>
                <c:pt idx="88">
                  <c:v>3044</c:v>
                </c:pt>
                <c:pt idx="89">
                  <c:v>3075</c:v>
                </c:pt>
                <c:pt idx="90">
                  <c:v>3105</c:v>
                </c:pt>
                <c:pt idx="91">
                  <c:v>3136</c:v>
                </c:pt>
                <c:pt idx="92">
                  <c:v>3167</c:v>
                </c:pt>
                <c:pt idx="93">
                  <c:v>3197</c:v>
                </c:pt>
                <c:pt idx="94">
                  <c:v>3228</c:v>
                </c:pt>
                <c:pt idx="95">
                  <c:v>3258</c:v>
                </c:pt>
                <c:pt idx="96">
                  <c:v>3289</c:v>
                </c:pt>
                <c:pt idx="97">
                  <c:v>3320</c:v>
                </c:pt>
                <c:pt idx="98">
                  <c:v>3348</c:v>
                </c:pt>
                <c:pt idx="99">
                  <c:v>3379</c:v>
                </c:pt>
                <c:pt idx="100">
                  <c:v>3409</c:v>
                </c:pt>
                <c:pt idx="101">
                  <c:v>3440</c:v>
                </c:pt>
                <c:pt idx="102">
                  <c:v>3470</c:v>
                </c:pt>
                <c:pt idx="103">
                  <c:v>3501</c:v>
                </c:pt>
                <c:pt idx="104">
                  <c:v>3532</c:v>
                </c:pt>
                <c:pt idx="105">
                  <c:v>3562</c:v>
                </c:pt>
                <c:pt idx="106">
                  <c:v>3593</c:v>
                </c:pt>
                <c:pt idx="107">
                  <c:v>3623</c:v>
                </c:pt>
                <c:pt idx="108">
                  <c:v>3654</c:v>
                </c:pt>
                <c:pt idx="109">
                  <c:v>3685</c:v>
                </c:pt>
                <c:pt idx="110">
                  <c:v>3713</c:v>
                </c:pt>
                <c:pt idx="111">
                  <c:v>3744</c:v>
                </c:pt>
                <c:pt idx="112">
                  <c:v>3774</c:v>
                </c:pt>
                <c:pt idx="113">
                  <c:v>3805</c:v>
                </c:pt>
                <c:pt idx="114">
                  <c:v>3835</c:v>
                </c:pt>
                <c:pt idx="115">
                  <c:v>3866</c:v>
                </c:pt>
                <c:pt idx="116">
                  <c:v>3897</c:v>
                </c:pt>
                <c:pt idx="117">
                  <c:v>3927</c:v>
                </c:pt>
                <c:pt idx="118">
                  <c:v>3958</c:v>
                </c:pt>
                <c:pt idx="119">
                  <c:v>3988</c:v>
                </c:pt>
                <c:pt idx="120">
                  <c:v>4019</c:v>
                </c:pt>
                <c:pt idx="121">
                  <c:v>4050</c:v>
                </c:pt>
                <c:pt idx="122">
                  <c:v>4078</c:v>
                </c:pt>
                <c:pt idx="123">
                  <c:v>4109</c:v>
                </c:pt>
                <c:pt idx="124">
                  <c:v>4139</c:v>
                </c:pt>
                <c:pt idx="125">
                  <c:v>4170</c:v>
                </c:pt>
                <c:pt idx="126">
                  <c:v>4200</c:v>
                </c:pt>
                <c:pt idx="127">
                  <c:v>4231</c:v>
                </c:pt>
                <c:pt idx="128">
                  <c:v>4262</c:v>
                </c:pt>
                <c:pt idx="129">
                  <c:v>4292</c:v>
                </c:pt>
                <c:pt idx="130">
                  <c:v>4323</c:v>
                </c:pt>
                <c:pt idx="131">
                  <c:v>4353</c:v>
                </c:pt>
                <c:pt idx="132">
                  <c:v>4384</c:v>
                </c:pt>
                <c:pt idx="133">
                  <c:v>4415</c:v>
                </c:pt>
                <c:pt idx="134">
                  <c:v>4444</c:v>
                </c:pt>
                <c:pt idx="135">
                  <c:v>4475</c:v>
                </c:pt>
                <c:pt idx="136">
                  <c:v>4505</c:v>
                </c:pt>
                <c:pt idx="137">
                  <c:v>4536</c:v>
                </c:pt>
                <c:pt idx="138">
                  <c:v>4566</c:v>
                </c:pt>
                <c:pt idx="139">
                  <c:v>4597</c:v>
                </c:pt>
                <c:pt idx="140">
                  <c:v>4628</c:v>
                </c:pt>
                <c:pt idx="141">
                  <c:v>4658</c:v>
                </c:pt>
                <c:pt idx="142">
                  <c:v>4689</c:v>
                </c:pt>
                <c:pt idx="143">
                  <c:v>4719</c:v>
                </c:pt>
                <c:pt idx="144">
                  <c:v>4750</c:v>
                </c:pt>
                <c:pt idx="145">
                  <c:v>4781</c:v>
                </c:pt>
                <c:pt idx="146">
                  <c:v>4809</c:v>
                </c:pt>
                <c:pt idx="147">
                  <c:v>4840</c:v>
                </c:pt>
                <c:pt idx="148">
                  <c:v>4870</c:v>
                </c:pt>
                <c:pt idx="149">
                  <c:v>4901</c:v>
                </c:pt>
                <c:pt idx="150">
                  <c:v>4931</c:v>
                </c:pt>
                <c:pt idx="151">
                  <c:v>4962</c:v>
                </c:pt>
                <c:pt idx="152">
                  <c:v>4993</c:v>
                </c:pt>
                <c:pt idx="153">
                  <c:v>5023</c:v>
                </c:pt>
                <c:pt idx="154">
                  <c:v>5054</c:v>
                </c:pt>
                <c:pt idx="155">
                  <c:v>5084</c:v>
                </c:pt>
                <c:pt idx="156">
                  <c:v>5115</c:v>
                </c:pt>
                <c:pt idx="157">
                  <c:v>5146</c:v>
                </c:pt>
                <c:pt idx="158">
                  <c:v>5174</c:v>
                </c:pt>
                <c:pt idx="159">
                  <c:v>5205</c:v>
                </c:pt>
                <c:pt idx="160">
                  <c:v>5235</c:v>
                </c:pt>
                <c:pt idx="161">
                  <c:v>5266</c:v>
                </c:pt>
                <c:pt idx="162">
                  <c:v>5296</c:v>
                </c:pt>
                <c:pt idx="163">
                  <c:v>5327</c:v>
                </c:pt>
                <c:pt idx="164">
                  <c:v>5358</c:v>
                </c:pt>
                <c:pt idx="165">
                  <c:v>5388</c:v>
                </c:pt>
                <c:pt idx="166">
                  <c:v>5419</c:v>
                </c:pt>
                <c:pt idx="167">
                  <c:v>5449</c:v>
                </c:pt>
                <c:pt idx="168">
                  <c:v>5480</c:v>
                </c:pt>
                <c:pt idx="169">
                  <c:v>5511</c:v>
                </c:pt>
                <c:pt idx="170">
                  <c:v>5539</c:v>
                </c:pt>
                <c:pt idx="171">
                  <c:v>5570</c:v>
                </c:pt>
                <c:pt idx="172">
                  <c:v>5600</c:v>
                </c:pt>
                <c:pt idx="173">
                  <c:v>5631</c:v>
                </c:pt>
                <c:pt idx="174">
                  <c:v>5661</c:v>
                </c:pt>
                <c:pt idx="175">
                  <c:v>5692</c:v>
                </c:pt>
                <c:pt idx="176">
                  <c:v>5723</c:v>
                </c:pt>
                <c:pt idx="177">
                  <c:v>5753</c:v>
                </c:pt>
                <c:pt idx="178">
                  <c:v>5784</c:v>
                </c:pt>
                <c:pt idx="179">
                  <c:v>5814</c:v>
                </c:pt>
                <c:pt idx="180">
                  <c:v>5845</c:v>
                </c:pt>
                <c:pt idx="181">
                  <c:v>5876</c:v>
                </c:pt>
                <c:pt idx="182">
                  <c:v>5905</c:v>
                </c:pt>
                <c:pt idx="183">
                  <c:v>5936</c:v>
                </c:pt>
                <c:pt idx="184">
                  <c:v>5966</c:v>
                </c:pt>
                <c:pt idx="185">
                  <c:v>5997</c:v>
                </c:pt>
                <c:pt idx="186">
                  <c:v>6027</c:v>
                </c:pt>
                <c:pt idx="187">
                  <c:v>6058</c:v>
                </c:pt>
                <c:pt idx="188">
                  <c:v>6089</c:v>
                </c:pt>
                <c:pt idx="189">
                  <c:v>6119</c:v>
                </c:pt>
                <c:pt idx="190">
                  <c:v>6150</c:v>
                </c:pt>
                <c:pt idx="191">
                  <c:v>6180</c:v>
                </c:pt>
                <c:pt idx="192">
                  <c:v>6211</c:v>
                </c:pt>
                <c:pt idx="193">
                  <c:v>6242</c:v>
                </c:pt>
                <c:pt idx="194">
                  <c:v>6270</c:v>
                </c:pt>
                <c:pt idx="195">
                  <c:v>6301</c:v>
                </c:pt>
                <c:pt idx="196">
                  <c:v>6331</c:v>
                </c:pt>
                <c:pt idx="197">
                  <c:v>6362</c:v>
                </c:pt>
                <c:pt idx="198">
                  <c:v>6392</c:v>
                </c:pt>
                <c:pt idx="199">
                  <c:v>6423</c:v>
                </c:pt>
                <c:pt idx="200">
                  <c:v>6454</c:v>
                </c:pt>
                <c:pt idx="201">
                  <c:v>6484</c:v>
                </c:pt>
                <c:pt idx="202">
                  <c:v>6515</c:v>
                </c:pt>
                <c:pt idx="203">
                  <c:v>6545</c:v>
                </c:pt>
                <c:pt idx="204">
                  <c:v>6576</c:v>
                </c:pt>
                <c:pt idx="205">
                  <c:v>6607</c:v>
                </c:pt>
                <c:pt idx="206">
                  <c:v>6635</c:v>
                </c:pt>
                <c:pt idx="207">
                  <c:v>6666</c:v>
                </c:pt>
                <c:pt idx="208">
                  <c:v>6696</c:v>
                </c:pt>
                <c:pt idx="209">
                  <c:v>6727</c:v>
                </c:pt>
                <c:pt idx="210">
                  <c:v>6757</c:v>
                </c:pt>
                <c:pt idx="211">
                  <c:v>6788</c:v>
                </c:pt>
                <c:pt idx="212">
                  <c:v>6819</c:v>
                </c:pt>
                <c:pt idx="213">
                  <c:v>6849</c:v>
                </c:pt>
                <c:pt idx="214">
                  <c:v>6880</c:v>
                </c:pt>
                <c:pt idx="215">
                  <c:v>6910</c:v>
                </c:pt>
                <c:pt idx="216">
                  <c:v>6941</c:v>
                </c:pt>
                <c:pt idx="217">
                  <c:v>6972</c:v>
                </c:pt>
                <c:pt idx="218">
                  <c:v>7000</c:v>
                </c:pt>
                <c:pt idx="219">
                  <c:v>7031</c:v>
                </c:pt>
                <c:pt idx="220">
                  <c:v>7061</c:v>
                </c:pt>
                <c:pt idx="221">
                  <c:v>7092</c:v>
                </c:pt>
                <c:pt idx="222">
                  <c:v>7122</c:v>
                </c:pt>
                <c:pt idx="223">
                  <c:v>7153</c:v>
                </c:pt>
                <c:pt idx="224">
                  <c:v>7184</c:v>
                </c:pt>
                <c:pt idx="225">
                  <c:v>7214</c:v>
                </c:pt>
                <c:pt idx="226">
                  <c:v>7245</c:v>
                </c:pt>
                <c:pt idx="227">
                  <c:v>7275</c:v>
                </c:pt>
                <c:pt idx="228">
                  <c:v>7306</c:v>
                </c:pt>
                <c:pt idx="229">
                  <c:v>7337</c:v>
                </c:pt>
                <c:pt idx="230">
                  <c:v>7366</c:v>
                </c:pt>
                <c:pt idx="231">
                  <c:v>7397</c:v>
                </c:pt>
                <c:pt idx="232">
                  <c:v>7427</c:v>
                </c:pt>
                <c:pt idx="233">
                  <c:v>7458</c:v>
                </c:pt>
                <c:pt idx="234">
                  <c:v>7488</c:v>
                </c:pt>
                <c:pt idx="235">
                  <c:v>7519</c:v>
                </c:pt>
                <c:pt idx="236">
                  <c:v>7550</c:v>
                </c:pt>
                <c:pt idx="237">
                  <c:v>7580</c:v>
                </c:pt>
                <c:pt idx="238">
                  <c:v>7611</c:v>
                </c:pt>
                <c:pt idx="239">
                  <c:v>7641</c:v>
                </c:pt>
                <c:pt idx="240">
                  <c:v>7672</c:v>
                </c:pt>
                <c:pt idx="241">
                  <c:v>7703</c:v>
                </c:pt>
                <c:pt idx="242">
                  <c:v>7731</c:v>
                </c:pt>
                <c:pt idx="243">
                  <c:v>7762</c:v>
                </c:pt>
                <c:pt idx="244">
                  <c:v>7792</c:v>
                </c:pt>
                <c:pt idx="245">
                  <c:v>7823</c:v>
                </c:pt>
                <c:pt idx="246">
                  <c:v>7853</c:v>
                </c:pt>
                <c:pt idx="247">
                  <c:v>7884</c:v>
                </c:pt>
                <c:pt idx="248">
                  <c:v>7915</c:v>
                </c:pt>
                <c:pt idx="249">
                  <c:v>7945</c:v>
                </c:pt>
                <c:pt idx="250">
                  <c:v>7976</c:v>
                </c:pt>
                <c:pt idx="251">
                  <c:v>8006</c:v>
                </c:pt>
                <c:pt idx="252">
                  <c:v>8037</c:v>
                </c:pt>
                <c:pt idx="253">
                  <c:v>8068</c:v>
                </c:pt>
                <c:pt idx="254">
                  <c:v>8096</c:v>
                </c:pt>
                <c:pt idx="255">
                  <c:v>8127</c:v>
                </c:pt>
                <c:pt idx="256">
                  <c:v>8157</c:v>
                </c:pt>
                <c:pt idx="257">
                  <c:v>8188</c:v>
                </c:pt>
                <c:pt idx="258">
                  <c:v>8218</c:v>
                </c:pt>
                <c:pt idx="259">
                  <c:v>8249</c:v>
                </c:pt>
                <c:pt idx="260">
                  <c:v>8280</c:v>
                </c:pt>
                <c:pt idx="261">
                  <c:v>8310</c:v>
                </c:pt>
                <c:pt idx="262">
                  <c:v>8341</c:v>
                </c:pt>
                <c:pt idx="263">
                  <c:v>8371</c:v>
                </c:pt>
                <c:pt idx="264">
                  <c:v>8402</c:v>
                </c:pt>
                <c:pt idx="265">
                  <c:v>8433</c:v>
                </c:pt>
                <c:pt idx="266">
                  <c:v>8461</c:v>
                </c:pt>
                <c:pt idx="267">
                  <c:v>8492</c:v>
                </c:pt>
                <c:pt idx="268">
                  <c:v>8522</c:v>
                </c:pt>
                <c:pt idx="269">
                  <c:v>8553</c:v>
                </c:pt>
                <c:pt idx="270">
                  <c:v>8583</c:v>
                </c:pt>
                <c:pt idx="271">
                  <c:v>8614</c:v>
                </c:pt>
                <c:pt idx="272">
                  <c:v>8645</c:v>
                </c:pt>
                <c:pt idx="273">
                  <c:v>8675</c:v>
                </c:pt>
                <c:pt idx="274">
                  <c:v>8706</c:v>
                </c:pt>
                <c:pt idx="275">
                  <c:v>8736</c:v>
                </c:pt>
                <c:pt idx="276">
                  <c:v>8767</c:v>
                </c:pt>
                <c:pt idx="277">
                  <c:v>8798</c:v>
                </c:pt>
                <c:pt idx="278">
                  <c:v>8827</c:v>
                </c:pt>
                <c:pt idx="279">
                  <c:v>8858</c:v>
                </c:pt>
                <c:pt idx="280">
                  <c:v>8888</c:v>
                </c:pt>
                <c:pt idx="281">
                  <c:v>8919</c:v>
                </c:pt>
                <c:pt idx="282">
                  <c:v>8949</c:v>
                </c:pt>
                <c:pt idx="283">
                  <c:v>8980</c:v>
                </c:pt>
                <c:pt idx="284">
                  <c:v>9011</c:v>
                </c:pt>
                <c:pt idx="285">
                  <c:v>9041</c:v>
                </c:pt>
                <c:pt idx="286">
                  <c:v>9072</c:v>
                </c:pt>
                <c:pt idx="287">
                  <c:v>9102</c:v>
                </c:pt>
                <c:pt idx="288">
                  <c:v>9133</c:v>
                </c:pt>
                <c:pt idx="289">
                  <c:v>9164</c:v>
                </c:pt>
                <c:pt idx="290">
                  <c:v>9192</c:v>
                </c:pt>
                <c:pt idx="291">
                  <c:v>9223</c:v>
                </c:pt>
                <c:pt idx="292">
                  <c:v>9253</c:v>
                </c:pt>
                <c:pt idx="293">
                  <c:v>9284</c:v>
                </c:pt>
                <c:pt idx="294">
                  <c:v>9314</c:v>
                </c:pt>
                <c:pt idx="295">
                  <c:v>9345</c:v>
                </c:pt>
                <c:pt idx="296">
                  <c:v>9376</c:v>
                </c:pt>
                <c:pt idx="297">
                  <c:v>9406</c:v>
                </c:pt>
                <c:pt idx="298">
                  <c:v>9437</c:v>
                </c:pt>
                <c:pt idx="299">
                  <c:v>9467</c:v>
                </c:pt>
                <c:pt idx="300">
                  <c:v>9498</c:v>
                </c:pt>
                <c:pt idx="301">
                  <c:v>9529</c:v>
                </c:pt>
                <c:pt idx="302">
                  <c:v>9557</c:v>
                </c:pt>
                <c:pt idx="303">
                  <c:v>9588</c:v>
                </c:pt>
                <c:pt idx="304">
                  <c:v>9618</c:v>
                </c:pt>
                <c:pt idx="305">
                  <c:v>9649</c:v>
                </c:pt>
                <c:pt idx="306">
                  <c:v>9679</c:v>
                </c:pt>
                <c:pt idx="307">
                  <c:v>9710</c:v>
                </c:pt>
                <c:pt idx="308">
                  <c:v>9741</c:v>
                </c:pt>
                <c:pt idx="309">
                  <c:v>9771</c:v>
                </c:pt>
                <c:pt idx="310">
                  <c:v>9802</c:v>
                </c:pt>
                <c:pt idx="311">
                  <c:v>9832</c:v>
                </c:pt>
                <c:pt idx="312">
                  <c:v>9863</c:v>
                </c:pt>
                <c:pt idx="313">
                  <c:v>9894</c:v>
                </c:pt>
                <c:pt idx="314">
                  <c:v>9922</c:v>
                </c:pt>
                <c:pt idx="315">
                  <c:v>9953</c:v>
                </c:pt>
                <c:pt idx="316">
                  <c:v>9983</c:v>
                </c:pt>
                <c:pt idx="317">
                  <c:v>10014</c:v>
                </c:pt>
                <c:pt idx="318">
                  <c:v>10044</c:v>
                </c:pt>
                <c:pt idx="319">
                  <c:v>10075</c:v>
                </c:pt>
                <c:pt idx="320">
                  <c:v>10106</c:v>
                </c:pt>
                <c:pt idx="321">
                  <c:v>10136</c:v>
                </c:pt>
                <c:pt idx="322">
                  <c:v>10167</c:v>
                </c:pt>
                <c:pt idx="323">
                  <c:v>10197</c:v>
                </c:pt>
                <c:pt idx="324">
                  <c:v>10228</c:v>
                </c:pt>
                <c:pt idx="325">
                  <c:v>10259</c:v>
                </c:pt>
                <c:pt idx="326">
                  <c:v>10288</c:v>
                </c:pt>
                <c:pt idx="327">
                  <c:v>10319</c:v>
                </c:pt>
                <c:pt idx="328">
                  <c:v>10349</c:v>
                </c:pt>
                <c:pt idx="329">
                  <c:v>10380</c:v>
                </c:pt>
                <c:pt idx="330">
                  <c:v>10410</c:v>
                </c:pt>
                <c:pt idx="331">
                  <c:v>10441</c:v>
                </c:pt>
                <c:pt idx="332">
                  <c:v>10472</c:v>
                </c:pt>
                <c:pt idx="333">
                  <c:v>10502</c:v>
                </c:pt>
                <c:pt idx="334">
                  <c:v>10533</c:v>
                </c:pt>
                <c:pt idx="335">
                  <c:v>10563</c:v>
                </c:pt>
                <c:pt idx="336">
                  <c:v>10594</c:v>
                </c:pt>
                <c:pt idx="337">
                  <c:v>10625</c:v>
                </c:pt>
                <c:pt idx="338">
                  <c:v>10653</c:v>
                </c:pt>
                <c:pt idx="339">
                  <c:v>10684</c:v>
                </c:pt>
                <c:pt idx="340">
                  <c:v>10714</c:v>
                </c:pt>
                <c:pt idx="341">
                  <c:v>10745</c:v>
                </c:pt>
                <c:pt idx="342">
                  <c:v>10775</c:v>
                </c:pt>
                <c:pt idx="343">
                  <c:v>10806</c:v>
                </c:pt>
                <c:pt idx="344">
                  <c:v>10837</c:v>
                </c:pt>
                <c:pt idx="345">
                  <c:v>10867</c:v>
                </c:pt>
                <c:pt idx="346">
                  <c:v>10898</c:v>
                </c:pt>
                <c:pt idx="347">
                  <c:v>10928</c:v>
                </c:pt>
                <c:pt idx="348">
                  <c:v>10959</c:v>
                </c:pt>
                <c:pt idx="349">
                  <c:v>10990</c:v>
                </c:pt>
                <c:pt idx="350">
                  <c:v>11018</c:v>
                </c:pt>
                <c:pt idx="351">
                  <c:v>11049</c:v>
                </c:pt>
                <c:pt idx="352">
                  <c:v>11079</c:v>
                </c:pt>
                <c:pt idx="353">
                  <c:v>11110</c:v>
                </c:pt>
                <c:pt idx="354">
                  <c:v>11140</c:v>
                </c:pt>
                <c:pt idx="355">
                  <c:v>11171</c:v>
                </c:pt>
                <c:pt idx="356">
                  <c:v>11202</c:v>
                </c:pt>
                <c:pt idx="357">
                  <c:v>11232</c:v>
                </c:pt>
                <c:pt idx="358">
                  <c:v>11263</c:v>
                </c:pt>
                <c:pt idx="359">
                  <c:v>11293</c:v>
                </c:pt>
                <c:pt idx="360">
                  <c:v>11324</c:v>
                </c:pt>
                <c:pt idx="361">
                  <c:v>11355</c:v>
                </c:pt>
                <c:pt idx="362">
                  <c:v>11383</c:v>
                </c:pt>
                <c:pt idx="363">
                  <c:v>11414</c:v>
                </c:pt>
                <c:pt idx="364">
                  <c:v>11444</c:v>
                </c:pt>
                <c:pt idx="365">
                  <c:v>11475</c:v>
                </c:pt>
                <c:pt idx="366">
                  <c:v>11505</c:v>
                </c:pt>
                <c:pt idx="367">
                  <c:v>11536</c:v>
                </c:pt>
                <c:pt idx="368">
                  <c:v>11567</c:v>
                </c:pt>
                <c:pt idx="369">
                  <c:v>11597</c:v>
                </c:pt>
                <c:pt idx="370">
                  <c:v>11628</c:v>
                </c:pt>
                <c:pt idx="371">
                  <c:v>11658</c:v>
                </c:pt>
                <c:pt idx="372">
                  <c:v>11689</c:v>
                </c:pt>
                <c:pt idx="373">
                  <c:v>11720</c:v>
                </c:pt>
                <c:pt idx="374">
                  <c:v>11749</c:v>
                </c:pt>
                <c:pt idx="375">
                  <c:v>11780</c:v>
                </c:pt>
                <c:pt idx="376">
                  <c:v>11810</c:v>
                </c:pt>
                <c:pt idx="377">
                  <c:v>11841</c:v>
                </c:pt>
                <c:pt idx="378">
                  <c:v>11871</c:v>
                </c:pt>
                <c:pt idx="379">
                  <c:v>11902</c:v>
                </c:pt>
                <c:pt idx="380">
                  <c:v>11933</c:v>
                </c:pt>
                <c:pt idx="381">
                  <c:v>11963</c:v>
                </c:pt>
                <c:pt idx="382">
                  <c:v>11994</c:v>
                </c:pt>
                <c:pt idx="383">
                  <c:v>12024</c:v>
                </c:pt>
                <c:pt idx="384">
                  <c:v>12055</c:v>
                </c:pt>
                <c:pt idx="385">
                  <c:v>12086</c:v>
                </c:pt>
                <c:pt idx="386">
                  <c:v>12114</c:v>
                </c:pt>
                <c:pt idx="387">
                  <c:v>12145</c:v>
                </c:pt>
                <c:pt idx="388">
                  <c:v>12175</c:v>
                </c:pt>
                <c:pt idx="389">
                  <c:v>12206</c:v>
                </c:pt>
                <c:pt idx="390">
                  <c:v>12236</c:v>
                </c:pt>
                <c:pt idx="391">
                  <c:v>12267</c:v>
                </c:pt>
                <c:pt idx="392">
                  <c:v>12298</c:v>
                </c:pt>
                <c:pt idx="393">
                  <c:v>12328</c:v>
                </c:pt>
                <c:pt idx="394">
                  <c:v>12359</c:v>
                </c:pt>
                <c:pt idx="395">
                  <c:v>12389</c:v>
                </c:pt>
                <c:pt idx="396">
                  <c:v>12420</c:v>
                </c:pt>
                <c:pt idx="397">
                  <c:v>12451</c:v>
                </c:pt>
                <c:pt idx="398">
                  <c:v>12479</c:v>
                </c:pt>
                <c:pt idx="399">
                  <c:v>12510</c:v>
                </c:pt>
                <c:pt idx="400">
                  <c:v>12540</c:v>
                </c:pt>
                <c:pt idx="401">
                  <c:v>12571</c:v>
                </c:pt>
                <c:pt idx="402">
                  <c:v>12601</c:v>
                </c:pt>
                <c:pt idx="403">
                  <c:v>12632</c:v>
                </c:pt>
                <c:pt idx="404">
                  <c:v>12663</c:v>
                </c:pt>
                <c:pt idx="405">
                  <c:v>12693</c:v>
                </c:pt>
                <c:pt idx="406">
                  <c:v>12724</c:v>
                </c:pt>
                <c:pt idx="407">
                  <c:v>12754</c:v>
                </c:pt>
                <c:pt idx="408">
                  <c:v>12785</c:v>
                </c:pt>
                <c:pt idx="409">
                  <c:v>12816</c:v>
                </c:pt>
                <c:pt idx="410">
                  <c:v>12844</c:v>
                </c:pt>
                <c:pt idx="411">
                  <c:v>12875</c:v>
                </c:pt>
                <c:pt idx="412">
                  <c:v>12905</c:v>
                </c:pt>
                <c:pt idx="413">
                  <c:v>12936</c:v>
                </c:pt>
                <c:pt idx="414">
                  <c:v>12966</c:v>
                </c:pt>
                <c:pt idx="415">
                  <c:v>12997</c:v>
                </c:pt>
                <c:pt idx="416">
                  <c:v>13028</c:v>
                </c:pt>
                <c:pt idx="417">
                  <c:v>13058</c:v>
                </c:pt>
                <c:pt idx="418">
                  <c:v>13089</c:v>
                </c:pt>
                <c:pt idx="419">
                  <c:v>13119</c:v>
                </c:pt>
                <c:pt idx="420">
                  <c:v>13150</c:v>
                </c:pt>
                <c:pt idx="421">
                  <c:v>13181</c:v>
                </c:pt>
                <c:pt idx="422">
                  <c:v>13210</c:v>
                </c:pt>
                <c:pt idx="423">
                  <c:v>13241</c:v>
                </c:pt>
                <c:pt idx="424">
                  <c:v>13271</c:v>
                </c:pt>
                <c:pt idx="425">
                  <c:v>13302</c:v>
                </c:pt>
                <c:pt idx="426">
                  <c:v>13332</c:v>
                </c:pt>
                <c:pt idx="427">
                  <c:v>13363</c:v>
                </c:pt>
                <c:pt idx="428">
                  <c:v>13394</c:v>
                </c:pt>
                <c:pt idx="429">
                  <c:v>13424</c:v>
                </c:pt>
                <c:pt idx="430">
                  <c:v>13455</c:v>
                </c:pt>
                <c:pt idx="431">
                  <c:v>13485</c:v>
                </c:pt>
                <c:pt idx="432">
                  <c:v>13516</c:v>
                </c:pt>
                <c:pt idx="433">
                  <c:v>13547</c:v>
                </c:pt>
                <c:pt idx="434">
                  <c:v>13575</c:v>
                </c:pt>
                <c:pt idx="435">
                  <c:v>13606</c:v>
                </c:pt>
                <c:pt idx="436">
                  <c:v>13636</c:v>
                </c:pt>
                <c:pt idx="437">
                  <c:v>13667</c:v>
                </c:pt>
                <c:pt idx="438">
                  <c:v>13697</c:v>
                </c:pt>
                <c:pt idx="439">
                  <c:v>13728</c:v>
                </c:pt>
                <c:pt idx="440">
                  <c:v>13759</c:v>
                </c:pt>
                <c:pt idx="441">
                  <c:v>13789</c:v>
                </c:pt>
                <c:pt idx="442">
                  <c:v>13820</c:v>
                </c:pt>
                <c:pt idx="443">
                  <c:v>13850</c:v>
                </c:pt>
                <c:pt idx="444">
                  <c:v>13881</c:v>
                </c:pt>
                <c:pt idx="445">
                  <c:v>13912</c:v>
                </c:pt>
                <c:pt idx="446">
                  <c:v>13940</c:v>
                </c:pt>
                <c:pt idx="447">
                  <c:v>13971</c:v>
                </c:pt>
                <c:pt idx="448">
                  <c:v>14001</c:v>
                </c:pt>
                <c:pt idx="449">
                  <c:v>14032</c:v>
                </c:pt>
                <c:pt idx="450">
                  <c:v>14062</c:v>
                </c:pt>
                <c:pt idx="451">
                  <c:v>14093</c:v>
                </c:pt>
                <c:pt idx="452">
                  <c:v>14124</c:v>
                </c:pt>
                <c:pt idx="453">
                  <c:v>14154</c:v>
                </c:pt>
                <c:pt idx="454">
                  <c:v>14185</c:v>
                </c:pt>
                <c:pt idx="455">
                  <c:v>14215</c:v>
                </c:pt>
                <c:pt idx="456">
                  <c:v>14246</c:v>
                </c:pt>
                <c:pt idx="457">
                  <c:v>14277</c:v>
                </c:pt>
                <c:pt idx="458">
                  <c:v>14305</c:v>
                </c:pt>
                <c:pt idx="459">
                  <c:v>14336</c:v>
                </c:pt>
                <c:pt idx="460">
                  <c:v>14366</c:v>
                </c:pt>
                <c:pt idx="461">
                  <c:v>14397</c:v>
                </c:pt>
                <c:pt idx="462">
                  <c:v>14427</c:v>
                </c:pt>
                <c:pt idx="463">
                  <c:v>14458</c:v>
                </c:pt>
                <c:pt idx="464">
                  <c:v>14489</c:v>
                </c:pt>
                <c:pt idx="465">
                  <c:v>14519</c:v>
                </c:pt>
                <c:pt idx="466">
                  <c:v>14550</c:v>
                </c:pt>
                <c:pt idx="467">
                  <c:v>14580</c:v>
                </c:pt>
                <c:pt idx="468">
                  <c:v>14611</c:v>
                </c:pt>
                <c:pt idx="469">
                  <c:v>14642</c:v>
                </c:pt>
                <c:pt idx="470">
                  <c:v>14671</c:v>
                </c:pt>
                <c:pt idx="471">
                  <c:v>14702</c:v>
                </c:pt>
                <c:pt idx="472">
                  <c:v>14732</c:v>
                </c:pt>
                <c:pt idx="473">
                  <c:v>14763</c:v>
                </c:pt>
                <c:pt idx="474">
                  <c:v>14793</c:v>
                </c:pt>
                <c:pt idx="475">
                  <c:v>14824</c:v>
                </c:pt>
                <c:pt idx="476">
                  <c:v>14855</c:v>
                </c:pt>
                <c:pt idx="477">
                  <c:v>14885</c:v>
                </c:pt>
                <c:pt idx="478">
                  <c:v>14916</c:v>
                </c:pt>
                <c:pt idx="479">
                  <c:v>14946</c:v>
                </c:pt>
                <c:pt idx="480">
                  <c:v>14977</c:v>
                </c:pt>
                <c:pt idx="481">
                  <c:v>15008</c:v>
                </c:pt>
                <c:pt idx="482">
                  <c:v>15036</c:v>
                </c:pt>
                <c:pt idx="483">
                  <c:v>15067</c:v>
                </c:pt>
                <c:pt idx="484">
                  <c:v>15097</c:v>
                </c:pt>
                <c:pt idx="485">
                  <c:v>15128</c:v>
                </c:pt>
                <c:pt idx="486">
                  <c:v>15158</c:v>
                </c:pt>
                <c:pt idx="487">
                  <c:v>15189</c:v>
                </c:pt>
                <c:pt idx="488">
                  <c:v>15220</c:v>
                </c:pt>
                <c:pt idx="489">
                  <c:v>15250</c:v>
                </c:pt>
                <c:pt idx="490">
                  <c:v>15281</c:v>
                </c:pt>
                <c:pt idx="491">
                  <c:v>15311</c:v>
                </c:pt>
                <c:pt idx="492">
                  <c:v>15342</c:v>
                </c:pt>
                <c:pt idx="493">
                  <c:v>15373</c:v>
                </c:pt>
                <c:pt idx="494">
                  <c:v>15401</c:v>
                </c:pt>
                <c:pt idx="495">
                  <c:v>15432</c:v>
                </c:pt>
                <c:pt idx="496">
                  <c:v>15462</c:v>
                </c:pt>
                <c:pt idx="497">
                  <c:v>15493</c:v>
                </c:pt>
                <c:pt idx="498">
                  <c:v>15523</c:v>
                </c:pt>
                <c:pt idx="499">
                  <c:v>15554</c:v>
                </c:pt>
                <c:pt idx="500">
                  <c:v>15585</c:v>
                </c:pt>
                <c:pt idx="501">
                  <c:v>15615</c:v>
                </c:pt>
                <c:pt idx="502">
                  <c:v>15646</c:v>
                </c:pt>
                <c:pt idx="503">
                  <c:v>15676</c:v>
                </c:pt>
                <c:pt idx="504">
                  <c:v>15707</c:v>
                </c:pt>
                <c:pt idx="505">
                  <c:v>15738</c:v>
                </c:pt>
                <c:pt idx="506">
                  <c:v>15766</c:v>
                </c:pt>
                <c:pt idx="507">
                  <c:v>15797</c:v>
                </c:pt>
                <c:pt idx="508">
                  <c:v>15827</c:v>
                </c:pt>
                <c:pt idx="509">
                  <c:v>15858</c:v>
                </c:pt>
                <c:pt idx="510">
                  <c:v>15888</c:v>
                </c:pt>
                <c:pt idx="511">
                  <c:v>15919</c:v>
                </c:pt>
                <c:pt idx="512">
                  <c:v>15950</c:v>
                </c:pt>
                <c:pt idx="513">
                  <c:v>15980</c:v>
                </c:pt>
                <c:pt idx="514">
                  <c:v>16011</c:v>
                </c:pt>
                <c:pt idx="515">
                  <c:v>16041</c:v>
                </c:pt>
                <c:pt idx="516">
                  <c:v>16072</c:v>
                </c:pt>
                <c:pt idx="517">
                  <c:v>16103</c:v>
                </c:pt>
                <c:pt idx="518">
                  <c:v>16132</c:v>
                </c:pt>
                <c:pt idx="519">
                  <c:v>16163</c:v>
                </c:pt>
                <c:pt idx="520">
                  <c:v>16193</c:v>
                </c:pt>
                <c:pt idx="521">
                  <c:v>16224</c:v>
                </c:pt>
                <c:pt idx="522">
                  <c:v>16254</c:v>
                </c:pt>
                <c:pt idx="523">
                  <c:v>16285</c:v>
                </c:pt>
                <c:pt idx="524">
                  <c:v>16316</c:v>
                </c:pt>
                <c:pt idx="525">
                  <c:v>16346</c:v>
                </c:pt>
                <c:pt idx="526">
                  <c:v>16377</c:v>
                </c:pt>
                <c:pt idx="527">
                  <c:v>16407</c:v>
                </c:pt>
                <c:pt idx="528">
                  <c:v>16438</c:v>
                </c:pt>
                <c:pt idx="529">
                  <c:v>16469</c:v>
                </c:pt>
                <c:pt idx="530">
                  <c:v>16497</c:v>
                </c:pt>
                <c:pt idx="531">
                  <c:v>16528</c:v>
                </c:pt>
                <c:pt idx="532">
                  <c:v>16558</c:v>
                </c:pt>
                <c:pt idx="533">
                  <c:v>16589</c:v>
                </c:pt>
                <c:pt idx="534">
                  <c:v>16619</c:v>
                </c:pt>
                <c:pt idx="535">
                  <c:v>16650</c:v>
                </c:pt>
                <c:pt idx="536">
                  <c:v>16681</c:v>
                </c:pt>
                <c:pt idx="537">
                  <c:v>16711</c:v>
                </c:pt>
                <c:pt idx="538">
                  <c:v>16742</c:v>
                </c:pt>
                <c:pt idx="539">
                  <c:v>16772</c:v>
                </c:pt>
                <c:pt idx="540">
                  <c:v>16803</c:v>
                </c:pt>
                <c:pt idx="541">
                  <c:v>16834</c:v>
                </c:pt>
                <c:pt idx="542">
                  <c:v>16862</c:v>
                </c:pt>
                <c:pt idx="543">
                  <c:v>16893</c:v>
                </c:pt>
                <c:pt idx="544">
                  <c:v>16923</c:v>
                </c:pt>
                <c:pt idx="545">
                  <c:v>16954</c:v>
                </c:pt>
                <c:pt idx="546">
                  <c:v>16984</c:v>
                </c:pt>
                <c:pt idx="547">
                  <c:v>17015</c:v>
                </c:pt>
                <c:pt idx="548">
                  <c:v>17046</c:v>
                </c:pt>
                <c:pt idx="549">
                  <c:v>17076</c:v>
                </c:pt>
                <c:pt idx="550">
                  <c:v>17107</c:v>
                </c:pt>
                <c:pt idx="551">
                  <c:v>17137</c:v>
                </c:pt>
                <c:pt idx="552">
                  <c:v>17168</c:v>
                </c:pt>
                <c:pt idx="553">
                  <c:v>17199</c:v>
                </c:pt>
                <c:pt idx="554">
                  <c:v>17227</c:v>
                </c:pt>
                <c:pt idx="555">
                  <c:v>17258</c:v>
                </c:pt>
                <c:pt idx="556">
                  <c:v>17288</c:v>
                </c:pt>
                <c:pt idx="557">
                  <c:v>17319</c:v>
                </c:pt>
                <c:pt idx="558">
                  <c:v>17349</c:v>
                </c:pt>
                <c:pt idx="559">
                  <c:v>17380</c:v>
                </c:pt>
                <c:pt idx="560">
                  <c:v>17411</c:v>
                </c:pt>
                <c:pt idx="561">
                  <c:v>17441</c:v>
                </c:pt>
                <c:pt idx="562">
                  <c:v>17472</c:v>
                </c:pt>
                <c:pt idx="563">
                  <c:v>17502</c:v>
                </c:pt>
                <c:pt idx="564">
                  <c:v>17533</c:v>
                </c:pt>
                <c:pt idx="565">
                  <c:v>17564</c:v>
                </c:pt>
                <c:pt idx="566">
                  <c:v>17593</c:v>
                </c:pt>
                <c:pt idx="567">
                  <c:v>17624</c:v>
                </c:pt>
                <c:pt idx="568">
                  <c:v>17654</c:v>
                </c:pt>
                <c:pt idx="569">
                  <c:v>17685</c:v>
                </c:pt>
                <c:pt idx="570">
                  <c:v>17715</c:v>
                </c:pt>
                <c:pt idx="571">
                  <c:v>17746</c:v>
                </c:pt>
                <c:pt idx="572">
                  <c:v>17777</c:v>
                </c:pt>
                <c:pt idx="573">
                  <c:v>17807</c:v>
                </c:pt>
                <c:pt idx="574">
                  <c:v>17838</c:v>
                </c:pt>
                <c:pt idx="575">
                  <c:v>17868</c:v>
                </c:pt>
                <c:pt idx="576">
                  <c:v>17899</c:v>
                </c:pt>
                <c:pt idx="577">
                  <c:v>17930</c:v>
                </c:pt>
                <c:pt idx="578">
                  <c:v>17958</c:v>
                </c:pt>
                <c:pt idx="579">
                  <c:v>17989</c:v>
                </c:pt>
                <c:pt idx="580">
                  <c:v>18019</c:v>
                </c:pt>
                <c:pt idx="581">
                  <c:v>18050</c:v>
                </c:pt>
                <c:pt idx="582">
                  <c:v>18080</c:v>
                </c:pt>
                <c:pt idx="583">
                  <c:v>18111</c:v>
                </c:pt>
                <c:pt idx="584">
                  <c:v>18142</c:v>
                </c:pt>
                <c:pt idx="585">
                  <c:v>18172</c:v>
                </c:pt>
                <c:pt idx="586">
                  <c:v>18203</c:v>
                </c:pt>
                <c:pt idx="587">
                  <c:v>18233</c:v>
                </c:pt>
                <c:pt idx="588">
                  <c:v>18264</c:v>
                </c:pt>
                <c:pt idx="589">
                  <c:v>18295</c:v>
                </c:pt>
                <c:pt idx="590">
                  <c:v>18323</c:v>
                </c:pt>
                <c:pt idx="591">
                  <c:v>18354</c:v>
                </c:pt>
                <c:pt idx="592">
                  <c:v>18384</c:v>
                </c:pt>
                <c:pt idx="593">
                  <c:v>18415</c:v>
                </c:pt>
                <c:pt idx="594">
                  <c:v>18445</c:v>
                </c:pt>
                <c:pt idx="595">
                  <c:v>18476</c:v>
                </c:pt>
                <c:pt idx="596">
                  <c:v>18507</c:v>
                </c:pt>
                <c:pt idx="597">
                  <c:v>18537</c:v>
                </c:pt>
                <c:pt idx="598">
                  <c:v>18568</c:v>
                </c:pt>
                <c:pt idx="599">
                  <c:v>18598</c:v>
                </c:pt>
                <c:pt idx="600">
                  <c:v>18629</c:v>
                </c:pt>
                <c:pt idx="601">
                  <c:v>18660</c:v>
                </c:pt>
                <c:pt idx="602">
                  <c:v>18688</c:v>
                </c:pt>
                <c:pt idx="603">
                  <c:v>18719</c:v>
                </c:pt>
                <c:pt idx="604">
                  <c:v>18749</c:v>
                </c:pt>
                <c:pt idx="605">
                  <c:v>18780</c:v>
                </c:pt>
                <c:pt idx="606">
                  <c:v>18810</c:v>
                </c:pt>
                <c:pt idx="607">
                  <c:v>18841</c:v>
                </c:pt>
                <c:pt idx="608">
                  <c:v>18872</c:v>
                </c:pt>
                <c:pt idx="609">
                  <c:v>18902</c:v>
                </c:pt>
                <c:pt idx="610">
                  <c:v>18933</c:v>
                </c:pt>
                <c:pt idx="611">
                  <c:v>18963</c:v>
                </c:pt>
                <c:pt idx="612">
                  <c:v>18994</c:v>
                </c:pt>
                <c:pt idx="613">
                  <c:v>19025</c:v>
                </c:pt>
                <c:pt idx="614">
                  <c:v>19054</c:v>
                </c:pt>
                <c:pt idx="615">
                  <c:v>19085</c:v>
                </c:pt>
                <c:pt idx="616">
                  <c:v>19115</c:v>
                </c:pt>
                <c:pt idx="617">
                  <c:v>19146</c:v>
                </c:pt>
                <c:pt idx="618">
                  <c:v>19176</c:v>
                </c:pt>
                <c:pt idx="619">
                  <c:v>19207</c:v>
                </c:pt>
                <c:pt idx="620">
                  <c:v>19238</c:v>
                </c:pt>
                <c:pt idx="621">
                  <c:v>19268</c:v>
                </c:pt>
                <c:pt idx="622">
                  <c:v>19299</c:v>
                </c:pt>
                <c:pt idx="623">
                  <c:v>19329</c:v>
                </c:pt>
                <c:pt idx="624">
                  <c:v>19360</c:v>
                </c:pt>
                <c:pt idx="625">
                  <c:v>19391</c:v>
                </c:pt>
                <c:pt idx="626">
                  <c:v>19419</c:v>
                </c:pt>
                <c:pt idx="627">
                  <c:v>19450</c:v>
                </c:pt>
                <c:pt idx="628">
                  <c:v>19480</c:v>
                </c:pt>
                <c:pt idx="629">
                  <c:v>19511</c:v>
                </c:pt>
                <c:pt idx="630">
                  <c:v>19541</c:v>
                </c:pt>
                <c:pt idx="631">
                  <c:v>19572</c:v>
                </c:pt>
                <c:pt idx="632">
                  <c:v>19603</c:v>
                </c:pt>
                <c:pt idx="633">
                  <c:v>19633</c:v>
                </c:pt>
                <c:pt idx="634">
                  <c:v>19664</c:v>
                </c:pt>
                <c:pt idx="635">
                  <c:v>19694</c:v>
                </c:pt>
                <c:pt idx="636">
                  <c:v>19725</c:v>
                </c:pt>
                <c:pt idx="637">
                  <c:v>19756</c:v>
                </c:pt>
                <c:pt idx="638">
                  <c:v>19784</c:v>
                </c:pt>
                <c:pt idx="639">
                  <c:v>19815</c:v>
                </c:pt>
                <c:pt idx="640">
                  <c:v>19845</c:v>
                </c:pt>
                <c:pt idx="641">
                  <c:v>19876</c:v>
                </c:pt>
                <c:pt idx="642">
                  <c:v>19906</c:v>
                </c:pt>
                <c:pt idx="643">
                  <c:v>19937</c:v>
                </c:pt>
                <c:pt idx="644">
                  <c:v>19968</c:v>
                </c:pt>
                <c:pt idx="645">
                  <c:v>19998</c:v>
                </c:pt>
                <c:pt idx="646">
                  <c:v>20029</c:v>
                </c:pt>
                <c:pt idx="647">
                  <c:v>20059</c:v>
                </c:pt>
                <c:pt idx="648">
                  <c:v>20090</c:v>
                </c:pt>
                <c:pt idx="649">
                  <c:v>20121</c:v>
                </c:pt>
                <c:pt idx="650">
                  <c:v>20149</c:v>
                </c:pt>
                <c:pt idx="651">
                  <c:v>20180</c:v>
                </c:pt>
                <c:pt idx="652">
                  <c:v>20210</c:v>
                </c:pt>
                <c:pt idx="653">
                  <c:v>20241</c:v>
                </c:pt>
                <c:pt idx="654">
                  <c:v>20271</c:v>
                </c:pt>
                <c:pt idx="655">
                  <c:v>20302</c:v>
                </c:pt>
                <c:pt idx="656">
                  <c:v>20333</c:v>
                </c:pt>
                <c:pt idx="657">
                  <c:v>20363</c:v>
                </c:pt>
                <c:pt idx="658">
                  <c:v>20394</c:v>
                </c:pt>
                <c:pt idx="659">
                  <c:v>20424</c:v>
                </c:pt>
                <c:pt idx="660">
                  <c:v>20455</c:v>
                </c:pt>
                <c:pt idx="661">
                  <c:v>20486</c:v>
                </c:pt>
                <c:pt idx="662">
                  <c:v>20515</c:v>
                </c:pt>
                <c:pt idx="663">
                  <c:v>20546</c:v>
                </c:pt>
                <c:pt idx="664">
                  <c:v>20576</c:v>
                </c:pt>
                <c:pt idx="665">
                  <c:v>20607</c:v>
                </c:pt>
                <c:pt idx="666">
                  <c:v>20637</c:v>
                </c:pt>
                <c:pt idx="667">
                  <c:v>20668</c:v>
                </c:pt>
                <c:pt idx="668">
                  <c:v>20699</c:v>
                </c:pt>
                <c:pt idx="669">
                  <c:v>20729</c:v>
                </c:pt>
                <c:pt idx="670">
                  <c:v>20760</c:v>
                </c:pt>
                <c:pt idx="671">
                  <c:v>20790</c:v>
                </c:pt>
                <c:pt idx="672">
                  <c:v>20821</c:v>
                </c:pt>
                <c:pt idx="673">
                  <c:v>20852</c:v>
                </c:pt>
                <c:pt idx="674">
                  <c:v>20880</c:v>
                </c:pt>
                <c:pt idx="675">
                  <c:v>20911</c:v>
                </c:pt>
                <c:pt idx="676">
                  <c:v>20941</c:v>
                </c:pt>
                <c:pt idx="677">
                  <c:v>20972</c:v>
                </c:pt>
                <c:pt idx="678">
                  <c:v>21002</c:v>
                </c:pt>
                <c:pt idx="679">
                  <c:v>21033</c:v>
                </c:pt>
                <c:pt idx="680">
                  <c:v>21064</c:v>
                </c:pt>
                <c:pt idx="681">
                  <c:v>21094</c:v>
                </c:pt>
                <c:pt idx="682">
                  <c:v>21125</c:v>
                </c:pt>
                <c:pt idx="683">
                  <c:v>21155</c:v>
                </c:pt>
                <c:pt idx="684">
                  <c:v>21186</c:v>
                </c:pt>
                <c:pt idx="685">
                  <c:v>21217</c:v>
                </c:pt>
                <c:pt idx="686">
                  <c:v>21245</c:v>
                </c:pt>
                <c:pt idx="687">
                  <c:v>21276</c:v>
                </c:pt>
                <c:pt idx="688">
                  <c:v>21306</c:v>
                </c:pt>
                <c:pt idx="689">
                  <c:v>21337</c:v>
                </c:pt>
                <c:pt idx="690">
                  <c:v>21367</c:v>
                </c:pt>
                <c:pt idx="691">
                  <c:v>21398</c:v>
                </c:pt>
                <c:pt idx="692">
                  <c:v>21429</c:v>
                </c:pt>
                <c:pt idx="693">
                  <c:v>21459</c:v>
                </c:pt>
                <c:pt idx="694">
                  <c:v>21490</c:v>
                </c:pt>
                <c:pt idx="695">
                  <c:v>21520</c:v>
                </c:pt>
                <c:pt idx="696">
                  <c:v>21551</c:v>
                </c:pt>
                <c:pt idx="697">
                  <c:v>21582</c:v>
                </c:pt>
                <c:pt idx="698">
                  <c:v>21610</c:v>
                </c:pt>
                <c:pt idx="699">
                  <c:v>21641</c:v>
                </c:pt>
                <c:pt idx="700">
                  <c:v>21671</c:v>
                </c:pt>
                <c:pt idx="701">
                  <c:v>21702</c:v>
                </c:pt>
                <c:pt idx="702">
                  <c:v>21732</c:v>
                </c:pt>
                <c:pt idx="703">
                  <c:v>21763</c:v>
                </c:pt>
                <c:pt idx="704">
                  <c:v>21794</c:v>
                </c:pt>
                <c:pt idx="705">
                  <c:v>21824</c:v>
                </c:pt>
                <c:pt idx="706">
                  <c:v>21855</c:v>
                </c:pt>
                <c:pt idx="707">
                  <c:v>21885</c:v>
                </c:pt>
                <c:pt idx="708">
                  <c:v>21916</c:v>
                </c:pt>
                <c:pt idx="709">
                  <c:v>21947</c:v>
                </c:pt>
                <c:pt idx="710">
                  <c:v>21976</c:v>
                </c:pt>
                <c:pt idx="711">
                  <c:v>22007</c:v>
                </c:pt>
                <c:pt idx="712">
                  <c:v>22037</c:v>
                </c:pt>
                <c:pt idx="713">
                  <c:v>22068</c:v>
                </c:pt>
                <c:pt idx="714">
                  <c:v>22098</c:v>
                </c:pt>
                <c:pt idx="715">
                  <c:v>22129</c:v>
                </c:pt>
                <c:pt idx="716">
                  <c:v>22160</c:v>
                </c:pt>
                <c:pt idx="717">
                  <c:v>22190</c:v>
                </c:pt>
                <c:pt idx="718">
                  <c:v>22221</c:v>
                </c:pt>
                <c:pt idx="719">
                  <c:v>22251</c:v>
                </c:pt>
                <c:pt idx="720">
                  <c:v>22282</c:v>
                </c:pt>
                <c:pt idx="721">
                  <c:v>22313</c:v>
                </c:pt>
                <c:pt idx="722">
                  <c:v>22341</c:v>
                </c:pt>
                <c:pt idx="723">
                  <c:v>22372</c:v>
                </c:pt>
                <c:pt idx="724">
                  <c:v>22402</c:v>
                </c:pt>
                <c:pt idx="725">
                  <c:v>22433</c:v>
                </c:pt>
                <c:pt idx="726">
                  <c:v>22463</c:v>
                </c:pt>
                <c:pt idx="727">
                  <c:v>22494</c:v>
                </c:pt>
                <c:pt idx="728">
                  <c:v>22525</c:v>
                </c:pt>
                <c:pt idx="729">
                  <c:v>22555</c:v>
                </c:pt>
                <c:pt idx="730">
                  <c:v>22586</c:v>
                </c:pt>
                <c:pt idx="731">
                  <c:v>22616</c:v>
                </c:pt>
                <c:pt idx="732">
                  <c:v>22647</c:v>
                </c:pt>
                <c:pt idx="733">
                  <c:v>22678</c:v>
                </c:pt>
                <c:pt idx="734">
                  <c:v>22706</c:v>
                </c:pt>
                <c:pt idx="735">
                  <c:v>22737</c:v>
                </c:pt>
                <c:pt idx="736">
                  <c:v>22767</c:v>
                </c:pt>
                <c:pt idx="737">
                  <c:v>22798</c:v>
                </c:pt>
                <c:pt idx="738">
                  <c:v>22828</c:v>
                </c:pt>
                <c:pt idx="739">
                  <c:v>22859</c:v>
                </c:pt>
                <c:pt idx="740">
                  <c:v>22890</c:v>
                </c:pt>
                <c:pt idx="741">
                  <c:v>22920</c:v>
                </c:pt>
                <c:pt idx="742">
                  <c:v>22951</c:v>
                </c:pt>
                <c:pt idx="743">
                  <c:v>22981</c:v>
                </c:pt>
                <c:pt idx="744">
                  <c:v>23012</c:v>
                </c:pt>
                <c:pt idx="745">
                  <c:v>23043</c:v>
                </c:pt>
                <c:pt idx="746">
                  <c:v>23071</c:v>
                </c:pt>
                <c:pt idx="747">
                  <c:v>23102</c:v>
                </c:pt>
                <c:pt idx="748">
                  <c:v>23132</c:v>
                </c:pt>
                <c:pt idx="749">
                  <c:v>23163</c:v>
                </c:pt>
                <c:pt idx="750">
                  <c:v>23193</c:v>
                </c:pt>
                <c:pt idx="751">
                  <c:v>23224</c:v>
                </c:pt>
                <c:pt idx="752">
                  <c:v>23255</c:v>
                </c:pt>
                <c:pt idx="753">
                  <c:v>23285</c:v>
                </c:pt>
                <c:pt idx="754">
                  <c:v>23316</c:v>
                </c:pt>
                <c:pt idx="755">
                  <c:v>23346</c:v>
                </c:pt>
                <c:pt idx="756">
                  <c:v>23377</c:v>
                </c:pt>
                <c:pt idx="757">
                  <c:v>23408</c:v>
                </c:pt>
                <c:pt idx="758">
                  <c:v>23437</c:v>
                </c:pt>
                <c:pt idx="759">
                  <c:v>23468</c:v>
                </c:pt>
                <c:pt idx="760">
                  <c:v>23498</c:v>
                </c:pt>
                <c:pt idx="761">
                  <c:v>23529</c:v>
                </c:pt>
                <c:pt idx="762">
                  <c:v>23559</c:v>
                </c:pt>
                <c:pt idx="763">
                  <c:v>23590</c:v>
                </c:pt>
                <c:pt idx="764">
                  <c:v>23621</c:v>
                </c:pt>
                <c:pt idx="765">
                  <c:v>23651</c:v>
                </c:pt>
                <c:pt idx="766">
                  <c:v>23682</c:v>
                </c:pt>
                <c:pt idx="767">
                  <c:v>23712</c:v>
                </c:pt>
                <c:pt idx="768">
                  <c:v>23743</c:v>
                </c:pt>
                <c:pt idx="769">
                  <c:v>23774</c:v>
                </c:pt>
                <c:pt idx="770">
                  <c:v>23802</c:v>
                </c:pt>
                <c:pt idx="771">
                  <c:v>23833</c:v>
                </c:pt>
                <c:pt idx="772">
                  <c:v>23863</c:v>
                </c:pt>
                <c:pt idx="773">
                  <c:v>23894</c:v>
                </c:pt>
                <c:pt idx="774">
                  <c:v>23924</c:v>
                </c:pt>
                <c:pt idx="775">
                  <c:v>23955</c:v>
                </c:pt>
                <c:pt idx="776">
                  <c:v>23986</c:v>
                </c:pt>
                <c:pt idx="777">
                  <c:v>24016</c:v>
                </c:pt>
                <c:pt idx="778">
                  <c:v>24047</c:v>
                </c:pt>
                <c:pt idx="779">
                  <c:v>24077</c:v>
                </c:pt>
                <c:pt idx="780">
                  <c:v>24108</c:v>
                </c:pt>
                <c:pt idx="781">
                  <c:v>24139</c:v>
                </c:pt>
                <c:pt idx="782">
                  <c:v>24167</c:v>
                </c:pt>
                <c:pt idx="783">
                  <c:v>24198</c:v>
                </c:pt>
                <c:pt idx="784">
                  <c:v>24228</c:v>
                </c:pt>
                <c:pt idx="785">
                  <c:v>24259</c:v>
                </c:pt>
                <c:pt idx="786">
                  <c:v>24289</c:v>
                </c:pt>
                <c:pt idx="787">
                  <c:v>24320</c:v>
                </c:pt>
                <c:pt idx="788">
                  <c:v>24351</c:v>
                </c:pt>
                <c:pt idx="789">
                  <c:v>24381</c:v>
                </c:pt>
                <c:pt idx="790">
                  <c:v>24412</c:v>
                </c:pt>
                <c:pt idx="791">
                  <c:v>24442</c:v>
                </c:pt>
                <c:pt idx="792">
                  <c:v>24473</c:v>
                </c:pt>
                <c:pt idx="793">
                  <c:v>24504</c:v>
                </c:pt>
                <c:pt idx="794">
                  <c:v>24532</c:v>
                </c:pt>
                <c:pt idx="795">
                  <c:v>24563</c:v>
                </c:pt>
                <c:pt idx="796">
                  <c:v>24593</c:v>
                </c:pt>
                <c:pt idx="797">
                  <c:v>24624</c:v>
                </c:pt>
                <c:pt idx="798">
                  <c:v>24654</c:v>
                </c:pt>
                <c:pt idx="799">
                  <c:v>24685</c:v>
                </c:pt>
                <c:pt idx="800">
                  <c:v>24716</c:v>
                </c:pt>
                <c:pt idx="801">
                  <c:v>24746</c:v>
                </c:pt>
                <c:pt idx="802">
                  <c:v>24777</c:v>
                </c:pt>
                <c:pt idx="803">
                  <c:v>24807</c:v>
                </c:pt>
                <c:pt idx="804">
                  <c:v>24838</c:v>
                </c:pt>
                <c:pt idx="805">
                  <c:v>24869</c:v>
                </c:pt>
                <c:pt idx="806">
                  <c:v>24898</c:v>
                </c:pt>
                <c:pt idx="807">
                  <c:v>24929</c:v>
                </c:pt>
                <c:pt idx="808">
                  <c:v>24959</c:v>
                </c:pt>
                <c:pt idx="809">
                  <c:v>24990</c:v>
                </c:pt>
                <c:pt idx="810">
                  <c:v>25020</c:v>
                </c:pt>
                <c:pt idx="811">
                  <c:v>25051</c:v>
                </c:pt>
                <c:pt idx="812">
                  <c:v>25082</c:v>
                </c:pt>
                <c:pt idx="813">
                  <c:v>25112</c:v>
                </c:pt>
                <c:pt idx="814">
                  <c:v>25143</c:v>
                </c:pt>
                <c:pt idx="815">
                  <c:v>25173</c:v>
                </c:pt>
                <c:pt idx="816">
                  <c:v>25204</c:v>
                </c:pt>
                <c:pt idx="817">
                  <c:v>25235</c:v>
                </c:pt>
                <c:pt idx="818">
                  <c:v>25263</c:v>
                </c:pt>
                <c:pt idx="819">
                  <c:v>25294</c:v>
                </c:pt>
                <c:pt idx="820">
                  <c:v>25324</c:v>
                </c:pt>
                <c:pt idx="821">
                  <c:v>25355</c:v>
                </c:pt>
                <c:pt idx="822">
                  <c:v>25385</c:v>
                </c:pt>
                <c:pt idx="823">
                  <c:v>25416</c:v>
                </c:pt>
                <c:pt idx="824">
                  <c:v>25447</c:v>
                </c:pt>
                <c:pt idx="825">
                  <c:v>25477</c:v>
                </c:pt>
                <c:pt idx="826">
                  <c:v>25508</c:v>
                </c:pt>
                <c:pt idx="827">
                  <c:v>25538</c:v>
                </c:pt>
                <c:pt idx="828">
                  <c:v>25569</c:v>
                </c:pt>
                <c:pt idx="829">
                  <c:v>25600</c:v>
                </c:pt>
                <c:pt idx="830">
                  <c:v>25628</c:v>
                </c:pt>
                <c:pt idx="831">
                  <c:v>25659</c:v>
                </c:pt>
                <c:pt idx="832">
                  <c:v>25689</c:v>
                </c:pt>
                <c:pt idx="833">
                  <c:v>25720</c:v>
                </c:pt>
                <c:pt idx="834">
                  <c:v>25750</c:v>
                </c:pt>
                <c:pt idx="835">
                  <c:v>25781</c:v>
                </c:pt>
                <c:pt idx="836">
                  <c:v>25812</c:v>
                </c:pt>
                <c:pt idx="837">
                  <c:v>25842</c:v>
                </c:pt>
                <c:pt idx="838">
                  <c:v>25873</c:v>
                </c:pt>
                <c:pt idx="839">
                  <c:v>25903</c:v>
                </c:pt>
                <c:pt idx="840">
                  <c:v>25934</c:v>
                </c:pt>
                <c:pt idx="841">
                  <c:v>25965</c:v>
                </c:pt>
                <c:pt idx="842">
                  <c:v>25993</c:v>
                </c:pt>
                <c:pt idx="843">
                  <c:v>26024</c:v>
                </c:pt>
                <c:pt idx="844">
                  <c:v>26054</c:v>
                </c:pt>
                <c:pt idx="845">
                  <c:v>26085</c:v>
                </c:pt>
                <c:pt idx="846">
                  <c:v>26115</c:v>
                </c:pt>
                <c:pt idx="847">
                  <c:v>26146</c:v>
                </c:pt>
                <c:pt idx="848">
                  <c:v>26177</c:v>
                </c:pt>
                <c:pt idx="849">
                  <c:v>26207</c:v>
                </c:pt>
                <c:pt idx="850">
                  <c:v>26238</c:v>
                </c:pt>
                <c:pt idx="851">
                  <c:v>26268</c:v>
                </c:pt>
                <c:pt idx="852">
                  <c:v>26299</c:v>
                </c:pt>
                <c:pt idx="853">
                  <c:v>26330</c:v>
                </c:pt>
                <c:pt idx="854">
                  <c:v>26359</c:v>
                </c:pt>
                <c:pt idx="855">
                  <c:v>26390</c:v>
                </c:pt>
                <c:pt idx="856">
                  <c:v>26420</c:v>
                </c:pt>
                <c:pt idx="857">
                  <c:v>26451</c:v>
                </c:pt>
                <c:pt idx="858">
                  <c:v>26481</c:v>
                </c:pt>
                <c:pt idx="859">
                  <c:v>26512</c:v>
                </c:pt>
                <c:pt idx="860">
                  <c:v>26543</c:v>
                </c:pt>
                <c:pt idx="861">
                  <c:v>26573</c:v>
                </c:pt>
                <c:pt idx="862">
                  <c:v>26604</c:v>
                </c:pt>
                <c:pt idx="863">
                  <c:v>26634</c:v>
                </c:pt>
                <c:pt idx="864">
                  <c:v>26665</c:v>
                </c:pt>
                <c:pt idx="865">
                  <c:v>26696</c:v>
                </c:pt>
                <c:pt idx="866">
                  <c:v>26724</c:v>
                </c:pt>
                <c:pt idx="867">
                  <c:v>26755</c:v>
                </c:pt>
                <c:pt idx="868">
                  <c:v>26785</c:v>
                </c:pt>
                <c:pt idx="869">
                  <c:v>26816</c:v>
                </c:pt>
                <c:pt idx="870">
                  <c:v>26846</c:v>
                </c:pt>
                <c:pt idx="871">
                  <c:v>26877</c:v>
                </c:pt>
                <c:pt idx="872">
                  <c:v>26908</c:v>
                </c:pt>
                <c:pt idx="873">
                  <c:v>26938</c:v>
                </c:pt>
                <c:pt idx="874">
                  <c:v>26969</c:v>
                </c:pt>
                <c:pt idx="875">
                  <c:v>26999</c:v>
                </c:pt>
                <c:pt idx="876">
                  <c:v>27030</c:v>
                </c:pt>
                <c:pt idx="877">
                  <c:v>27061</c:v>
                </c:pt>
                <c:pt idx="878">
                  <c:v>27089</c:v>
                </c:pt>
                <c:pt idx="879">
                  <c:v>27120</c:v>
                </c:pt>
                <c:pt idx="880">
                  <c:v>27150</c:v>
                </c:pt>
                <c:pt idx="881">
                  <c:v>27181</c:v>
                </c:pt>
                <c:pt idx="882">
                  <c:v>27211</c:v>
                </c:pt>
                <c:pt idx="883">
                  <c:v>27242</c:v>
                </c:pt>
                <c:pt idx="884">
                  <c:v>27273</c:v>
                </c:pt>
                <c:pt idx="885">
                  <c:v>27303</c:v>
                </c:pt>
                <c:pt idx="886">
                  <c:v>27334</c:v>
                </c:pt>
                <c:pt idx="887">
                  <c:v>27364</c:v>
                </c:pt>
                <c:pt idx="888">
                  <c:v>27395</c:v>
                </c:pt>
                <c:pt idx="889">
                  <c:v>27426</c:v>
                </c:pt>
                <c:pt idx="890">
                  <c:v>27454</c:v>
                </c:pt>
                <c:pt idx="891">
                  <c:v>27485</c:v>
                </c:pt>
                <c:pt idx="892">
                  <c:v>27515</c:v>
                </c:pt>
                <c:pt idx="893">
                  <c:v>27546</c:v>
                </c:pt>
                <c:pt idx="894">
                  <c:v>27576</c:v>
                </c:pt>
                <c:pt idx="895">
                  <c:v>27607</c:v>
                </c:pt>
                <c:pt idx="896">
                  <c:v>27638</c:v>
                </c:pt>
                <c:pt idx="897">
                  <c:v>27668</c:v>
                </c:pt>
                <c:pt idx="898">
                  <c:v>27699</c:v>
                </c:pt>
                <c:pt idx="899">
                  <c:v>27729</c:v>
                </c:pt>
                <c:pt idx="900">
                  <c:v>27760</c:v>
                </c:pt>
                <c:pt idx="901">
                  <c:v>27791</c:v>
                </c:pt>
                <c:pt idx="902">
                  <c:v>27820</c:v>
                </c:pt>
                <c:pt idx="903">
                  <c:v>27851</c:v>
                </c:pt>
                <c:pt idx="904">
                  <c:v>27881</c:v>
                </c:pt>
                <c:pt idx="905">
                  <c:v>27912</c:v>
                </c:pt>
                <c:pt idx="906">
                  <c:v>27942</c:v>
                </c:pt>
                <c:pt idx="907">
                  <c:v>27973</c:v>
                </c:pt>
                <c:pt idx="908">
                  <c:v>28004</c:v>
                </c:pt>
                <c:pt idx="909">
                  <c:v>28034</c:v>
                </c:pt>
                <c:pt idx="910">
                  <c:v>28065</c:v>
                </c:pt>
                <c:pt idx="911">
                  <c:v>28095</c:v>
                </c:pt>
                <c:pt idx="912">
                  <c:v>28126</c:v>
                </c:pt>
                <c:pt idx="913">
                  <c:v>28157</c:v>
                </c:pt>
                <c:pt idx="914">
                  <c:v>28185</c:v>
                </c:pt>
                <c:pt idx="915">
                  <c:v>28216</c:v>
                </c:pt>
                <c:pt idx="916">
                  <c:v>28246</c:v>
                </c:pt>
                <c:pt idx="917">
                  <c:v>28277</c:v>
                </c:pt>
                <c:pt idx="918">
                  <c:v>28307</c:v>
                </c:pt>
                <c:pt idx="919">
                  <c:v>28338</c:v>
                </c:pt>
                <c:pt idx="920">
                  <c:v>28369</c:v>
                </c:pt>
                <c:pt idx="921">
                  <c:v>28399</c:v>
                </c:pt>
                <c:pt idx="922">
                  <c:v>28430</c:v>
                </c:pt>
                <c:pt idx="923">
                  <c:v>28460</c:v>
                </c:pt>
                <c:pt idx="924">
                  <c:v>28491</c:v>
                </c:pt>
                <c:pt idx="925">
                  <c:v>28522</c:v>
                </c:pt>
                <c:pt idx="926">
                  <c:v>28550</c:v>
                </c:pt>
                <c:pt idx="927">
                  <c:v>28581</c:v>
                </c:pt>
                <c:pt idx="928">
                  <c:v>28611</c:v>
                </c:pt>
                <c:pt idx="929">
                  <c:v>28642</c:v>
                </c:pt>
                <c:pt idx="930">
                  <c:v>28672</c:v>
                </c:pt>
                <c:pt idx="931">
                  <c:v>28703</c:v>
                </c:pt>
                <c:pt idx="932">
                  <c:v>28734</c:v>
                </c:pt>
                <c:pt idx="933">
                  <c:v>28764</c:v>
                </c:pt>
                <c:pt idx="934">
                  <c:v>28795</c:v>
                </c:pt>
                <c:pt idx="935">
                  <c:v>28825</c:v>
                </c:pt>
                <c:pt idx="936">
                  <c:v>28856</c:v>
                </c:pt>
                <c:pt idx="937">
                  <c:v>28887</c:v>
                </c:pt>
                <c:pt idx="938">
                  <c:v>28915</c:v>
                </c:pt>
                <c:pt idx="939">
                  <c:v>28946</c:v>
                </c:pt>
                <c:pt idx="940">
                  <c:v>28976</c:v>
                </c:pt>
                <c:pt idx="941">
                  <c:v>29007</c:v>
                </c:pt>
                <c:pt idx="942">
                  <c:v>29037</c:v>
                </c:pt>
                <c:pt idx="943">
                  <c:v>29068</c:v>
                </c:pt>
                <c:pt idx="944">
                  <c:v>29099</c:v>
                </c:pt>
                <c:pt idx="945">
                  <c:v>29129</c:v>
                </c:pt>
                <c:pt idx="946">
                  <c:v>29160</c:v>
                </c:pt>
                <c:pt idx="947">
                  <c:v>29190</c:v>
                </c:pt>
                <c:pt idx="948">
                  <c:v>29221</c:v>
                </c:pt>
                <c:pt idx="949">
                  <c:v>29252</c:v>
                </c:pt>
                <c:pt idx="950">
                  <c:v>29281</c:v>
                </c:pt>
                <c:pt idx="951">
                  <c:v>29312</c:v>
                </c:pt>
                <c:pt idx="952">
                  <c:v>29342</c:v>
                </c:pt>
                <c:pt idx="953">
                  <c:v>29373</c:v>
                </c:pt>
                <c:pt idx="954">
                  <c:v>29403</c:v>
                </c:pt>
                <c:pt idx="955">
                  <c:v>29434</c:v>
                </c:pt>
                <c:pt idx="956">
                  <c:v>29465</c:v>
                </c:pt>
                <c:pt idx="957">
                  <c:v>29495</c:v>
                </c:pt>
                <c:pt idx="958">
                  <c:v>29526</c:v>
                </c:pt>
                <c:pt idx="959">
                  <c:v>29556</c:v>
                </c:pt>
                <c:pt idx="960">
                  <c:v>29587</c:v>
                </c:pt>
                <c:pt idx="961">
                  <c:v>29618</c:v>
                </c:pt>
                <c:pt idx="962">
                  <c:v>29646</c:v>
                </c:pt>
                <c:pt idx="963">
                  <c:v>29677</c:v>
                </c:pt>
                <c:pt idx="964">
                  <c:v>29707</c:v>
                </c:pt>
                <c:pt idx="965">
                  <c:v>29738</c:v>
                </c:pt>
                <c:pt idx="966">
                  <c:v>29768</c:v>
                </c:pt>
                <c:pt idx="967">
                  <c:v>29799</c:v>
                </c:pt>
                <c:pt idx="968">
                  <c:v>29830</c:v>
                </c:pt>
                <c:pt idx="969">
                  <c:v>29860</c:v>
                </c:pt>
                <c:pt idx="970">
                  <c:v>29891</c:v>
                </c:pt>
                <c:pt idx="971">
                  <c:v>29921</c:v>
                </c:pt>
                <c:pt idx="972">
                  <c:v>29952</c:v>
                </c:pt>
                <c:pt idx="973">
                  <c:v>29983</c:v>
                </c:pt>
                <c:pt idx="974">
                  <c:v>30011</c:v>
                </c:pt>
                <c:pt idx="975">
                  <c:v>30042</c:v>
                </c:pt>
                <c:pt idx="976">
                  <c:v>30072</c:v>
                </c:pt>
                <c:pt idx="977">
                  <c:v>30103</c:v>
                </c:pt>
                <c:pt idx="978">
                  <c:v>30133</c:v>
                </c:pt>
                <c:pt idx="979">
                  <c:v>30164</c:v>
                </c:pt>
                <c:pt idx="980">
                  <c:v>30195</c:v>
                </c:pt>
                <c:pt idx="981">
                  <c:v>30225</c:v>
                </c:pt>
                <c:pt idx="982">
                  <c:v>30256</c:v>
                </c:pt>
                <c:pt idx="983">
                  <c:v>30286</c:v>
                </c:pt>
                <c:pt idx="984">
                  <c:v>30317</c:v>
                </c:pt>
                <c:pt idx="985">
                  <c:v>30348</c:v>
                </c:pt>
                <c:pt idx="986">
                  <c:v>30376</c:v>
                </c:pt>
                <c:pt idx="987">
                  <c:v>30407</c:v>
                </c:pt>
                <c:pt idx="988">
                  <c:v>30437</c:v>
                </c:pt>
                <c:pt idx="989">
                  <c:v>30468</c:v>
                </c:pt>
                <c:pt idx="990">
                  <c:v>30498</c:v>
                </c:pt>
                <c:pt idx="991">
                  <c:v>30529</c:v>
                </c:pt>
                <c:pt idx="992">
                  <c:v>30560</c:v>
                </c:pt>
                <c:pt idx="993">
                  <c:v>30590</c:v>
                </c:pt>
                <c:pt idx="994">
                  <c:v>30621</c:v>
                </c:pt>
                <c:pt idx="995">
                  <c:v>30651</c:v>
                </c:pt>
                <c:pt idx="996">
                  <c:v>30682</c:v>
                </c:pt>
                <c:pt idx="997">
                  <c:v>30713</c:v>
                </c:pt>
                <c:pt idx="998">
                  <c:v>30742</c:v>
                </c:pt>
                <c:pt idx="999">
                  <c:v>30773</c:v>
                </c:pt>
                <c:pt idx="1000">
                  <c:v>30803</c:v>
                </c:pt>
                <c:pt idx="1001">
                  <c:v>30834</c:v>
                </c:pt>
                <c:pt idx="1002">
                  <c:v>30864</c:v>
                </c:pt>
                <c:pt idx="1003">
                  <c:v>30895</c:v>
                </c:pt>
                <c:pt idx="1004">
                  <c:v>30926</c:v>
                </c:pt>
                <c:pt idx="1005">
                  <c:v>30956</c:v>
                </c:pt>
                <c:pt idx="1006">
                  <c:v>30987</c:v>
                </c:pt>
                <c:pt idx="1007">
                  <c:v>31017</c:v>
                </c:pt>
                <c:pt idx="1008">
                  <c:v>31048</c:v>
                </c:pt>
                <c:pt idx="1009">
                  <c:v>31079</c:v>
                </c:pt>
                <c:pt idx="1010">
                  <c:v>31107</c:v>
                </c:pt>
                <c:pt idx="1011">
                  <c:v>31138</c:v>
                </c:pt>
                <c:pt idx="1012">
                  <c:v>31168</c:v>
                </c:pt>
                <c:pt idx="1013">
                  <c:v>31199</c:v>
                </c:pt>
                <c:pt idx="1014">
                  <c:v>31229</c:v>
                </c:pt>
                <c:pt idx="1015">
                  <c:v>31260</c:v>
                </c:pt>
                <c:pt idx="1016">
                  <c:v>31291</c:v>
                </c:pt>
                <c:pt idx="1017">
                  <c:v>31321</c:v>
                </c:pt>
                <c:pt idx="1018">
                  <c:v>31352</c:v>
                </c:pt>
                <c:pt idx="1019">
                  <c:v>31382</c:v>
                </c:pt>
                <c:pt idx="1020">
                  <c:v>31413</c:v>
                </c:pt>
                <c:pt idx="1021">
                  <c:v>31444</c:v>
                </c:pt>
                <c:pt idx="1022">
                  <c:v>31472</c:v>
                </c:pt>
                <c:pt idx="1023">
                  <c:v>31503</c:v>
                </c:pt>
                <c:pt idx="1024">
                  <c:v>31533</c:v>
                </c:pt>
                <c:pt idx="1025">
                  <c:v>31564</c:v>
                </c:pt>
                <c:pt idx="1026">
                  <c:v>31594</c:v>
                </c:pt>
                <c:pt idx="1027">
                  <c:v>31625</c:v>
                </c:pt>
                <c:pt idx="1028">
                  <c:v>31656</c:v>
                </c:pt>
                <c:pt idx="1029">
                  <c:v>31686</c:v>
                </c:pt>
                <c:pt idx="1030">
                  <c:v>31717</c:v>
                </c:pt>
                <c:pt idx="1031">
                  <c:v>31747</c:v>
                </c:pt>
                <c:pt idx="1032">
                  <c:v>31778</c:v>
                </c:pt>
                <c:pt idx="1033">
                  <c:v>31809</c:v>
                </c:pt>
                <c:pt idx="1034">
                  <c:v>31837</c:v>
                </c:pt>
                <c:pt idx="1035">
                  <c:v>31868</c:v>
                </c:pt>
                <c:pt idx="1036">
                  <c:v>31898</c:v>
                </c:pt>
                <c:pt idx="1037">
                  <c:v>31929</c:v>
                </c:pt>
                <c:pt idx="1038">
                  <c:v>31959</c:v>
                </c:pt>
                <c:pt idx="1039">
                  <c:v>31990</c:v>
                </c:pt>
                <c:pt idx="1040">
                  <c:v>32021</c:v>
                </c:pt>
                <c:pt idx="1041">
                  <c:v>32051</c:v>
                </c:pt>
                <c:pt idx="1042">
                  <c:v>32082</c:v>
                </c:pt>
                <c:pt idx="1043">
                  <c:v>32112</c:v>
                </c:pt>
                <c:pt idx="1044">
                  <c:v>32143</c:v>
                </c:pt>
                <c:pt idx="1045">
                  <c:v>32174</c:v>
                </c:pt>
                <c:pt idx="1046">
                  <c:v>32203</c:v>
                </c:pt>
                <c:pt idx="1047">
                  <c:v>32234</c:v>
                </c:pt>
                <c:pt idx="1048">
                  <c:v>32264</c:v>
                </c:pt>
                <c:pt idx="1049">
                  <c:v>32295</c:v>
                </c:pt>
                <c:pt idx="1050">
                  <c:v>32325</c:v>
                </c:pt>
                <c:pt idx="1051">
                  <c:v>32356</c:v>
                </c:pt>
                <c:pt idx="1052">
                  <c:v>32387</c:v>
                </c:pt>
                <c:pt idx="1053">
                  <c:v>32417</c:v>
                </c:pt>
                <c:pt idx="1054">
                  <c:v>32448</c:v>
                </c:pt>
                <c:pt idx="1055">
                  <c:v>32478</c:v>
                </c:pt>
                <c:pt idx="1056">
                  <c:v>32509</c:v>
                </c:pt>
                <c:pt idx="1057">
                  <c:v>32540</c:v>
                </c:pt>
                <c:pt idx="1058">
                  <c:v>32568</c:v>
                </c:pt>
                <c:pt idx="1059">
                  <c:v>32599</c:v>
                </c:pt>
                <c:pt idx="1060">
                  <c:v>32629</c:v>
                </c:pt>
                <c:pt idx="1061">
                  <c:v>32660</c:v>
                </c:pt>
                <c:pt idx="1062">
                  <c:v>32690</c:v>
                </c:pt>
                <c:pt idx="1063">
                  <c:v>32721</c:v>
                </c:pt>
                <c:pt idx="1064">
                  <c:v>32752</c:v>
                </c:pt>
                <c:pt idx="1065">
                  <c:v>32782</c:v>
                </c:pt>
                <c:pt idx="1066">
                  <c:v>32813</c:v>
                </c:pt>
                <c:pt idx="1067">
                  <c:v>32843</c:v>
                </c:pt>
                <c:pt idx="1068">
                  <c:v>32874</c:v>
                </c:pt>
                <c:pt idx="1069">
                  <c:v>32905</c:v>
                </c:pt>
                <c:pt idx="1070">
                  <c:v>32933</c:v>
                </c:pt>
                <c:pt idx="1071">
                  <c:v>32964</c:v>
                </c:pt>
                <c:pt idx="1072">
                  <c:v>32994</c:v>
                </c:pt>
                <c:pt idx="1073">
                  <c:v>33025</c:v>
                </c:pt>
                <c:pt idx="1074">
                  <c:v>33055</c:v>
                </c:pt>
                <c:pt idx="1075">
                  <c:v>33086</c:v>
                </c:pt>
                <c:pt idx="1076">
                  <c:v>33117</c:v>
                </c:pt>
                <c:pt idx="1077">
                  <c:v>33147</c:v>
                </c:pt>
                <c:pt idx="1078">
                  <c:v>33178</c:v>
                </c:pt>
                <c:pt idx="1079">
                  <c:v>33208</c:v>
                </c:pt>
                <c:pt idx="1080">
                  <c:v>33239</c:v>
                </c:pt>
                <c:pt idx="1081">
                  <c:v>33270</c:v>
                </c:pt>
                <c:pt idx="1082">
                  <c:v>33298</c:v>
                </c:pt>
                <c:pt idx="1083">
                  <c:v>33329</c:v>
                </c:pt>
                <c:pt idx="1084">
                  <c:v>33359</c:v>
                </c:pt>
                <c:pt idx="1085">
                  <c:v>33390</c:v>
                </c:pt>
                <c:pt idx="1086">
                  <c:v>33420</c:v>
                </c:pt>
                <c:pt idx="1087">
                  <c:v>33451</c:v>
                </c:pt>
                <c:pt idx="1088">
                  <c:v>33482</c:v>
                </c:pt>
                <c:pt idx="1089">
                  <c:v>33512</c:v>
                </c:pt>
                <c:pt idx="1090">
                  <c:v>33543</c:v>
                </c:pt>
                <c:pt idx="1091">
                  <c:v>33573</c:v>
                </c:pt>
                <c:pt idx="1092">
                  <c:v>33604</c:v>
                </c:pt>
                <c:pt idx="1093">
                  <c:v>33635</c:v>
                </c:pt>
                <c:pt idx="1094">
                  <c:v>33664</c:v>
                </c:pt>
                <c:pt idx="1095">
                  <c:v>33695</c:v>
                </c:pt>
                <c:pt idx="1096">
                  <c:v>33725</c:v>
                </c:pt>
                <c:pt idx="1097">
                  <c:v>33756</c:v>
                </c:pt>
                <c:pt idx="1098">
                  <c:v>33786</c:v>
                </c:pt>
                <c:pt idx="1099">
                  <c:v>33817</c:v>
                </c:pt>
                <c:pt idx="1100">
                  <c:v>33848</c:v>
                </c:pt>
                <c:pt idx="1101">
                  <c:v>33878</c:v>
                </c:pt>
                <c:pt idx="1102">
                  <c:v>33909</c:v>
                </c:pt>
                <c:pt idx="1103">
                  <c:v>33939</c:v>
                </c:pt>
                <c:pt idx="1104">
                  <c:v>33970</c:v>
                </c:pt>
                <c:pt idx="1105">
                  <c:v>34001</c:v>
                </c:pt>
                <c:pt idx="1106">
                  <c:v>34029</c:v>
                </c:pt>
                <c:pt idx="1107">
                  <c:v>34060</c:v>
                </c:pt>
                <c:pt idx="1108">
                  <c:v>34090</c:v>
                </c:pt>
                <c:pt idx="1109">
                  <c:v>34121</c:v>
                </c:pt>
                <c:pt idx="1110">
                  <c:v>34151</c:v>
                </c:pt>
                <c:pt idx="1111">
                  <c:v>34182</c:v>
                </c:pt>
                <c:pt idx="1112">
                  <c:v>34213</c:v>
                </c:pt>
                <c:pt idx="1113">
                  <c:v>34243</c:v>
                </c:pt>
                <c:pt idx="1114">
                  <c:v>34274</c:v>
                </c:pt>
                <c:pt idx="1115">
                  <c:v>34304</c:v>
                </c:pt>
                <c:pt idx="1116">
                  <c:v>34335</c:v>
                </c:pt>
                <c:pt idx="1117">
                  <c:v>34366</c:v>
                </c:pt>
                <c:pt idx="1118">
                  <c:v>34394</c:v>
                </c:pt>
                <c:pt idx="1119">
                  <c:v>34425</c:v>
                </c:pt>
                <c:pt idx="1120">
                  <c:v>34455</c:v>
                </c:pt>
                <c:pt idx="1121">
                  <c:v>34486</c:v>
                </c:pt>
                <c:pt idx="1122">
                  <c:v>34516</c:v>
                </c:pt>
                <c:pt idx="1123">
                  <c:v>34547</c:v>
                </c:pt>
                <c:pt idx="1124">
                  <c:v>34578</c:v>
                </c:pt>
                <c:pt idx="1125">
                  <c:v>34608</c:v>
                </c:pt>
                <c:pt idx="1126">
                  <c:v>34639</c:v>
                </c:pt>
                <c:pt idx="1127">
                  <c:v>34669</c:v>
                </c:pt>
                <c:pt idx="1128">
                  <c:v>34700</c:v>
                </c:pt>
                <c:pt idx="1129">
                  <c:v>34731</c:v>
                </c:pt>
                <c:pt idx="1130">
                  <c:v>34759</c:v>
                </c:pt>
                <c:pt idx="1131">
                  <c:v>34790</c:v>
                </c:pt>
                <c:pt idx="1132">
                  <c:v>34820</c:v>
                </c:pt>
                <c:pt idx="1133">
                  <c:v>34851</c:v>
                </c:pt>
                <c:pt idx="1134">
                  <c:v>34881</c:v>
                </c:pt>
                <c:pt idx="1135">
                  <c:v>34912</c:v>
                </c:pt>
                <c:pt idx="1136">
                  <c:v>34943</c:v>
                </c:pt>
                <c:pt idx="1137">
                  <c:v>34973</c:v>
                </c:pt>
                <c:pt idx="1138">
                  <c:v>35004</c:v>
                </c:pt>
                <c:pt idx="1139">
                  <c:v>35034</c:v>
                </c:pt>
                <c:pt idx="1140">
                  <c:v>35065</c:v>
                </c:pt>
                <c:pt idx="1141">
                  <c:v>35096</c:v>
                </c:pt>
                <c:pt idx="1142">
                  <c:v>35125</c:v>
                </c:pt>
                <c:pt idx="1143">
                  <c:v>35156</c:v>
                </c:pt>
                <c:pt idx="1144">
                  <c:v>35186</c:v>
                </c:pt>
                <c:pt idx="1145">
                  <c:v>35217</c:v>
                </c:pt>
                <c:pt idx="1146">
                  <c:v>35247</c:v>
                </c:pt>
                <c:pt idx="1147">
                  <c:v>35278</c:v>
                </c:pt>
                <c:pt idx="1148">
                  <c:v>35309</c:v>
                </c:pt>
                <c:pt idx="1149">
                  <c:v>35339</c:v>
                </c:pt>
                <c:pt idx="1150">
                  <c:v>35370</c:v>
                </c:pt>
                <c:pt idx="1151">
                  <c:v>35400</c:v>
                </c:pt>
                <c:pt idx="1152">
                  <c:v>35431</c:v>
                </c:pt>
                <c:pt idx="1153">
                  <c:v>35462</c:v>
                </c:pt>
                <c:pt idx="1154">
                  <c:v>35490</c:v>
                </c:pt>
                <c:pt idx="1155">
                  <c:v>35521</c:v>
                </c:pt>
                <c:pt idx="1156">
                  <c:v>35551</c:v>
                </c:pt>
                <c:pt idx="1157">
                  <c:v>35582</c:v>
                </c:pt>
                <c:pt idx="1158">
                  <c:v>35612</c:v>
                </c:pt>
                <c:pt idx="1159">
                  <c:v>35643</c:v>
                </c:pt>
                <c:pt idx="1160">
                  <c:v>35674</c:v>
                </c:pt>
                <c:pt idx="1161">
                  <c:v>35704</c:v>
                </c:pt>
                <c:pt idx="1162">
                  <c:v>35735</c:v>
                </c:pt>
                <c:pt idx="1163">
                  <c:v>35765</c:v>
                </c:pt>
                <c:pt idx="1164">
                  <c:v>35796</c:v>
                </c:pt>
                <c:pt idx="1165">
                  <c:v>35827</c:v>
                </c:pt>
                <c:pt idx="1166">
                  <c:v>35855</c:v>
                </c:pt>
                <c:pt idx="1167">
                  <c:v>35886</c:v>
                </c:pt>
                <c:pt idx="1168">
                  <c:v>35916</c:v>
                </c:pt>
                <c:pt idx="1169">
                  <c:v>35947</c:v>
                </c:pt>
                <c:pt idx="1170">
                  <c:v>35977</c:v>
                </c:pt>
                <c:pt idx="1171">
                  <c:v>36008</c:v>
                </c:pt>
                <c:pt idx="1172">
                  <c:v>36039</c:v>
                </c:pt>
                <c:pt idx="1173">
                  <c:v>36069</c:v>
                </c:pt>
                <c:pt idx="1174">
                  <c:v>36100</c:v>
                </c:pt>
                <c:pt idx="1175">
                  <c:v>36130</c:v>
                </c:pt>
                <c:pt idx="1176">
                  <c:v>36161</c:v>
                </c:pt>
                <c:pt idx="1177">
                  <c:v>36192</c:v>
                </c:pt>
                <c:pt idx="1178">
                  <c:v>36220</c:v>
                </c:pt>
                <c:pt idx="1179">
                  <c:v>36251</c:v>
                </c:pt>
                <c:pt idx="1180">
                  <c:v>36281</c:v>
                </c:pt>
                <c:pt idx="1181">
                  <c:v>36312</c:v>
                </c:pt>
                <c:pt idx="1182">
                  <c:v>36342</c:v>
                </c:pt>
                <c:pt idx="1183">
                  <c:v>36373</c:v>
                </c:pt>
                <c:pt idx="1184">
                  <c:v>36404</c:v>
                </c:pt>
                <c:pt idx="1185">
                  <c:v>36434</c:v>
                </c:pt>
                <c:pt idx="1186">
                  <c:v>36465</c:v>
                </c:pt>
                <c:pt idx="1187">
                  <c:v>36495</c:v>
                </c:pt>
                <c:pt idx="1188">
                  <c:v>36526</c:v>
                </c:pt>
                <c:pt idx="1189">
                  <c:v>36557</c:v>
                </c:pt>
                <c:pt idx="1190">
                  <c:v>36586</c:v>
                </c:pt>
                <c:pt idx="1191">
                  <c:v>36617</c:v>
                </c:pt>
                <c:pt idx="1192">
                  <c:v>36647</c:v>
                </c:pt>
                <c:pt idx="1193">
                  <c:v>36678</c:v>
                </c:pt>
                <c:pt idx="1194">
                  <c:v>36708</c:v>
                </c:pt>
                <c:pt idx="1195">
                  <c:v>36739</c:v>
                </c:pt>
                <c:pt idx="1196">
                  <c:v>36770</c:v>
                </c:pt>
                <c:pt idx="1197">
                  <c:v>36800</c:v>
                </c:pt>
                <c:pt idx="1198">
                  <c:v>36831</c:v>
                </c:pt>
                <c:pt idx="1199">
                  <c:v>36861</c:v>
                </c:pt>
                <c:pt idx="1200">
                  <c:v>36892</c:v>
                </c:pt>
                <c:pt idx="1201">
                  <c:v>36923</c:v>
                </c:pt>
                <c:pt idx="1202">
                  <c:v>36951</c:v>
                </c:pt>
                <c:pt idx="1203">
                  <c:v>36982</c:v>
                </c:pt>
                <c:pt idx="1204">
                  <c:v>37012</c:v>
                </c:pt>
                <c:pt idx="1205">
                  <c:v>37043</c:v>
                </c:pt>
                <c:pt idx="1206">
                  <c:v>37073</c:v>
                </c:pt>
                <c:pt idx="1207">
                  <c:v>37104</c:v>
                </c:pt>
                <c:pt idx="1208">
                  <c:v>37135</c:v>
                </c:pt>
                <c:pt idx="1209">
                  <c:v>37165</c:v>
                </c:pt>
                <c:pt idx="1210">
                  <c:v>37196</c:v>
                </c:pt>
                <c:pt idx="1211">
                  <c:v>37226</c:v>
                </c:pt>
                <c:pt idx="1212">
                  <c:v>37257</c:v>
                </c:pt>
                <c:pt idx="1213">
                  <c:v>37288</c:v>
                </c:pt>
                <c:pt idx="1214">
                  <c:v>37316</c:v>
                </c:pt>
                <c:pt idx="1215">
                  <c:v>37347</c:v>
                </c:pt>
                <c:pt idx="1216">
                  <c:v>37377</c:v>
                </c:pt>
                <c:pt idx="1217">
                  <c:v>37408</c:v>
                </c:pt>
                <c:pt idx="1218">
                  <c:v>37438</c:v>
                </c:pt>
                <c:pt idx="1219">
                  <c:v>37469</c:v>
                </c:pt>
                <c:pt idx="1220">
                  <c:v>37500</c:v>
                </c:pt>
                <c:pt idx="1221">
                  <c:v>37530</c:v>
                </c:pt>
                <c:pt idx="1222">
                  <c:v>37561</c:v>
                </c:pt>
                <c:pt idx="1223">
                  <c:v>37591</c:v>
                </c:pt>
                <c:pt idx="1224">
                  <c:v>37622</c:v>
                </c:pt>
                <c:pt idx="1225">
                  <c:v>37653</c:v>
                </c:pt>
                <c:pt idx="1226">
                  <c:v>37681</c:v>
                </c:pt>
                <c:pt idx="1227">
                  <c:v>37712</c:v>
                </c:pt>
                <c:pt idx="1228">
                  <c:v>37742</c:v>
                </c:pt>
                <c:pt idx="1229">
                  <c:v>37773</c:v>
                </c:pt>
                <c:pt idx="1230">
                  <c:v>37803</c:v>
                </c:pt>
                <c:pt idx="1231">
                  <c:v>37834</c:v>
                </c:pt>
                <c:pt idx="1232">
                  <c:v>37865</c:v>
                </c:pt>
                <c:pt idx="1233">
                  <c:v>37895</c:v>
                </c:pt>
                <c:pt idx="1234">
                  <c:v>37926</c:v>
                </c:pt>
                <c:pt idx="1235">
                  <c:v>37956</c:v>
                </c:pt>
                <c:pt idx="1236">
                  <c:v>37987</c:v>
                </c:pt>
                <c:pt idx="1237">
                  <c:v>38018</c:v>
                </c:pt>
                <c:pt idx="1238">
                  <c:v>38047</c:v>
                </c:pt>
                <c:pt idx="1239">
                  <c:v>38078</c:v>
                </c:pt>
                <c:pt idx="1240">
                  <c:v>38108</c:v>
                </c:pt>
                <c:pt idx="1241">
                  <c:v>38139</c:v>
                </c:pt>
                <c:pt idx="1242">
                  <c:v>38169</c:v>
                </c:pt>
                <c:pt idx="1243">
                  <c:v>38200</c:v>
                </c:pt>
                <c:pt idx="1244">
                  <c:v>38231</c:v>
                </c:pt>
                <c:pt idx="1245">
                  <c:v>38261</c:v>
                </c:pt>
                <c:pt idx="1246">
                  <c:v>38292</c:v>
                </c:pt>
                <c:pt idx="1247">
                  <c:v>38322</c:v>
                </c:pt>
                <c:pt idx="1248">
                  <c:v>38353</c:v>
                </c:pt>
                <c:pt idx="1249">
                  <c:v>38384</c:v>
                </c:pt>
                <c:pt idx="1250">
                  <c:v>38412</c:v>
                </c:pt>
                <c:pt idx="1251">
                  <c:v>38443</c:v>
                </c:pt>
                <c:pt idx="1252">
                  <c:v>38473</c:v>
                </c:pt>
                <c:pt idx="1253">
                  <c:v>38504</c:v>
                </c:pt>
                <c:pt idx="1254">
                  <c:v>38534</c:v>
                </c:pt>
                <c:pt idx="1255">
                  <c:v>38565</c:v>
                </c:pt>
                <c:pt idx="1256">
                  <c:v>38596</c:v>
                </c:pt>
                <c:pt idx="1257">
                  <c:v>38626</c:v>
                </c:pt>
                <c:pt idx="1258">
                  <c:v>38657</c:v>
                </c:pt>
                <c:pt idx="1259">
                  <c:v>38687</c:v>
                </c:pt>
                <c:pt idx="1260">
                  <c:v>38718</c:v>
                </c:pt>
                <c:pt idx="1261">
                  <c:v>38749</c:v>
                </c:pt>
                <c:pt idx="1262">
                  <c:v>38777</c:v>
                </c:pt>
                <c:pt idx="1263">
                  <c:v>38808</c:v>
                </c:pt>
                <c:pt idx="1264">
                  <c:v>38838</c:v>
                </c:pt>
                <c:pt idx="1265">
                  <c:v>38869</c:v>
                </c:pt>
                <c:pt idx="1266">
                  <c:v>38899</c:v>
                </c:pt>
                <c:pt idx="1267">
                  <c:v>38930</c:v>
                </c:pt>
                <c:pt idx="1268">
                  <c:v>38961</c:v>
                </c:pt>
                <c:pt idx="1269">
                  <c:v>38991</c:v>
                </c:pt>
                <c:pt idx="1270">
                  <c:v>39022</c:v>
                </c:pt>
                <c:pt idx="1271">
                  <c:v>39052</c:v>
                </c:pt>
                <c:pt idx="1272">
                  <c:v>39083</c:v>
                </c:pt>
                <c:pt idx="1273">
                  <c:v>39114</c:v>
                </c:pt>
                <c:pt idx="1274">
                  <c:v>39142</c:v>
                </c:pt>
                <c:pt idx="1275">
                  <c:v>39173</c:v>
                </c:pt>
                <c:pt idx="1276">
                  <c:v>39203</c:v>
                </c:pt>
                <c:pt idx="1277">
                  <c:v>39234</c:v>
                </c:pt>
                <c:pt idx="1278">
                  <c:v>39264</c:v>
                </c:pt>
                <c:pt idx="1279">
                  <c:v>39295</c:v>
                </c:pt>
                <c:pt idx="1280">
                  <c:v>39326</c:v>
                </c:pt>
                <c:pt idx="1281">
                  <c:v>39356</c:v>
                </c:pt>
                <c:pt idx="1282">
                  <c:v>39387</c:v>
                </c:pt>
                <c:pt idx="1283">
                  <c:v>39417</c:v>
                </c:pt>
                <c:pt idx="1284">
                  <c:v>39448</c:v>
                </c:pt>
                <c:pt idx="1285">
                  <c:v>39479</c:v>
                </c:pt>
                <c:pt idx="1286">
                  <c:v>39508</c:v>
                </c:pt>
                <c:pt idx="1287">
                  <c:v>39539</c:v>
                </c:pt>
                <c:pt idx="1288">
                  <c:v>39569</c:v>
                </c:pt>
                <c:pt idx="1289">
                  <c:v>39600</c:v>
                </c:pt>
                <c:pt idx="1290">
                  <c:v>39630</c:v>
                </c:pt>
                <c:pt idx="1291">
                  <c:v>39661</c:v>
                </c:pt>
                <c:pt idx="1292">
                  <c:v>39692</c:v>
                </c:pt>
                <c:pt idx="1293">
                  <c:v>39722</c:v>
                </c:pt>
                <c:pt idx="1294">
                  <c:v>39753</c:v>
                </c:pt>
                <c:pt idx="1295">
                  <c:v>39783</c:v>
                </c:pt>
                <c:pt idx="1296">
                  <c:v>39814</c:v>
                </c:pt>
                <c:pt idx="1297">
                  <c:v>39845</c:v>
                </c:pt>
                <c:pt idx="1298">
                  <c:v>39873</c:v>
                </c:pt>
                <c:pt idx="1299">
                  <c:v>39904</c:v>
                </c:pt>
                <c:pt idx="1300">
                  <c:v>39934</c:v>
                </c:pt>
                <c:pt idx="1301">
                  <c:v>39965</c:v>
                </c:pt>
                <c:pt idx="1302">
                  <c:v>39995</c:v>
                </c:pt>
                <c:pt idx="1303">
                  <c:v>40026</c:v>
                </c:pt>
                <c:pt idx="1304">
                  <c:v>40057</c:v>
                </c:pt>
                <c:pt idx="1305">
                  <c:v>40087</c:v>
                </c:pt>
                <c:pt idx="1306">
                  <c:v>40118</c:v>
                </c:pt>
                <c:pt idx="1307">
                  <c:v>40148</c:v>
                </c:pt>
                <c:pt idx="1308">
                  <c:v>40179</c:v>
                </c:pt>
                <c:pt idx="1309">
                  <c:v>40210</c:v>
                </c:pt>
                <c:pt idx="1310">
                  <c:v>40238</c:v>
                </c:pt>
                <c:pt idx="1311">
                  <c:v>40269</c:v>
                </c:pt>
                <c:pt idx="1312">
                  <c:v>40299</c:v>
                </c:pt>
                <c:pt idx="1313">
                  <c:v>40330</c:v>
                </c:pt>
                <c:pt idx="1314">
                  <c:v>40360</c:v>
                </c:pt>
                <c:pt idx="1315">
                  <c:v>40391</c:v>
                </c:pt>
                <c:pt idx="1316">
                  <c:v>40422</c:v>
                </c:pt>
                <c:pt idx="1317">
                  <c:v>40452</c:v>
                </c:pt>
                <c:pt idx="1318">
                  <c:v>40483</c:v>
                </c:pt>
                <c:pt idx="1319">
                  <c:v>40513</c:v>
                </c:pt>
                <c:pt idx="1320">
                  <c:v>40544</c:v>
                </c:pt>
                <c:pt idx="1321">
                  <c:v>40575</c:v>
                </c:pt>
                <c:pt idx="1322">
                  <c:v>40603</c:v>
                </c:pt>
                <c:pt idx="1323">
                  <c:v>40634</c:v>
                </c:pt>
                <c:pt idx="1324">
                  <c:v>40664</c:v>
                </c:pt>
                <c:pt idx="1325">
                  <c:v>40695</c:v>
                </c:pt>
                <c:pt idx="1326">
                  <c:v>40725</c:v>
                </c:pt>
                <c:pt idx="1327">
                  <c:v>40756</c:v>
                </c:pt>
                <c:pt idx="1328">
                  <c:v>40787</c:v>
                </c:pt>
                <c:pt idx="1329">
                  <c:v>40817</c:v>
                </c:pt>
                <c:pt idx="1330">
                  <c:v>40848</c:v>
                </c:pt>
                <c:pt idx="1331">
                  <c:v>40878</c:v>
                </c:pt>
                <c:pt idx="1332">
                  <c:v>40909</c:v>
                </c:pt>
                <c:pt idx="1333">
                  <c:v>40940</c:v>
                </c:pt>
                <c:pt idx="1334">
                  <c:v>40969</c:v>
                </c:pt>
                <c:pt idx="1335">
                  <c:v>41000</c:v>
                </c:pt>
                <c:pt idx="1336">
                  <c:v>41030</c:v>
                </c:pt>
                <c:pt idx="1337">
                  <c:v>41061</c:v>
                </c:pt>
                <c:pt idx="1338">
                  <c:v>41091</c:v>
                </c:pt>
                <c:pt idx="1339">
                  <c:v>41122</c:v>
                </c:pt>
                <c:pt idx="1340">
                  <c:v>41153</c:v>
                </c:pt>
                <c:pt idx="1341">
                  <c:v>41183</c:v>
                </c:pt>
                <c:pt idx="1342">
                  <c:v>41214</c:v>
                </c:pt>
                <c:pt idx="1343">
                  <c:v>41244</c:v>
                </c:pt>
                <c:pt idx="1344">
                  <c:v>41275</c:v>
                </c:pt>
                <c:pt idx="1345">
                  <c:v>41306</c:v>
                </c:pt>
                <c:pt idx="1346">
                  <c:v>41334</c:v>
                </c:pt>
                <c:pt idx="1347">
                  <c:v>41365</c:v>
                </c:pt>
                <c:pt idx="1348">
                  <c:v>41395</c:v>
                </c:pt>
                <c:pt idx="1349">
                  <c:v>41426</c:v>
                </c:pt>
                <c:pt idx="1350">
                  <c:v>41456</c:v>
                </c:pt>
                <c:pt idx="1351">
                  <c:v>41487</c:v>
                </c:pt>
                <c:pt idx="1352">
                  <c:v>41518</c:v>
                </c:pt>
                <c:pt idx="1353">
                  <c:v>41548</c:v>
                </c:pt>
                <c:pt idx="1354">
                  <c:v>41579</c:v>
                </c:pt>
                <c:pt idx="1355">
                  <c:v>41609</c:v>
                </c:pt>
                <c:pt idx="1356">
                  <c:v>41640</c:v>
                </c:pt>
                <c:pt idx="1357">
                  <c:v>41671</c:v>
                </c:pt>
                <c:pt idx="1358">
                  <c:v>41699</c:v>
                </c:pt>
                <c:pt idx="1359">
                  <c:v>41730</c:v>
                </c:pt>
                <c:pt idx="1360">
                  <c:v>41760</c:v>
                </c:pt>
                <c:pt idx="1361">
                  <c:v>41791</c:v>
                </c:pt>
                <c:pt idx="1362">
                  <c:v>41821</c:v>
                </c:pt>
                <c:pt idx="1363">
                  <c:v>41852</c:v>
                </c:pt>
                <c:pt idx="1364">
                  <c:v>41883</c:v>
                </c:pt>
                <c:pt idx="1365">
                  <c:v>41913</c:v>
                </c:pt>
                <c:pt idx="1366">
                  <c:v>41944</c:v>
                </c:pt>
                <c:pt idx="1367">
                  <c:v>41974</c:v>
                </c:pt>
              </c:numCache>
            </c:numRef>
          </c:cat>
          <c:val>
            <c:numRef>
              <c:f>Hoja1!$J$2:$J$1369</c:f>
              <c:numCache>
                <c:formatCode>General</c:formatCode>
                <c:ptCount val="1368"/>
                <c:pt idx="49">
                  <c:v>-4.0301799999999999E-2</c:v>
                </c:pt>
                <c:pt idx="50">
                  <c:v>-5.8322899999999997E-2</c:v>
                </c:pt>
                <c:pt idx="51">
                  <c:v>-6.7006800000000005E-2</c:v>
                </c:pt>
                <c:pt idx="52">
                  <c:v>-7.1938199999999994E-2</c:v>
                </c:pt>
                <c:pt idx="53">
                  <c:v>-7.4977199999999994E-2</c:v>
                </c:pt>
                <c:pt idx="54">
                  <c:v>-7.6921199999999995E-2</c:v>
                </c:pt>
                <c:pt idx="55">
                  <c:v>-7.81805E-2</c:v>
                </c:pt>
                <c:pt idx="56">
                  <c:v>-7.8965400000000005E-2</c:v>
                </c:pt>
                <c:pt idx="57">
                  <c:v>-7.9424700000000001E-2</c:v>
                </c:pt>
                <c:pt idx="58">
                  <c:v>-7.96346E-2</c:v>
                </c:pt>
                <c:pt idx="59">
                  <c:v>-7.9660300000000003E-2</c:v>
                </c:pt>
                <c:pt idx="60">
                  <c:v>-7.9539299999999993E-2</c:v>
                </c:pt>
                <c:pt idx="61">
                  <c:v>-7.9303600000000002E-2</c:v>
                </c:pt>
                <c:pt idx="62">
                  <c:v>-7.8973199999999993E-2</c:v>
                </c:pt>
                <c:pt idx="63">
                  <c:v>-7.8568700000000005E-2</c:v>
                </c:pt>
                <c:pt idx="64">
                  <c:v>-7.8103800000000001E-2</c:v>
                </c:pt>
                <c:pt idx="65">
                  <c:v>-7.7586199999999994E-2</c:v>
                </c:pt>
                <c:pt idx="66">
                  <c:v>-7.7027100000000001E-2</c:v>
                </c:pt>
                <c:pt idx="67">
                  <c:v>-7.6435299999999998E-2</c:v>
                </c:pt>
                <c:pt idx="68">
                  <c:v>-7.5818300000000005E-2</c:v>
                </c:pt>
                <c:pt idx="69">
                  <c:v>-7.5182799999999994E-2</c:v>
                </c:pt>
                <c:pt idx="70">
                  <c:v>-7.4532000000000001E-2</c:v>
                </c:pt>
                <c:pt idx="71">
                  <c:v>-7.3872160000000006E-2</c:v>
                </c:pt>
                <c:pt idx="72">
                  <c:v>-7.3209700000000003E-2</c:v>
                </c:pt>
                <c:pt idx="73">
                  <c:v>-7.2546620000000006E-2</c:v>
                </c:pt>
                <c:pt idx="74">
                  <c:v>-7.1887549999999995E-2</c:v>
                </c:pt>
                <c:pt idx="75">
                  <c:v>-7.1236339999999995E-2</c:v>
                </c:pt>
                <c:pt idx="76">
                  <c:v>-7.0596207999999994E-2</c:v>
                </c:pt>
                <c:pt idx="77">
                  <c:v>-6.9972400000000004E-2</c:v>
                </c:pt>
                <c:pt idx="78">
                  <c:v>-6.9365899999999994E-2</c:v>
                </c:pt>
                <c:pt idx="79">
                  <c:v>-6.8783250000000004E-2</c:v>
                </c:pt>
                <c:pt idx="80">
                  <c:v>-6.8222870000000005E-2</c:v>
                </c:pt>
                <c:pt idx="81">
                  <c:v>-6.7689399999999997E-2</c:v>
                </c:pt>
                <c:pt idx="82">
                  <c:v>-6.7187700000000003E-2</c:v>
                </c:pt>
                <c:pt idx="83">
                  <c:v>-6.6720799999999997E-2</c:v>
                </c:pt>
                <c:pt idx="84">
                  <c:v>-6.6289299999999995E-2</c:v>
                </c:pt>
                <c:pt idx="85">
                  <c:v>-6.5896200000000002E-2</c:v>
                </c:pt>
                <c:pt idx="86">
                  <c:v>-6.5545199999999998E-2</c:v>
                </c:pt>
                <c:pt idx="87">
                  <c:v>-6.5238099999999993E-2</c:v>
                </c:pt>
                <c:pt idx="88">
                  <c:v>-6.4976500000000006E-2</c:v>
                </c:pt>
                <c:pt idx="89">
                  <c:v>-6.4763799999999996E-2</c:v>
                </c:pt>
                <c:pt idx="90">
                  <c:v>-6.4600299999999999E-2</c:v>
                </c:pt>
                <c:pt idx="91">
                  <c:v>-6.4488599999999993E-2</c:v>
                </c:pt>
                <c:pt idx="92">
                  <c:v>-6.4431000000000002E-2</c:v>
                </c:pt>
                <c:pt idx="93">
                  <c:v>-6.4429399999999998E-2</c:v>
                </c:pt>
                <c:pt idx="94">
                  <c:v>-6.4486699999999994E-2</c:v>
                </c:pt>
                <c:pt idx="95">
                  <c:v>-6.46013E-2</c:v>
                </c:pt>
                <c:pt idx="96">
                  <c:v>-6.4778199999999994E-2</c:v>
                </c:pt>
                <c:pt idx="97">
                  <c:v>-6.5018800000000002E-2</c:v>
                </c:pt>
                <c:pt idx="98">
                  <c:v>-6.5321000000000004E-2</c:v>
                </c:pt>
                <c:pt idx="99">
                  <c:v>-6.5687200000000001E-2</c:v>
                </c:pt>
                <c:pt idx="100">
                  <c:v>-6.6117700000000001E-2</c:v>
                </c:pt>
                <c:pt idx="101">
                  <c:v>-6.6614400000000004E-2</c:v>
                </c:pt>
                <c:pt idx="102">
                  <c:v>-6.7179100000000005E-2</c:v>
                </c:pt>
                <c:pt idx="103">
                  <c:v>-6.7810300000000004E-2</c:v>
                </c:pt>
                <c:pt idx="104">
                  <c:v>-6.8508600000000003E-2</c:v>
                </c:pt>
                <c:pt idx="105">
                  <c:v>-6.9277099999999994E-2</c:v>
                </c:pt>
                <c:pt idx="106">
                  <c:v>-7.0111400000000004E-2</c:v>
                </c:pt>
                <c:pt idx="107">
                  <c:v>-7.1015700000000001E-2</c:v>
                </c:pt>
                <c:pt idx="108">
                  <c:v>-7.1989800000000007E-2</c:v>
                </c:pt>
                <c:pt idx="109">
                  <c:v>-7.3031200000000004E-2</c:v>
                </c:pt>
                <c:pt idx="110">
                  <c:v>-7.4142200000000005E-2</c:v>
                </c:pt>
                <c:pt idx="111">
                  <c:v>-7.5320399999999996E-2</c:v>
                </c:pt>
                <c:pt idx="112">
                  <c:v>-7.6565800000000003E-2</c:v>
                </c:pt>
                <c:pt idx="113">
                  <c:v>-7.7879699999999996E-2</c:v>
                </c:pt>
                <c:pt idx="114">
                  <c:v>-7.9260499999999998E-2</c:v>
                </c:pt>
                <c:pt idx="115">
                  <c:v>-8.0707399999999999E-2</c:v>
                </c:pt>
                <c:pt idx="116">
                  <c:v>-8.2220100000000004E-2</c:v>
                </c:pt>
                <c:pt idx="117">
                  <c:v>-8.3796499999999996E-2</c:v>
                </c:pt>
                <c:pt idx="118">
                  <c:v>-8.5437299999999994E-2</c:v>
                </c:pt>
                <c:pt idx="119">
                  <c:v>-8.7140300000000004E-2</c:v>
                </c:pt>
                <c:pt idx="120">
                  <c:v>-8.8903899999999994E-2</c:v>
                </c:pt>
                <c:pt idx="121">
                  <c:v>-9.0728299999999998E-2</c:v>
                </c:pt>
                <c:pt idx="122">
                  <c:v>-9.2610200000000004E-2</c:v>
                </c:pt>
                <c:pt idx="123">
                  <c:v>-9.4548999999999994E-2</c:v>
                </c:pt>
                <c:pt idx="124">
                  <c:v>-9.6543799999999999E-2</c:v>
                </c:pt>
                <c:pt idx="125">
                  <c:v>-9.8591899999999996E-2</c:v>
                </c:pt>
                <c:pt idx="126">
                  <c:v>-0.10069160000000001</c:v>
                </c:pt>
                <c:pt idx="127">
                  <c:v>-0.1028406</c:v>
                </c:pt>
                <c:pt idx="128">
                  <c:v>-0.1050379</c:v>
                </c:pt>
                <c:pt idx="129">
                  <c:v>-0.107282</c:v>
                </c:pt>
                <c:pt idx="130">
                  <c:v>-0.1095675</c:v>
                </c:pt>
                <c:pt idx="131">
                  <c:v>-0.1118947</c:v>
                </c:pt>
                <c:pt idx="132">
                  <c:v>-0.1142619</c:v>
                </c:pt>
                <c:pt idx="133">
                  <c:v>-0.1166653</c:v>
                </c:pt>
                <c:pt idx="134">
                  <c:v>-0.1191029</c:v>
                </c:pt>
                <c:pt idx="135">
                  <c:v>-0.1215721</c:v>
                </c:pt>
                <c:pt idx="136">
                  <c:v>-0.1240705</c:v>
                </c:pt>
                <c:pt idx="137">
                  <c:v>-0.12659690000000001</c:v>
                </c:pt>
                <c:pt idx="138">
                  <c:v>-0.12914780000000001</c:v>
                </c:pt>
                <c:pt idx="139">
                  <c:v>-0.131719</c:v>
                </c:pt>
                <c:pt idx="140">
                  <c:v>-0.1343104</c:v>
                </c:pt>
                <c:pt idx="141">
                  <c:v>-0.13691790000000001</c:v>
                </c:pt>
                <c:pt idx="142">
                  <c:v>-0.13953969999999999</c:v>
                </c:pt>
                <c:pt idx="143">
                  <c:v>-0.1421733</c:v>
                </c:pt>
                <c:pt idx="144">
                  <c:v>-0.14481469999999999</c:v>
                </c:pt>
                <c:pt idx="145">
                  <c:v>-0.14746400000000001</c:v>
                </c:pt>
                <c:pt idx="146">
                  <c:v>-0.15011569999999999</c:v>
                </c:pt>
                <c:pt idx="147">
                  <c:v>-0.15276809999999999</c:v>
                </c:pt>
                <c:pt idx="148">
                  <c:v>-0.1554199</c:v>
                </c:pt>
                <c:pt idx="149">
                  <c:v>-0.15806799999999999</c:v>
                </c:pt>
                <c:pt idx="150">
                  <c:v>-0.16071070000000001</c:v>
                </c:pt>
                <c:pt idx="151">
                  <c:v>-0.1633454</c:v>
                </c:pt>
                <c:pt idx="152">
                  <c:v>-0.16596807999999999</c:v>
                </c:pt>
                <c:pt idx="153">
                  <c:v>-0.16857886999999999</c:v>
                </c:pt>
                <c:pt idx="154">
                  <c:v>-0.17117489</c:v>
                </c:pt>
                <c:pt idx="155">
                  <c:v>-0.17375209999999999</c:v>
                </c:pt>
                <c:pt idx="156">
                  <c:v>-0.17631034000000001</c:v>
                </c:pt>
                <c:pt idx="157">
                  <c:v>-0.17884749</c:v>
                </c:pt>
                <c:pt idx="158">
                  <c:v>-0.18136222099999999</c:v>
                </c:pt>
                <c:pt idx="159">
                  <c:v>-0.18385104599999999</c:v>
                </c:pt>
                <c:pt idx="160">
                  <c:v>-0.18631383000000001</c:v>
                </c:pt>
                <c:pt idx="161">
                  <c:v>-0.18874790999999999</c:v>
                </c:pt>
                <c:pt idx="162">
                  <c:v>-0.19115249000000001</c:v>
                </c:pt>
                <c:pt idx="163">
                  <c:v>-0.19352428999999999</c:v>
                </c:pt>
                <c:pt idx="164">
                  <c:v>-0.19586450999999999</c:v>
                </c:pt>
                <c:pt idx="165">
                  <c:v>-0.19816881</c:v>
                </c:pt>
                <c:pt idx="166">
                  <c:v>-0.20043759999999999</c:v>
                </c:pt>
                <c:pt idx="167">
                  <c:v>-0.20266999999999999</c:v>
                </c:pt>
                <c:pt idx="168">
                  <c:v>-0.2048644</c:v>
                </c:pt>
                <c:pt idx="169">
                  <c:v>-0.20702100000000001</c:v>
                </c:pt>
                <c:pt idx="170">
                  <c:v>-0.2091372</c:v>
                </c:pt>
                <c:pt idx="171">
                  <c:v>-0.21121219999999999</c:v>
                </c:pt>
                <c:pt idx="172">
                  <c:v>-0.21324650000000001</c:v>
                </c:pt>
                <c:pt idx="173">
                  <c:v>-0.21523890000000001</c:v>
                </c:pt>
                <c:pt idx="174">
                  <c:v>-0.21718970000000001</c:v>
                </c:pt>
                <c:pt idx="175">
                  <c:v>-0.2190965</c:v>
                </c:pt>
                <c:pt idx="176">
                  <c:v>-0.22096070000000001</c:v>
                </c:pt>
                <c:pt idx="177">
                  <c:v>-0.22278129999999999</c:v>
                </c:pt>
                <c:pt idx="178">
                  <c:v>-0.22455910000000001</c:v>
                </c:pt>
                <c:pt idx="179">
                  <c:v>-0.2262924</c:v>
                </c:pt>
                <c:pt idx="180">
                  <c:v>-0.22798280000000001</c:v>
                </c:pt>
                <c:pt idx="181">
                  <c:v>-0.2296291</c:v>
                </c:pt>
                <c:pt idx="182">
                  <c:v>-0.2312333</c:v>
                </c:pt>
                <c:pt idx="183">
                  <c:v>-0.23279340000000001</c:v>
                </c:pt>
                <c:pt idx="184">
                  <c:v>-0.23431099999999999</c:v>
                </c:pt>
                <c:pt idx="185">
                  <c:v>-0.2357863</c:v>
                </c:pt>
                <c:pt idx="186">
                  <c:v>-0.23721980000000001</c:v>
                </c:pt>
                <c:pt idx="187">
                  <c:v>-0.23861209999999999</c:v>
                </c:pt>
                <c:pt idx="188">
                  <c:v>-0.23996429999999999</c:v>
                </c:pt>
                <c:pt idx="189">
                  <c:v>-0.2412764</c:v>
                </c:pt>
                <c:pt idx="190">
                  <c:v>-0.24254870000000001</c:v>
                </c:pt>
                <c:pt idx="191">
                  <c:v>-0.24378240000000001</c:v>
                </c:pt>
                <c:pt idx="192">
                  <c:v>-0.2449781</c:v>
                </c:pt>
                <c:pt idx="193">
                  <c:v>-0.24613760000000001</c:v>
                </c:pt>
                <c:pt idx="194">
                  <c:v>-0.2472597</c:v>
                </c:pt>
                <c:pt idx="195">
                  <c:v>-0.24834539999999999</c:v>
                </c:pt>
                <c:pt idx="196">
                  <c:v>-0.2493977</c:v>
                </c:pt>
                <c:pt idx="197">
                  <c:v>-0.2504151</c:v>
                </c:pt>
                <c:pt idx="198">
                  <c:v>-0.25139879999999998</c:v>
                </c:pt>
                <c:pt idx="199">
                  <c:v>-0.25235020000000002</c:v>
                </c:pt>
                <c:pt idx="200">
                  <c:v>-0.25326920000000003</c:v>
                </c:pt>
                <c:pt idx="201">
                  <c:v>-0.25415650000000001</c:v>
                </c:pt>
                <c:pt idx="202">
                  <c:v>-0.25501249999999998</c:v>
                </c:pt>
                <c:pt idx="203">
                  <c:v>-0.25583889999999998</c:v>
                </c:pt>
                <c:pt idx="204">
                  <c:v>-0.25663459999999999</c:v>
                </c:pt>
                <c:pt idx="205">
                  <c:v>-0.2574014</c:v>
                </c:pt>
                <c:pt idx="206">
                  <c:v>-0.25813799999999998</c:v>
                </c:pt>
                <c:pt idx="207">
                  <c:v>-0.25884550000000001</c:v>
                </c:pt>
                <c:pt idx="208">
                  <c:v>-0.25952459999999999</c:v>
                </c:pt>
                <c:pt idx="209">
                  <c:v>-0.26017580000000001</c:v>
                </c:pt>
                <c:pt idx="210">
                  <c:v>-0.26079750000000002</c:v>
                </c:pt>
                <c:pt idx="211">
                  <c:v>-0.26139069999999998</c:v>
                </c:pt>
                <c:pt idx="212">
                  <c:v>-0.26195459999999998</c:v>
                </c:pt>
                <c:pt idx="213">
                  <c:v>-0.26249070000000002</c:v>
                </c:pt>
                <c:pt idx="214">
                  <c:v>-0.2629978</c:v>
                </c:pt>
                <c:pt idx="215">
                  <c:v>-0.26347470000000001</c:v>
                </c:pt>
                <c:pt idx="216">
                  <c:v>-0.26392130000000003</c:v>
                </c:pt>
                <c:pt idx="217">
                  <c:v>-0.26433780000000001</c:v>
                </c:pt>
                <c:pt idx="218">
                  <c:v>-0.26472449999999997</c:v>
                </c:pt>
                <c:pt idx="219">
                  <c:v>-0.2650787</c:v>
                </c:pt>
                <c:pt idx="220">
                  <c:v>-0.26540069999999999</c:v>
                </c:pt>
                <c:pt idx="221">
                  <c:v>-0.2656908</c:v>
                </c:pt>
                <c:pt idx="222">
                  <c:v>-0.26594600000000002</c:v>
                </c:pt>
                <c:pt idx="223">
                  <c:v>-0.2661676</c:v>
                </c:pt>
                <c:pt idx="224">
                  <c:v>-0.26635330000000002</c:v>
                </c:pt>
                <c:pt idx="225">
                  <c:v>-0.26650249999999998</c:v>
                </c:pt>
                <c:pt idx="226">
                  <c:v>-0.26661489999999999</c:v>
                </c:pt>
                <c:pt idx="227">
                  <c:v>-0.26668890000000001</c:v>
                </c:pt>
                <c:pt idx="228">
                  <c:v>-0.26672390000000001</c:v>
                </c:pt>
                <c:pt idx="229">
                  <c:v>-0.26671810000000001</c:v>
                </c:pt>
                <c:pt idx="230">
                  <c:v>-0.2666714</c:v>
                </c:pt>
                <c:pt idx="231">
                  <c:v>-0.2665826</c:v>
                </c:pt>
                <c:pt idx="232">
                  <c:v>-0.26645059999999998</c:v>
                </c:pt>
                <c:pt idx="233">
                  <c:v>-0.26627410000000001</c:v>
                </c:pt>
                <c:pt idx="234">
                  <c:v>-0.26605269999999998</c:v>
                </c:pt>
                <c:pt idx="235">
                  <c:v>-0.26578380000000001</c:v>
                </c:pt>
                <c:pt idx="236">
                  <c:v>-0.26546769999999997</c:v>
                </c:pt>
                <c:pt idx="237">
                  <c:v>-0.2651038</c:v>
                </c:pt>
                <c:pt idx="238">
                  <c:v>-0.2646906</c:v>
                </c:pt>
                <c:pt idx="239">
                  <c:v>-0.2642273</c:v>
                </c:pt>
                <c:pt idx="240">
                  <c:v>-0.26371139999999998</c:v>
                </c:pt>
                <c:pt idx="241">
                  <c:v>-0.26314559999999998</c:v>
                </c:pt>
                <c:pt idx="242">
                  <c:v>-0.26252540000000002</c:v>
                </c:pt>
                <c:pt idx="243">
                  <c:v>-0.26185219999999998</c:v>
                </c:pt>
                <c:pt idx="244">
                  <c:v>-0.2611252</c:v>
                </c:pt>
                <c:pt idx="245">
                  <c:v>-0.26034459999999998</c:v>
                </c:pt>
                <c:pt idx="246">
                  <c:v>-0.2595076</c:v>
                </c:pt>
                <c:pt idx="247">
                  <c:v>-0.2586156</c:v>
                </c:pt>
                <c:pt idx="248">
                  <c:v>-0.25766739999999999</c:v>
                </c:pt>
                <c:pt idx="249">
                  <c:v>-0.25666299999999997</c:v>
                </c:pt>
                <c:pt idx="250">
                  <c:v>-0.25560329999999998</c:v>
                </c:pt>
                <c:pt idx="251">
                  <c:v>-0.25448680000000001</c:v>
                </c:pt>
                <c:pt idx="252">
                  <c:v>-0.25331340000000002</c:v>
                </c:pt>
                <c:pt idx="253">
                  <c:v>-0.25208419999999998</c:v>
                </c:pt>
                <c:pt idx="254">
                  <c:v>-0.2507991</c:v>
                </c:pt>
                <c:pt idx="255">
                  <c:v>-0.24945809999999999</c:v>
                </c:pt>
                <c:pt idx="256">
                  <c:v>-0.24806259999999999</c:v>
                </c:pt>
                <c:pt idx="257">
                  <c:v>-0.24661269999999999</c:v>
                </c:pt>
                <c:pt idx="258">
                  <c:v>-0.24510899999999999</c:v>
                </c:pt>
                <c:pt idx="259">
                  <c:v>-0.24355180000000001</c:v>
                </c:pt>
                <c:pt idx="260">
                  <c:v>-0.2419423</c:v>
                </c:pt>
                <c:pt idx="261">
                  <c:v>-0.24028289999999999</c:v>
                </c:pt>
                <c:pt idx="262">
                  <c:v>-0.23857339999999999</c:v>
                </c:pt>
                <c:pt idx="263">
                  <c:v>-0.2368152</c:v>
                </c:pt>
                <c:pt idx="264">
                  <c:v>-0.23500989999999999</c:v>
                </c:pt>
                <c:pt idx="265">
                  <c:v>-0.23315900000000001</c:v>
                </c:pt>
                <c:pt idx="266">
                  <c:v>-0.231265</c:v>
                </c:pt>
                <c:pt idx="267">
                  <c:v>-0.229328</c:v>
                </c:pt>
                <c:pt idx="268">
                  <c:v>-0.22735089999999999</c:v>
                </c:pt>
                <c:pt idx="269">
                  <c:v>-0.2253358</c:v>
                </c:pt>
                <c:pt idx="270">
                  <c:v>-0.22328500000000001</c:v>
                </c:pt>
                <c:pt idx="271">
                  <c:v>-0.22119900000000001</c:v>
                </c:pt>
                <c:pt idx="272">
                  <c:v>-0.219082</c:v>
                </c:pt>
                <c:pt idx="273">
                  <c:v>-0.21693480000000001</c:v>
                </c:pt>
                <c:pt idx="274">
                  <c:v>-0.21476129999999999</c:v>
                </c:pt>
                <c:pt idx="275">
                  <c:v>-0.2125628</c:v>
                </c:pt>
                <c:pt idx="276">
                  <c:v>-0.21034149999999999</c:v>
                </c:pt>
                <c:pt idx="277">
                  <c:v>-0.2081016</c:v>
                </c:pt>
                <c:pt idx="278">
                  <c:v>-0.20584459999999999</c:v>
                </c:pt>
                <c:pt idx="279">
                  <c:v>-0.20357359999999999</c:v>
                </c:pt>
                <c:pt idx="280">
                  <c:v>-0.20128989999999999</c:v>
                </c:pt>
                <c:pt idx="281">
                  <c:v>-0.19899890000000001</c:v>
                </c:pt>
                <c:pt idx="282">
                  <c:v>-0.19670019999999999</c:v>
                </c:pt>
                <c:pt idx="283">
                  <c:v>-0.19439890000000001</c:v>
                </c:pt>
                <c:pt idx="284">
                  <c:v>-0.19209689999999999</c:v>
                </c:pt>
                <c:pt idx="285">
                  <c:v>-0.18979699999999999</c:v>
                </c:pt>
                <c:pt idx="286">
                  <c:v>-0.187501</c:v>
                </c:pt>
                <c:pt idx="287">
                  <c:v>-0.18521319999999999</c:v>
                </c:pt>
                <c:pt idx="288">
                  <c:v>-0.18293499999999999</c:v>
                </c:pt>
                <c:pt idx="289">
                  <c:v>-0.18066960000000001</c:v>
                </c:pt>
                <c:pt idx="290">
                  <c:v>-0.17841940000000001</c:v>
                </c:pt>
                <c:pt idx="291">
                  <c:v>-0.1761875</c:v>
                </c:pt>
                <c:pt idx="292">
                  <c:v>-0.17397509999999999</c:v>
                </c:pt>
                <c:pt idx="293">
                  <c:v>-0.1717852</c:v>
                </c:pt>
                <c:pt idx="294">
                  <c:v>-0.16961999999999999</c:v>
                </c:pt>
                <c:pt idx="295">
                  <c:v>-0.1674813</c:v>
                </c:pt>
                <c:pt idx="296">
                  <c:v>-0.16537199999999999</c:v>
                </c:pt>
                <c:pt idx="297">
                  <c:v>-0.16329399999999999</c:v>
                </c:pt>
                <c:pt idx="298">
                  <c:v>-0.16124930000000001</c:v>
                </c:pt>
                <c:pt idx="299">
                  <c:v>-0.15923909999999999</c:v>
                </c:pt>
                <c:pt idx="300">
                  <c:v>-0.15726599999999999</c:v>
                </c:pt>
                <c:pt idx="301">
                  <c:v>-0.1553303</c:v>
                </c:pt>
                <c:pt idx="302">
                  <c:v>-0.15343560000000001</c:v>
                </c:pt>
                <c:pt idx="303">
                  <c:v>-0.15158089999999999</c:v>
                </c:pt>
                <c:pt idx="304">
                  <c:v>-0.1497684</c:v>
                </c:pt>
                <c:pt idx="305">
                  <c:v>-0.14799999999999999</c:v>
                </c:pt>
                <c:pt idx="306">
                  <c:v>-0.14627660000000001</c:v>
                </c:pt>
                <c:pt idx="307">
                  <c:v>-0.1445979</c:v>
                </c:pt>
                <c:pt idx="308">
                  <c:v>-0.1429656</c:v>
                </c:pt>
                <c:pt idx="309">
                  <c:v>-0.14138110000000001</c:v>
                </c:pt>
                <c:pt idx="310">
                  <c:v>-0.13984289999999999</c:v>
                </c:pt>
                <c:pt idx="311">
                  <c:v>-0.13835349999999999</c:v>
                </c:pt>
                <c:pt idx="312">
                  <c:v>-0.13691159999999999</c:v>
                </c:pt>
                <c:pt idx="313">
                  <c:v>-0.13551830000000001</c:v>
                </c:pt>
                <c:pt idx="314">
                  <c:v>-0.13417370000000001</c:v>
                </c:pt>
                <c:pt idx="315">
                  <c:v>-0.13287640000000001</c:v>
                </c:pt>
                <c:pt idx="316">
                  <c:v>-0.1316282</c:v>
                </c:pt>
                <c:pt idx="317">
                  <c:v>-0.1304266</c:v>
                </c:pt>
                <c:pt idx="318">
                  <c:v>-0.12927279999999999</c:v>
                </c:pt>
                <c:pt idx="319">
                  <c:v>-0.12816649999999999</c:v>
                </c:pt>
                <c:pt idx="320">
                  <c:v>-0.12710460000000001</c:v>
                </c:pt>
                <c:pt idx="321">
                  <c:v>-0.12608839999999999</c:v>
                </c:pt>
                <c:pt idx="322">
                  <c:v>-0.1251167</c:v>
                </c:pt>
                <c:pt idx="323">
                  <c:v>-0.12418849999999999</c:v>
                </c:pt>
                <c:pt idx="324">
                  <c:v>-0.12330149999999999</c:v>
                </c:pt>
                <c:pt idx="325">
                  <c:v>-0.1224563</c:v>
                </c:pt>
                <c:pt idx="326">
                  <c:v>-0.1216496</c:v>
                </c:pt>
                <c:pt idx="327">
                  <c:v>-0.1208819</c:v>
                </c:pt>
                <c:pt idx="328">
                  <c:v>-0.12014950000000001</c:v>
                </c:pt>
                <c:pt idx="329">
                  <c:v>-0.11945269999999999</c:v>
                </c:pt>
                <c:pt idx="330">
                  <c:v>-0.11879000000000001</c:v>
                </c:pt>
                <c:pt idx="331">
                  <c:v>-0.1181585</c:v>
                </c:pt>
                <c:pt idx="332">
                  <c:v>-0.1175575</c:v>
                </c:pt>
                <c:pt idx="333">
                  <c:v>-0.1169839</c:v>
                </c:pt>
                <c:pt idx="334">
                  <c:v>-0.116437</c:v>
                </c:pt>
                <c:pt idx="335">
                  <c:v>-0.1159149</c:v>
                </c:pt>
                <c:pt idx="336">
                  <c:v>-0.1154153</c:v>
                </c:pt>
                <c:pt idx="337">
                  <c:v>-0.11493630000000001</c:v>
                </c:pt>
                <c:pt idx="338">
                  <c:v>-0.1144762</c:v>
                </c:pt>
                <c:pt idx="339">
                  <c:v>-0.11403290000000001</c:v>
                </c:pt>
                <c:pt idx="340">
                  <c:v>-0.11360430000000001</c:v>
                </c:pt>
                <c:pt idx="341">
                  <c:v>-0.113189</c:v>
                </c:pt>
                <c:pt idx="342">
                  <c:v>-0.1127847</c:v>
                </c:pt>
                <c:pt idx="343">
                  <c:v>-0.1123894</c:v>
                </c:pt>
                <c:pt idx="344">
                  <c:v>-0.1120017</c:v>
                </c:pt>
                <c:pt idx="345">
                  <c:v>-0.1116193</c:v>
                </c:pt>
                <c:pt idx="346">
                  <c:v>-0.1112404</c:v>
                </c:pt>
                <c:pt idx="347">
                  <c:v>-0.1108633</c:v>
                </c:pt>
                <c:pt idx="348">
                  <c:v>-0.11048620000000001</c:v>
                </c:pt>
                <c:pt idx="349">
                  <c:v>-0.1101075</c:v>
                </c:pt>
                <c:pt idx="350">
                  <c:v>-0.1097253</c:v>
                </c:pt>
                <c:pt idx="351">
                  <c:v>-0.109338</c:v>
                </c:pt>
                <c:pt idx="352">
                  <c:v>-0.108944</c:v>
                </c:pt>
                <c:pt idx="353">
                  <c:v>-0.1085421</c:v>
                </c:pt>
                <c:pt idx="354">
                  <c:v>-0.1081303</c:v>
                </c:pt>
                <c:pt idx="355">
                  <c:v>-0.1077077</c:v>
                </c:pt>
                <c:pt idx="356">
                  <c:v>-0.1072732</c:v>
                </c:pt>
                <c:pt idx="357">
                  <c:v>-0.106825</c:v>
                </c:pt>
                <c:pt idx="358">
                  <c:v>-0.106362</c:v>
                </c:pt>
                <c:pt idx="359">
                  <c:v>-0.1058832</c:v>
                </c:pt>
                <c:pt idx="360">
                  <c:v>-0.1053875</c:v>
                </c:pt>
                <c:pt idx="361">
                  <c:v>-0.1048738</c:v>
                </c:pt>
                <c:pt idx="362">
                  <c:v>-0.1043413</c:v>
                </c:pt>
                <c:pt idx="363">
                  <c:v>-0.1037893</c:v>
                </c:pt>
                <c:pt idx="364">
                  <c:v>-0.10321669999999999</c:v>
                </c:pt>
                <c:pt idx="365">
                  <c:v>-0.10262300000000001</c:v>
                </c:pt>
                <c:pt idx="366">
                  <c:v>-0.1020076</c:v>
                </c:pt>
                <c:pt idx="367">
                  <c:v>-0.1013698</c:v>
                </c:pt>
                <c:pt idx="368">
                  <c:v>-0.10070949999999999</c:v>
                </c:pt>
                <c:pt idx="369">
                  <c:v>-0.1000258</c:v>
                </c:pt>
                <c:pt idx="370">
                  <c:v>-9.9318600000000007E-2</c:v>
                </c:pt>
                <c:pt idx="371">
                  <c:v>-9.85877E-2</c:v>
                </c:pt>
                <c:pt idx="372">
                  <c:v>-9.7833100000000006E-2</c:v>
                </c:pt>
                <c:pt idx="373">
                  <c:v>-9.7054199999999993E-2</c:v>
                </c:pt>
                <c:pt idx="374">
                  <c:v>-9.6251100000000006E-2</c:v>
                </c:pt>
                <c:pt idx="375">
                  <c:v>-9.5423999999999995E-2</c:v>
                </c:pt>
                <c:pt idx="376">
                  <c:v>-9.4572799999999999E-2</c:v>
                </c:pt>
                <c:pt idx="377">
                  <c:v>-9.36974E-2</c:v>
                </c:pt>
                <c:pt idx="378">
                  <c:v>-9.2798099999999994E-2</c:v>
                </c:pt>
                <c:pt idx="379">
                  <c:v>-9.1875399999999996E-2</c:v>
                </c:pt>
                <c:pt idx="380">
                  <c:v>-9.0929099999999999E-2</c:v>
                </c:pt>
                <c:pt idx="381">
                  <c:v>-8.9959499999999998E-2</c:v>
                </c:pt>
                <c:pt idx="382">
                  <c:v>-8.8967099999999993E-2</c:v>
                </c:pt>
                <c:pt idx="383">
                  <c:v>-8.7952299999999997E-2</c:v>
                </c:pt>
                <c:pt idx="384">
                  <c:v>-8.6915199999999998E-2</c:v>
                </c:pt>
                <c:pt idx="385">
                  <c:v>-8.5856299999999997E-2</c:v>
                </c:pt>
                <c:pt idx="386">
                  <c:v>-8.4776299999999999E-2</c:v>
                </c:pt>
                <c:pt idx="387">
                  <c:v>-8.3675299999999994E-2</c:v>
                </c:pt>
                <c:pt idx="388">
                  <c:v>-8.2554100000000005E-2</c:v>
                </c:pt>
                <c:pt idx="389">
                  <c:v>-8.1413100000000002E-2</c:v>
                </c:pt>
                <c:pt idx="390">
                  <c:v>-8.0252500000000004E-2</c:v>
                </c:pt>
                <c:pt idx="391">
                  <c:v>-7.9073000000000004E-2</c:v>
                </c:pt>
                <c:pt idx="392">
                  <c:v>-7.7875299999999995E-2</c:v>
                </c:pt>
                <c:pt idx="393">
                  <c:v>-7.6659699999999997E-2</c:v>
                </c:pt>
                <c:pt idx="394">
                  <c:v>-7.5426699999999999E-2</c:v>
                </c:pt>
                <c:pt idx="395">
                  <c:v>-7.4176800000000001E-2</c:v>
                </c:pt>
                <c:pt idx="396">
                  <c:v>-7.2910600000000006E-2</c:v>
                </c:pt>
                <c:pt idx="397">
                  <c:v>-7.1628200000000003E-2</c:v>
                </c:pt>
                <c:pt idx="398">
                  <c:v>-7.0330400000000001E-2</c:v>
                </c:pt>
                <c:pt idx="399">
                  <c:v>-6.9017400000000007E-2</c:v>
                </c:pt>
                <c:pt idx="400">
                  <c:v>-6.7689330000000006E-2</c:v>
                </c:pt>
                <c:pt idx="401">
                  <c:v>-6.6346929999999998E-2</c:v>
                </c:pt>
                <c:pt idx="402">
                  <c:v>-6.4990179999999995E-2</c:v>
                </c:pt>
                <c:pt idx="403">
                  <c:v>-6.3619350000000005E-2</c:v>
                </c:pt>
                <c:pt idx="404">
                  <c:v>-6.2234730000000002E-2</c:v>
                </c:pt>
                <c:pt idx="405">
                  <c:v>-6.08362E-2</c:v>
                </c:pt>
                <c:pt idx="406">
                  <c:v>-5.9424230000000001E-2</c:v>
                </c:pt>
                <c:pt idx="407">
                  <c:v>-5.7998558999999998E-2</c:v>
                </c:pt>
                <c:pt idx="408">
                  <c:v>-5.6559030000000003E-2</c:v>
                </c:pt>
                <c:pt idx="409">
                  <c:v>-5.5105870000000001E-2</c:v>
                </c:pt>
                <c:pt idx="410">
                  <c:v>-5.3638489999999997E-2</c:v>
                </c:pt>
                <c:pt idx="411">
                  <c:v>-5.2157090000000003E-2</c:v>
                </c:pt>
                <c:pt idx="412">
                  <c:v>-5.066114E-2</c:v>
                </c:pt>
                <c:pt idx="413">
                  <c:v>-4.9150480000000003E-2</c:v>
                </c:pt>
                <c:pt idx="414">
                  <c:v>-4.7624479999999997E-2</c:v>
                </c:pt>
                <c:pt idx="415">
                  <c:v>-4.6082999999999999E-2</c:v>
                </c:pt>
                <c:pt idx="416">
                  <c:v>-4.4525210000000003E-2</c:v>
                </c:pt>
                <c:pt idx="417">
                  <c:v>-4.2950599999999999E-2</c:v>
                </c:pt>
                <c:pt idx="418">
                  <c:v>-4.1358800000000001E-2</c:v>
                </c:pt>
                <c:pt idx="419">
                  <c:v>-3.9749100000000002E-2</c:v>
                </c:pt>
                <c:pt idx="420">
                  <c:v>-3.8120899999999999E-2</c:v>
                </c:pt>
                <c:pt idx="421">
                  <c:v>-3.6473199999999997E-2</c:v>
                </c:pt>
                <c:pt idx="422">
                  <c:v>-3.4805200000000001E-2</c:v>
                </c:pt>
                <c:pt idx="423">
                  <c:v>-3.31165E-2</c:v>
                </c:pt>
                <c:pt idx="424">
                  <c:v>-3.1405799999999998E-2</c:v>
                </c:pt>
                <c:pt idx="425">
                  <c:v>-2.96726E-2</c:v>
                </c:pt>
                <c:pt idx="426">
                  <c:v>-2.7915700000000002E-2</c:v>
                </c:pt>
                <c:pt idx="427">
                  <c:v>-2.6134399999999999E-2</c:v>
                </c:pt>
                <c:pt idx="428">
                  <c:v>-2.4327600000000001E-2</c:v>
                </c:pt>
                <c:pt idx="429">
                  <c:v>-2.2494299999999998E-2</c:v>
                </c:pt>
                <c:pt idx="430">
                  <c:v>-2.0633700000000001E-2</c:v>
                </c:pt>
                <c:pt idx="431">
                  <c:v>-1.8744799999999999E-2</c:v>
                </c:pt>
                <c:pt idx="432">
                  <c:v>-1.6826500000000001E-2</c:v>
                </c:pt>
                <c:pt idx="433">
                  <c:v>-1.4877899999999999E-2</c:v>
                </c:pt>
                <c:pt idx="434">
                  <c:v>-1.28979E-2</c:v>
                </c:pt>
                <c:pt idx="435">
                  <c:v>-1.08856E-2</c:v>
                </c:pt>
                <c:pt idx="436">
                  <c:v>-8.8401E-3</c:v>
                </c:pt>
                <c:pt idx="437">
                  <c:v>-6.7606000000000003E-3</c:v>
                </c:pt>
                <c:pt idx="438">
                  <c:v>-4.6458999999999997E-3</c:v>
                </c:pt>
                <c:pt idx="439">
                  <c:v>-2.4951000000000001E-3</c:v>
                </c:pt>
                <c:pt idx="440">
                  <c:v>-3.0730000000000302E-4</c:v>
                </c:pt>
                <c:pt idx="441">
                  <c:v>1.9181000000000001E-3</c:v>
                </c:pt>
                <c:pt idx="442">
                  <c:v>4.182E-3</c:v>
                </c:pt>
                <c:pt idx="443">
                  <c:v>6.4853999999999997E-3</c:v>
                </c:pt>
                <c:pt idx="444">
                  <c:v>8.8287000000000001E-3</c:v>
                </c:pt>
                <c:pt idx="445">
                  <c:v>1.1212400000000001E-2</c:v>
                </c:pt>
                <c:pt idx="446">
                  <c:v>1.36373E-2</c:v>
                </c:pt>
                <c:pt idx="447">
                  <c:v>1.6103800000000001E-2</c:v>
                </c:pt>
                <c:pt idx="448">
                  <c:v>1.86126E-2</c:v>
                </c:pt>
                <c:pt idx="449">
                  <c:v>2.1163600000000001E-2</c:v>
                </c:pt>
                <c:pt idx="450">
                  <c:v>2.3757400000000001E-2</c:v>
                </c:pt>
                <c:pt idx="451">
                  <c:v>2.6393799999999999E-2</c:v>
                </c:pt>
                <c:pt idx="452">
                  <c:v>2.9073499999999999E-2</c:v>
                </c:pt>
                <c:pt idx="453">
                  <c:v>3.1796199999999997E-2</c:v>
                </c:pt>
                <c:pt idx="454">
                  <c:v>3.4561700000000001E-2</c:v>
                </c:pt>
                <c:pt idx="455">
                  <c:v>3.737E-2</c:v>
                </c:pt>
                <c:pt idx="456">
                  <c:v>4.0220800000000001E-2</c:v>
                </c:pt>
                <c:pt idx="457">
                  <c:v>4.3113499999999999E-2</c:v>
                </c:pt>
                <c:pt idx="458">
                  <c:v>4.6047900000000003E-2</c:v>
                </c:pt>
                <c:pt idx="459">
                  <c:v>4.9023400000000002E-2</c:v>
                </c:pt>
                <c:pt idx="460">
                  <c:v>5.2039099999999998E-2</c:v>
                </c:pt>
                <c:pt idx="461">
                  <c:v>5.509414E-2</c:v>
                </c:pt>
                <c:pt idx="462">
                  <c:v>5.8187629999999997E-2</c:v>
                </c:pt>
                <c:pt idx="463">
                  <c:v>6.1318640000000001E-2</c:v>
                </c:pt>
                <c:pt idx="464">
                  <c:v>6.448574E-2</c:v>
                </c:pt>
                <c:pt idx="465">
                  <c:v>6.7687549E-2</c:v>
                </c:pt>
                <c:pt idx="466">
                  <c:v>7.0922940000000004E-2</c:v>
                </c:pt>
                <c:pt idx="467">
                  <c:v>7.4190320000000004E-2</c:v>
                </c:pt>
                <c:pt idx="468">
                  <c:v>7.7636579999999997E-2</c:v>
                </c:pt>
                <c:pt idx="469">
                  <c:v>8.0935400000000005E-2</c:v>
                </c:pt>
                <c:pt idx="470">
                  <c:v>8.4289500000000003E-2</c:v>
                </c:pt>
                <c:pt idx="471">
                  <c:v>8.7696899999999994E-2</c:v>
                </c:pt>
                <c:pt idx="472">
                  <c:v>9.11555E-2</c:v>
                </c:pt>
                <c:pt idx="473">
                  <c:v>9.4662800000000005E-2</c:v>
                </c:pt>
                <c:pt idx="474">
                  <c:v>9.8216399999999995E-2</c:v>
                </c:pt>
                <c:pt idx="475">
                  <c:v>0.10181369999999999</c:v>
                </c:pt>
                <c:pt idx="476">
                  <c:v>0.1054522</c:v>
                </c:pt>
                <c:pt idx="477">
                  <c:v>0.10912860000000001</c:v>
                </c:pt>
                <c:pt idx="478">
                  <c:v>0.1128401</c:v>
                </c:pt>
                <c:pt idx="479">
                  <c:v>0.11658350000000001</c:v>
                </c:pt>
                <c:pt idx="480">
                  <c:v>0.12035559999999999</c:v>
                </c:pt>
                <c:pt idx="481">
                  <c:v>0.124153</c:v>
                </c:pt>
                <c:pt idx="482">
                  <c:v>0.12797220000000001</c:v>
                </c:pt>
                <c:pt idx="483">
                  <c:v>0.13180929999999999</c:v>
                </c:pt>
                <c:pt idx="484">
                  <c:v>0.1356609</c:v>
                </c:pt>
                <c:pt idx="485">
                  <c:v>0.13952320000000001</c:v>
                </c:pt>
                <c:pt idx="486">
                  <c:v>0.1433923</c:v>
                </c:pt>
                <c:pt idx="487">
                  <c:v>0.14726410000000001</c:v>
                </c:pt>
                <c:pt idx="488">
                  <c:v>0.15113480000000001</c:v>
                </c:pt>
                <c:pt idx="489">
                  <c:v>0.1550002</c:v>
                </c:pt>
                <c:pt idx="490">
                  <c:v>0.1588562</c:v>
                </c:pt>
                <c:pt idx="491">
                  <c:v>0.1626986</c:v>
                </c:pt>
                <c:pt idx="492">
                  <c:v>0.16652310000000001</c:v>
                </c:pt>
                <c:pt idx="493">
                  <c:v>0.17032549999999999</c:v>
                </c:pt>
                <c:pt idx="494">
                  <c:v>0.1741016</c:v>
                </c:pt>
                <c:pt idx="495">
                  <c:v>0.17784710000000001</c:v>
                </c:pt>
                <c:pt idx="496">
                  <c:v>0.18155789999999999</c:v>
                </c:pt>
                <c:pt idx="497">
                  <c:v>0.18522939999999999</c:v>
                </c:pt>
                <c:pt idx="498">
                  <c:v>0.18885779999999999</c:v>
                </c:pt>
                <c:pt idx="499">
                  <c:v>0.19243840000000001</c:v>
                </c:pt>
                <c:pt idx="500">
                  <c:v>0.195968</c:v>
                </c:pt>
                <c:pt idx="501">
                  <c:v>0.1994407</c:v>
                </c:pt>
                <c:pt idx="502">
                  <c:v>0.20285410000000001</c:v>
                </c:pt>
                <c:pt idx="503">
                  <c:v>0.2062042</c:v>
                </c:pt>
                <c:pt idx="504">
                  <c:v>0.2094858</c:v>
                </c:pt>
                <c:pt idx="505">
                  <c:v>0.21269650000000001</c:v>
                </c:pt>
                <c:pt idx="506">
                  <c:v>0.21583140000000001</c:v>
                </c:pt>
                <c:pt idx="507">
                  <c:v>0.21888740000000001</c:v>
                </c:pt>
                <c:pt idx="508">
                  <c:v>0.22186120000000001</c:v>
                </c:pt>
                <c:pt idx="509">
                  <c:v>0.22474859999999999</c:v>
                </c:pt>
                <c:pt idx="510">
                  <c:v>0.22754759999999999</c:v>
                </c:pt>
                <c:pt idx="511">
                  <c:v>0.23025309999999999</c:v>
                </c:pt>
                <c:pt idx="512">
                  <c:v>0.23286409999999999</c:v>
                </c:pt>
                <c:pt idx="513">
                  <c:v>0.23537630000000001</c:v>
                </c:pt>
                <c:pt idx="514">
                  <c:v>0.23778769999999999</c:v>
                </c:pt>
                <c:pt idx="515">
                  <c:v>0.24009530000000001</c:v>
                </c:pt>
                <c:pt idx="516">
                  <c:v>0.24229590000000001</c:v>
                </c:pt>
                <c:pt idx="517">
                  <c:v>0.24438860000000001</c:v>
                </c:pt>
                <c:pt idx="518">
                  <c:v>0.24637020000000001</c:v>
                </c:pt>
                <c:pt idx="519">
                  <c:v>0.24823990000000001</c:v>
                </c:pt>
                <c:pt idx="520">
                  <c:v>0.24999460000000001</c:v>
                </c:pt>
                <c:pt idx="521">
                  <c:v>0.2516332</c:v>
                </c:pt>
                <c:pt idx="522">
                  <c:v>0.25315389999999999</c:v>
                </c:pt>
                <c:pt idx="523">
                  <c:v>0.25455650000000002</c:v>
                </c:pt>
                <c:pt idx="524">
                  <c:v>0.25583919999999999</c:v>
                </c:pt>
                <c:pt idx="525">
                  <c:v>0.25700109999999998</c:v>
                </c:pt>
                <c:pt idx="526">
                  <c:v>0.25804009999999999</c:v>
                </c:pt>
                <c:pt idx="527">
                  <c:v>0.25895839999999998</c:v>
                </c:pt>
                <c:pt idx="528">
                  <c:v>0.25975310000000001</c:v>
                </c:pt>
                <c:pt idx="529">
                  <c:v>0.26042520000000002</c:v>
                </c:pt>
                <c:pt idx="530">
                  <c:v>0.26097389999999998</c:v>
                </c:pt>
                <c:pt idx="531">
                  <c:v>0.2613992</c:v>
                </c:pt>
                <c:pt idx="532">
                  <c:v>0.2617023</c:v>
                </c:pt>
                <c:pt idx="533">
                  <c:v>0.26188240000000002</c:v>
                </c:pt>
                <c:pt idx="534">
                  <c:v>0.26194060000000002</c:v>
                </c:pt>
                <c:pt idx="535">
                  <c:v>0.26187700000000003</c:v>
                </c:pt>
                <c:pt idx="536">
                  <c:v>0.26169290000000001</c:v>
                </c:pt>
                <c:pt idx="537">
                  <c:v>0.26138939999999999</c:v>
                </c:pt>
                <c:pt idx="538">
                  <c:v>0.2609668</c:v>
                </c:pt>
                <c:pt idx="539">
                  <c:v>0.26042599999999999</c:v>
                </c:pt>
                <c:pt idx="540">
                  <c:v>0.25976949999999999</c:v>
                </c:pt>
                <c:pt idx="541">
                  <c:v>0.25899729999999999</c:v>
                </c:pt>
                <c:pt idx="542">
                  <c:v>0.2581118</c:v>
                </c:pt>
                <c:pt idx="543">
                  <c:v>0.25711420000000001</c:v>
                </c:pt>
                <c:pt idx="544">
                  <c:v>0.25600580000000001</c:v>
                </c:pt>
                <c:pt idx="545">
                  <c:v>0.25478849999999997</c:v>
                </c:pt>
                <c:pt idx="546">
                  <c:v>0.25346400000000002</c:v>
                </c:pt>
                <c:pt idx="547">
                  <c:v>0.25203530000000002</c:v>
                </c:pt>
                <c:pt idx="548">
                  <c:v>0.25050270000000002</c:v>
                </c:pt>
                <c:pt idx="549">
                  <c:v>0.24886839999999999</c:v>
                </c:pt>
                <c:pt idx="550">
                  <c:v>0.24713589999999999</c:v>
                </c:pt>
                <c:pt idx="551">
                  <c:v>0.2453052</c:v>
                </c:pt>
                <c:pt idx="552">
                  <c:v>0.2433787</c:v>
                </c:pt>
                <c:pt idx="553">
                  <c:v>0.24135970000000001</c:v>
                </c:pt>
                <c:pt idx="554">
                  <c:v>0.2392484</c:v>
                </c:pt>
                <c:pt idx="555">
                  <c:v>0.23704910000000001</c:v>
                </c:pt>
                <c:pt idx="556">
                  <c:v>0.2347622</c:v>
                </c:pt>
                <c:pt idx="557">
                  <c:v>0.23238980000000001</c:v>
                </c:pt>
                <c:pt idx="558">
                  <c:v>0.22993540000000001</c:v>
                </c:pt>
                <c:pt idx="559">
                  <c:v>0.22739909999999999</c:v>
                </c:pt>
                <c:pt idx="560">
                  <c:v>0.22478429999999999</c:v>
                </c:pt>
                <c:pt idx="561">
                  <c:v>0.22209229999999999</c:v>
                </c:pt>
                <c:pt idx="562">
                  <c:v>0.2193253</c:v>
                </c:pt>
                <c:pt idx="563">
                  <c:v>0.2164846</c:v>
                </c:pt>
                <c:pt idx="564">
                  <c:v>0.2135727</c:v>
                </c:pt>
                <c:pt idx="565">
                  <c:v>0.21059159999999999</c:v>
                </c:pt>
                <c:pt idx="566">
                  <c:v>0.2075428</c:v>
                </c:pt>
                <c:pt idx="567">
                  <c:v>0.20442859999999999</c:v>
                </c:pt>
                <c:pt idx="568">
                  <c:v>0.20124909999999999</c:v>
                </c:pt>
                <c:pt idx="569">
                  <c:v>0.19800670000000001</c:v>
                </c:pt>
                <c:pt idx="570">
                  <c:v>0.19470380000000001</c:v>
                </c:pt>
                <c:pt idx="571">
                  <c:v>0.1913405</c:v>
                </c:pt>
                <c:pt idx="572">
                  <c:v>0.18791930000000001</c:v>
                </c:pt>
                <c:pt idx="573">
                  <c:v>0.1844402</c:v>
                </c:pt>
                <c:pt idx="574">
                  <c:v>0.1809056</c:v>
                </c:pt>
                <c:pt idx="575">
                  <c:v>0.1773159</c:v>
                </c:pt>
                <c:pt idx="576">
                  <c:v>0.1736733</c:v>
                </c:pt>
                <c:pt idx="577">
                  <c:v>0.16997809999999999</c:v>
                </c:pt>
                <c:pt idx="578">
                  <c:v>0.16623260000000001</c:v>
                </c:pt>
                <c:pt idx="579">
                  <c:v>0.16243489999999999</c:v>
                </c:pt>
                <c:pt idx="580">
                  <c:v>0.1585888</c:v>
                </c:pt>
                <c:pt idx="581">
                  <c:v>0.1546939</c:v>
                </c:pt>
                <c:pt idx="582">
                  <c:v>0.15075140000000001</c:v>
                </c:pt>
                <c:pt idx="583">
                  <c:v>0.1467619</c:v>
                </c:pt>
                <c:pt idx="584">
                  <c:v>0.1427264</c:v>
                </c:pt>
                <c:pt idx="585">
                  <c:v>0.1386454</c:v>
                </c:pt>
                <c:pt idx="586">
                  <c:v>0.13451979999999999</c:v>
                </c:pt>
                <c:pt idx="587">
                  <c:v>0.1303501</c:v>
                </c:pt>
                <c:pt idx="588">
                  <c:v>0.1261371</c:v>
                </c:pt>
                <c:pt idx="589">
                  <c:v>0.1218814</c:v>
                </c:pt>
                <c:pt idx="590">
                  <c:v>0.11758390000000001</c:v>
                </c:pt>
                <c:pt idx="591">
                  <c:v>0.1132451</c:v>
                </c:pt>
                <c:pt idx="592">
                  <c:v>0.1088654</c:v>
                </c:pt>
                <c:pt idx="593">
                  <c:v>0.10444589999999999</c:v>
                </c:pt>
                <c:pt idx="594">
                  <c:v>9.9986800000000001E-2</c:v>
                </c:pt>
                <c:pt idx="595">
                  <c:v>9.5489400000000002E-2</c:v>
                </c:pt>
                <c:pt idx="596">
                  <c:v>9.0953599999999996E-2</c:v>
                </c:pt>
                <c:pt idx="597">
                  <c:v>8.6380799999999994E-2</c:v>
                </c:pt>
                <c:pt idx="598">
                  <c:v>8.1771499999999997E-2</c:v>
                </c:pt>
                <c:pt idx="599">
                  <c:v>7.7126700000000006E-2</c:v>
                </c:pt>
                <c:pt idx="600">
                  <c:v>7.2447200000000003E-2</c:v>
                </c:pt>
                <c:pt idx="601">
                  <c:v>6.7734000000000003E-2</c:v>
                </c:pt>
                <c:pt idx="602">
                  <c:v>6.2987699999999994E-2</c:v>
                </c:pt>
                <c:pt idx="603">
                  <c:v>5.82096E-2</c:v>
                </c:pt>
                <c:pt idx="604">
                  <c:v>5.3400999999999997E-2</c:v>
                </c:pt>
                <c:pt idx="605">
                  <c:v>4.8562620000000001E-2</c:v>
                </c:pt>
                <c:pt idx="606">
                  <c:v>4.3695749999999998E-2</c:v>
                </c:pt>
                <c:pt idx="607">
                  <c:v>3.8801901E-2</c:v>
                </c:pt>
                <c:pt idx="608">
                  <c:v>3.3882500000000003E-2</c:v>
                </c:pt>
                <c:pt idx="609">
                  <c:v>2.893898E-2</c:v>
                </c:pt>
                <c:pt idx="610">
                  <c:v>2.3972799999999999E-2</c:v>
                </c:pt>
                <c:pt idx="611">
                  <c:v>1.8985800000000001E-2</c:v>
                </c:pt>
                <c:pt idx="612">
                  <c:v>1.3979699999999999E-2</c:v>
                </c:pt>
                <c:pt idx="613">
                  <c:v>8.9566000000000003E-3</c:v>
                </c:pt>
                <c:pt idx="614">
                  <c:v>3.9182000000000002E-3</c:v>
                </c:pt>
                <c:pt idx="615">
                  <c:v>-1.1330999999999999E-3</c:v>
                </c:pt>
                <c:pt idx="616">
                  <c:v>-6.1952999999999999E-3</c:v>
                </c:pt>
                <c:pt idx="617">
                  <c:v>-1.1266E-2</c:v>
                </c:pt>
                <c:pt idx="618">
                  <c:v>-1.6342700000000002E-2</c:v>
                </c:pt>
                <c:pt idx="619">
                  <c:v>-2.1422699999999999E-2</c:v>
                </c:pt>
                <c:pt idx="620">
                  <c:v>-2.65033E-2</c:v>
                </c:pt>
                <c:pt idx="621">
                  <c:v>-3.15818E-2</c:v>
                </c:pt>
                <c:pt idx="622">
                  <c:v>-3.6655100000000003E-2</c:v>
                </c:pt>
                <c:pt idx="623">
                  <c:v>-4.1720199999999999E-2</c:v>
                </c:pt>
                <c:pt idx="624">
                  <c:v>-4.6774099999999999E-2</c:v>
                </c:pt>
                <c:pt idx="625">
                  <c:v>-5.1813329999999998E-2</c:v>
                </c:pt>
                <c:pt idx="626">
                  <c:v>-5.6834570000000001E-2</c:v>
                </c:pt>
                <c:pt idx="627">
                  <c:v>-6.1834130000000001E-2</c:v>
                </c:pt>
                <c:pt idx="628">
                  <c:v>-6.6808640000000002E-2</c:v>
                </c:pt>
                <c:pt idx="629">
                  <c:v>-7.175434E-2</c:v>
                </c:pt>
                <c:pt idx="630">
                  <c:v>-7.6667369999999999E-2</c:v>
                </c:pt>
                <c:pt idx="631">
                  <c:v>-8.1544030000000003E-2</c:v>
                </c:pt>
                <c:pt idx="632">
                  <c:v>-8.6380070000000003E-2</c:v>
                </c:pt>
                <c:pt idx="633">
                  <c:v>-9.1172589999999998E-2</c:v>
                </c:pt>
                <c:pt idx="634">
                  <c:v>-9.5915239999999999E-2</c:v>
                </c:pt>
                <c:pt idx="635">
                  <c:v>-0.1006066</c:v>
                </c:pt>
                <c:pt idx="636">
                  <c:v>-0.10523937999999999</c:v>
                </c:pt>
                <c:pt idx="637">
                  <c:v>-0.1098122</c:v>
                </c:pt>
                <c:pt idx="638">
                  <c:v>-0.11431868000000001</c:v>
                </c:pt>
                <c:pt idx="639">
                  <c:v>-0.118756529</c:v>
                </c:pt>
                <c:pt idx="640">
                  <c:v>-0.123119425</c:v>
                </c:pt>
                <c:pt idx="641">
                  <c:v>-0.12740400399999999</c:v>
                </c:pt>
                <c:pt idx="642">
                  <c:v>-0.131605897</c:v>
                </c:pt>
                <c:pt idx="643">
                  <c:v>-0.1357198</c:v>
                </c:pt>
                <c:pt idx="644">
                  <c:v>-0.13974242000000001</c:v>
                </c:pt>
                <c:pt idx="645">
                  <c:v>-0.14366946999999999</c:v>
                </c:pt>
                <c:pt idx="646">
                  <c:v>-0.14749657999999999</c:v>
                </c:pt>
                <c:pt idx="647">
                  <c:v>-0.15121947999999999</c:v>
                </c:pt>
                <c:pt idx="648">
                  <c:v>-0.15483389</c:v>
                </c:pt>
                <c:pt idx="649">
                  <c:v>-0.15833654</c:v>
                </c:pt>
                <c:pt idx="650">
                  <c:v>-0.16172114000000001</c:v>
                </c:pt>
                <c:pt idx="651">
                  <c:v>-0.16498636999999999</c:v>
                </c:pt>
                <c:pt idx="652">
                  <c:v>-0.16812704000000001</c:v>
                </c:pt>
                <c:pt idx="653">
                  <c:v>-0.17113991000000001</c:v>
                </c:pt>
                <c:pt idx="654">
                  <c:v>-0.17402171999999999</c:v>
                </c:pt>
                <c:pt idx="655">
                  <c:v>-0.17676723</c:v>
                </c:pt>
                <c:pt idx="656">
                  <c:v>-0.17937523</c:v>
                </c:pt>
                <c:pt idx="657">
                  <c:v>-0.18184148</c:v>
                </c:pt>
                <c:pt idx="658">
                  <c:v>-0.18416183999999999</c:v>
                </c:pt>
                <c:pt idx="659">
                  <c:v>-0.18633617999999999</c:v>
                </c:pt>
                <c:pt idx="660">
                  <c:v>-0.18835921999999999</c:v>
                </c:pt>
                <c:pt idx="661">
                  <c:v>-0.19022885</c:v>
                </c:pt>
                <c:pt idx="662">
                  <c:v>-0.19194395</c:v>
                </c:pt>
                <c:pt idx="663">
                  <c:v>-0.19350143</c:v>
                </c:pt>
                <c:pt idx="664">
                  <c:v>-0.19489814999999999</c:v>
                </c:pt>
                <c:pt idx="665">
                  <c:v>-0.19613393000000001</c:v>
                </c:pt>
                <c:pt idx="666">
                  <c:v>-0.19720678</c:v>
                </c:pt>
                <c:pt idx="667">
                  <c:v>-0.19811456999999999</c:v>
                </c:pt>
                <c:pt idx="668">
                  <c:v>-0.19885625000000001</c:v>
                </c:pt>
                <c:pt idx="669">
                  <c:v>-0.19943079</c:v>
                </c:pt>
                <c:pt idx="670">
                  <c:v>-0.19983819</c:v>
                </c:pt>
                <c:pt idx="671">
                  <c:v>-0.20007638</c:v>
                </c:pt>
                <c:pt idx="672">
                  <c:v>-0.2001454</c:v>
                </c:pt>
                <c:pt idx="673">
                  <c:v>-0.20004522</c:v>
                </c:pt>
                <c:pt idx="674">
                  <c:v>-0.19977592999999999</c:v>
                </c:pt>
                <c:pt idx="675">
                  <c:v>-0.19933746999999999</c:v>
                </c:pt>
                <c:pt idx="676">
                  <c:v>-0.19873096000000001</c:v>
                </c:pt>
                <c:pt idx="677">
                  <c:v>-0.19795547999999999</c:v>
                </c:pt>
                <c:pt idx="678">
                  <c:v>-0.19701411999999999</c:v>
                </c:pt>
                <c:pt idx="679">
                  <c:v>-0.19590597000000001</c:v>
                </c:pt>
                <c:pt idx="680">
                  <c:v>-0.19463311</c:v>
                </c:pt>
                <c:pt idx="681">
                  <c:v>-0.19319671999999999</c:v>
                </c:pt>
                <c:pt idx="682">
                  <c:v>-0.19159892000000001</c:v>
                </c:pt>
                <c:pt idx="683">
                  <c:v>-0.18984185000000001</c:v>
                </c:pt>
                <c:pt idx="684">
                  <c:v>-0.1879267</c:v>
                </c:pt>
                <c:pt idx="685">
                  <c:v>-0.18585663999999999</c:v>
                </c:pt>
                <c:pt idx="686">
                  <c:v>-0.18363283</c:v>
                </c:pt>
                <c:pt idx="687">
                  <c:v>-0.18125953</c:v>
                </c:pt>
                <c:pt idx="688">
                  <c:v>-0.17873797</c:v>
                </c:pt>
                <c:pt idx="689">
                  <c:v>-0.17607238</c:v>
                </c:pt>
                <c:pt idx="690">
                  <c:v>-0.17326494000000001</c:v>
                </c:pt>
                <c:pt idx="691">
                  <c:v>-0.1703189</c:v>
                </c:pt>
                <c:pt idx="692">
                  <c:v>-0.16723863</c:v>
                </c:pt>
                <c:pt idx="693">
                  <c:v>-0.16402731000000001</c:v>
                </c:pt>
                <c:pt idx="694">
                  <c:v>-0.16068825</c:v>
                </c:pt>
                <c:pt idx="695">
                  <c:v>-0.1572247</c:v>
                </c:pt>
                <c:pt idx="696">
                  <c:v>-0.15364104100000001</c:v>
                </c:pt>
                <c:pt idx="697">
                  <c:v>-0.149941513</c:v>
                </c:pt>
                <c:pt idx="698">
                  <c:v>-0.14612952400000001</c:v>
                </c:pt>
                <c:pt idx="699">
                  <c:v>-0.14221025500000001</c:v>
                </c:pt>
                <c:pt idx="700">
                  <c:v>-0.13818717999999999</c:v>
                </c:pt>
                <c:pt idx="701">
                  <c:v>-0.13406352999999999</c:v>
                </c:pt>
                <c:pt idx="702">
                  <c:v>-0.12984473999999999</c:v>
                </c:pt>
                <c:pt idx="703">
                  <c:v>-0.12553507</c:v>
                </c:pt>
                <c:pt idx="704">
                  <c:v>-0.12113891</c:v>
                </c:pt>
                <c:pt idx="705">
                  <c:v>-0.11665958999999999</c:v>
                </c:pt>
                <c:pt idx="706">
                  <c:v>-0.11210253000000001</c:v>
                </c:pt>
                <c:pt idx="707">
                  <c:v>-0.10747202</c:v>
                </c:pt>
                <c:pt idx="708">
                  <c:v>-0.10277148</c:v>
                </c:pt>
                <c:pt idx="709">
                  <c:v>-9.8005250000000002E-2</c:v>
                </c:pt>
                <c:pt idx="710">
                  <c:v>-9.3178750000000005E-2</c:v>
                </c:pt>
                <c:pt idx="711">
                  <c:v>-8.829534E-2</c:v>
                </c:pt>
                <c:pt idx="712">
                  <c:v>-8.3360420000000005E-2</c:v>
                </c:pt>
                <c:pt idx="713">
                  <c:v>-7.8375230000000004E-2</c:v>
                </c:pt>
                <c:pt idx="714">
                  <c:v>-7.3347099999999998E-2</c:v>
                </c:pt>
                <c:pt idx="715">
                  <c:v>-6.8278000000000005E-2</c:v>
                </c:pt>
                <c:pt idx="716">
                  <c:v>-6.3172400000000004E-2</c:v>
                </c:pt>
                <c:pt idx="717">
                  <c:v>-5.8034299999999997E-2</c:v>
                </c:pt>
                <c:pt idx="718">
                  <c:v>-5.2867299999999999E-2</c:v>
                </c:pt>
                <c:pt idx="719">
                  <c:v>-4.7674899999999999E-2</c:v>
                </c:pt>
                <c:pt idx="720">
                  <c:v>-4.2460699999999997E-2</c:v>
                </c:pt>
                <c:pt idx="721">
                  <c:v>-3.7228400000000002E-2</c:v>
                </c:pt>
                <c:pt idx="722">
                  <c:v>-3.1981099999999998E-2</c:v>
                </c:pt>
                <c:pt idx="723">
                  <c:v>-2.6722099999999999E-2</c:v>
                </c:pt>
                <c:pt idx="724">
                  <c:v>-2.1454399999999998E-2</c:v>
                </c:pt>
                <c:pt idx="725">
                  <c:v>-1.61812E-2</c:v>
                </c:pt>
                <c:pt idx="726">
                  <c:v>-1.09052E-2</c:v>
                </c:pt>
                <c:pt idx="727">
                  <c:v>-5.6293000000000003E-3</c:v>
                </c:pt>
                <c:pt idx="728">
                  <c:v>-3.5620000000000101E-4</c:v>
                </c:pt>
                <c:pt idx="729">
                  <c:v>4.9119000000000003E-3</c:v>
                </c:pt>
                <c:pt idx="730">
                  <c:v>1.01723E-2</c:v>
                </c:pt>
                <c:pt idx="731">
                  <c:v>1.54226E-2</c:v>
                </c:pt>
                <c:pt idx="732">
                  <c:v>2.0660899999999999E-2</c:v>
                </c:pt>
                <c:pt idx="733">
                  <c:v>2.5884899999999999E-2</c:v>
                </c:pt>
                <c:pt idx="734">
                  <c:v>3.1092999999999999E-2</c:v>
                </c:pt>
                <c:pt idx="735">
                  <c:v>3.6283290000000003E-2</c:v>
                </c:pt>
                <c:pt idx="736">
                  <c:v>4.1453700000000003E-2</c:v>
                </c:pt>
                <c:pt idx="737">
                  <c:v>4.6603169999999999E-2</c:v>
                </c:pt>
                <c:pt idx="738">
                  <c:v>5.173022E-2</c:v>
                </c:pt>
                <c:pt idx="739">
                  <c:v>5.68332E-2</c:v>
                </c:pt>
                <c:pt idx="740">
                  <c:v>6.1910800000000002E-2</c:v>
                </c:pt>
                <c:pt idx="741">
                  <c:v>6.6961900000000005E-2</c:v>
                </c:pt>
                <c:pt idx="742">
                  <c:v>7.1985400000000005E-2</c:v>
                </c:pt>
                <c:pt idx="743">
                  <c:v>7.6980199999999999E-2</c:v>
                </c:pt>
                <c:pt idx="744">
                  <c:v>8.1945500000000004E-2</c:v>
                </c:pt>
                <c:pt idx="745">
                  <c:v>8.6880499999999999E-2</c:v>
                </c:pt>
                <c:pt idx="746">
                  <c:v>9.1784199999999996E-2</c:v>
                </c:pt>
                <c:pt idx="747">
                  <c:v>9.6656000000000006E-2</c:v>
                </c:pt>
                <c:pt idx="748">
                  <c:v>0.10149519999999999</c:v>
                </c:pt>
                <c:pt idx="749">
                  <c:v>0.10630100000000001</c:v>
                </c:pt>
                <c:pt idx="750">
                  <c:v>0.11107300000000001</c:v>
                </c:pt>
                <c:pt idx="751">
                  <c:v>0.11581089999999999</c:v>
                </c:pt>
                <c:pt idx="752">
                  <c:v>0.12051340000000001</c:v>
                </c:pt>
                <c:pt idx="753">
                  <c:v>0.12518080000000001</c:v>
                </c:pt>
                <c:pt idx="754">
                  <c:v>0.12981200000000001</c:v>
                </c:pt>
                <c:pt idx="755">
                  <c:v>0.13440659999999999</c:v>
                </c:pt>
                <c:pt idx="756">
                  <c:v>0.13896430000000001</c:v>
                </c:pt>
                <c:pt idx="757">
                  <c:v>0.14348459999999999</c:v>
                </c:pt>
                <c:pt idx="758">
                  <c:v>0.14796680000000001</c:v>
                </c:pt>
                <c:pt idx="759">
                  <c:v>0.1524103</c:v>
                </c:pt>
                <c:pt idx="760">
                  <c:v>0.15681490000000001</c:v>
                </c:pt>
                <c:pt idx="761">
                  <c:v>0.1611794</c:v>
                </c:pt>
                <c:pt idx="762">
                  <c:v>0.16550380000000001</c:v>
                </c:pt>
                <c:pt idx="763">
                  <c:v>0.16978650000000001</c:v>
                </c:pt>
                <c:pt idx="764">
                  <c:v>0.17402790000000001</c:v>
                </c:pt>
                <c:pt idx="765">
                  <c:v>0.1782263</c:v>
                </c:pt>
                <c:pt idx="766">
                  <c:v>0.18238070000000001</c:v>
                </c:pt>
                <c:pt idx="767">
                  <c:v>0.18649070000000001</c:v>
                </c:pt>
                <c:pt idx="768">
                  <c:v>0.190555</c:v>
                </c:pt>
                <c:pt idx="769">
                  <c:v>0.19457340000000001</c:v>
                </c:pt>
                <c:pt idx="770">
                  <c:v>0.19854350000000001</c:v>
                </c:pt>
                <c:pt idx="771">
                  <c:v>0.20246510000000001</c:v>
                </c:pt>
                <c:pt idx="772">
                  <c:v>0.20633589999999999</c:v>
                </c:pt>
                <c:pt idx="773">
                  <c:v>0.2101556</c:v>
                </c:pt>
                <c:pt idx="774">
                  <c:v>0.2139218</c:v>
                </c:pt>
                <c:pt idx="775">
                  <c:v>0.2176334</c:v>
                </c:pt>
                <c:pt idx="776">
                  <c:v>0.22128900000000001</c:v>
                </c:pt>
                <c:pt idx="777">
                  <c:v>0.22488720000000001</c:v>
                </c:pt>
                <c:pt idx="778">
                  <c:v>0.22842480000000001</c:v>
                </c:pt>
                <c:pt idx="779">
                  <c:v>0.23190150000000001</c:v>
                </c:pt>
                <c:pt idx="780">
                  <c:v>0.235314</c:v>
                </c:pt>
                <c:pt idx="781">
                  <c:v>0.23866109999999999</c:v>
                </c:pt>
                <c:pt idx="782">
                  <c:v>0.2419404</c:v>
                </c:pt>
                <c:pt idx="783">
                  <c:v>0.2451506</c:v>
                </c:pt>
                <c:pt idx="784">
                  <c:v>0.2482885</c:v>
                </c:pt>
                <c:pt idx="785">
                  <c:v>0.25135180000000001</c:v>
                </c:pt>
                <c:pt idx="786">
                  <c:v>0.25433820000000001</c:v>
                </c:pt>
                <c:pt idx="787">
                  <c:v>0.25724629999999998</c:v>
                </c:pt>
                <c:pt idx="788">
                  <c:v>0.2600729</c:v>
                </c:pt>
                <c:pt idx="789">
                  <c:v>0.26281480000000002</c:v>
                </c:pt>
                <c:pt idx="790">
                  <c:v>0.2654705</c:v>
                </c:pt>
                <c:pt idx="791">
                  <c:v>0.26803680000000002</c:v>
                </c:pt>
                <c:pt idx="792">
                  <c:v>0.27051170000000002</c:v>
                </c:pt>
                <c:pt idx="793">
                  <c:v>0.27289160000000001</c:v>
                </c:pt>
                <c:pt idx="794">
                  <c:v>0.27517540000000001</c:v>
                </c:pt>
                <c:pt idx="795">
                  <c:v>0.27735870000000001</c:v>
                </c:pt>
                <c:pt idx="796">
                  <c:v>0.2794394</c:v>
                </c:pt>
                <c:pt idx="797">
                  <c:v>0.28141529999999998</c:v>
                </c:pt>
                <c:pt idx="798">
                  <c:v>0.28328389999999998</c:v>
                </c:pt>
                <c:pt idx="799">
                  <c:v>0.28504109999999999</c:v>
                </c:pt>
                <c:pt idx="800">
                  <c:v>0.28668670000000002</c:v>
                </c:pt>
                <c:pt idx="801">
                  <c:v>0.28821649999999999</c:v>
                </c:pt>
                <c:pt idx="802">
                  <c:v>0.2896282</c:v>
                </c:pt>
                <c:pt idx="803">
                  <c:v>0.29092059999999997</c:v>
                </c:pt>
                <c:pt idx="804">
                  <c:v>0.2920894</c:v>
                </c:pt>
                <c:pt idx="805">
                  <c:v>0.2931338</c:v>
                </c:pt>
                <c:pt idx="806">
                  <c:v>0.29405110000000001</c:v>
                </c:pt>
                <c:pt idx="807">
                  <c:v>0.2948385</c:v>
                </c:pt>
                <c:pt idx="808">
                  <c:v>0.29549560000000002</c:v>
                </c:pt>
                <c:pt idx="809">
                  <c:v>0.29601840000000001</c:v>
                </c:pt>
                <c:pt idx="810">
                  <c:v>0.29640670000000002</c:v>
                </c:pt>
                <c:pt idx="811">
                  <c:v>0.29665829999999999</c:v>
                </c:pt>
                <c:pt idx="812">
                  <c:v>0.29677110000000001</c:v>
                </c:pt>
                <c:pt idx="813">
                  <c:v>0.2967439</c:v>
                </c:pt>
                <c:pt idx="814">
                  <c:v>0.2965759</c:v>
                </c:pt>
                <c:pt idx="815">
                  <c:v>0.29626469999999999</c:v>
                </c:pt>
                <c:pt idx="816">
                  <c:v>0.29581039999999997</c:v>
                </c:pt>
                <c:pt idx="817">
                  <c:v>0.29521269999999999</c:v>
                </c:pt>
                <c:pt idx="818">
                  <c:v>0.29446870000000003</c:v>
                </c:pt>
                <c:pt idx="819">
                  <c:v>0.29357919999999998</c:v>
                </c:pt>
                <c:pt idx="820">
                  <c:v>0.29254459999999999</c:v>
                </c:pt>
                <c:pt idx="821">
                  <c:v>0.2913636</c:v>
                </c:pt>
                <c:pt idx="822">
                  <c:v>0.29003590000000001</c:v>
                </c:pt>
                <c:pt idx="823">
                  <c:v>0.28856189999999998</c:v>
                </c:pt>
                <c:pt idx="824">
                  <c:v>0.28694350000000002</c:v>
                </c:pt>
                <c:pt idx="825">
                  <c:v>0.28517979999999998</c:v>
                </c:pt>
                <c:pt idx="826">
                  <c:v>0.28327160000000001</c:v>
                </c:pt>
                <c:pt idx="827">
                  <c:v>0.28122029999999998</c:v>
                </c:pt>
                <c:pt idx="828">
                  <c:v>0.27902579999999999</c:v>
                </c:pt>
                <c:pt idx="829">
                  <c:v>0.2766922</c:v>
                </c:pt>
                <c:pt idx="830">
                  <c:v>0.27421859999999998</c:v>
                </c:pt>
                <c:pt idx="831">
                  <c:v>0.27160719999999999</c:v>
                </c:pt>
                <c:pt idx="832">
                  <c:v>0.26886090000000001</c:v>
                </c:pt>
                <c:pt idx="833">
                  <c:v>0.26598110000000003</c:v>
                </c:pt>
                <c:pt idx="834">
                  <c:v>0.26297090000000001</c:v>
                </c:pt>
                <c:pt idx="835">
                  <c:v>0.25983139999999999</c:v>
                </c:pt>
                <c:pt idx="836">
                  <c:v>0.25656689999999999</c:v>
                </c:pt>
                <c:pt idx="837">
                  <c:v>0.2531794</c:v>
                </c:pt>
                <c:pt idx="838">
                  <c:v>0.24967230000000001</c:v>
                </c:pt>
                <c:pt idx="839">
                  <c:v>0.24604770000000001</c:v>
                </c:pt>
                <c:pt idx="840">
                  <c:v>0.24230989999999999</c:v>
                </c:pt>
                <c:pt idx="841">
                  <c:v>0.23846210000000001</c:v>
                </c:pt>
                <c:pt idx="842">
                  <c:v>0.23450860000000001</c:v>
                </c:pt>
                <c:pt idx="843">
                  <c:v>0.23045260000000001</c:v>
                </c:pt>
                <c:pt idx="844">
                  <c:v>0.22629740000000001</c:v>
                </c:pt>
                <c:pt idx="845">
                  <c:v>0.22204840000000001</c:v>
                </c:pt>
                <c:pt idx="846">
                  <c:v>0.2177086</c:v>
                </c:pt>
                <c:pt idx="847">
                  <c:v>0.21328259999999999</c:v>
                </c:pt>
                <c:pt idx="848">
                  <c:v>0.2087755</c:v>
                </c:pt>
                <c:pt idx="849">
                  <c:v>0.2041898</c:v>
                </c:pt>
                <c:pt idx="850">
                  <c:v>0.19953170000000001</c:v>
                </c:pt>
                <c:pt idx="851">
                  <c:v>0.19480539999999999</c:v>
                </c:pt>
                <c:pt idx="852">
                  <c:v>0.19001560000000001</c:v>
                </c:pt>
                <c:pt idx="853">
                  <c:v>0.18516540000000001</c:v>
                </c:pt>
                <c:pt idx="854">
                  <c:v>0.18026210000000001</c:v>
                </c:pt>
                <c:pt idx="855">
                  <c:v>0.17530870000000001</c:v>
                </c:pt>
                <c:pt idx="856">
                  <c:v>0.1703103</c:v>
                </c:pt>
                <c:pt idx="857">
                  <c:v>0.1652719</c:v>
                </c:pt>
                <c:pt idx="858">
                  <c:v>0.16019800000000001</c:v>
                </c:pt>
                <c:pt idx="859">
                  <c:v>0.1550936</c:v>
                </c:pt>
                <c:pt idx="860">
                  <c:v>0.1499634</c:v>
                </c:pt>
                <c:pt idx="861">
                  <c:v>0.144812</c:v>
                </c:pt>
                <c:pt idx="862">
                  <c:v>0.1396442</c:v>
                </c:pt>
                <c:pt idx="863">
                  <c:v>0.13446469999999999</c:v>
                </c:pt>
                <c:pt idx="864">
                  <c:v>0.129278</c:v>
                </c:pt>
                <c:pt idx="865">
                  <c:v>0.1240883</c:v>
                </c:pt>
                <c:pt idx="866">
                  <c:v>0.1189006</c:v>
                </c:pt>
                <c:pt idx="867">
                  <c:v>0.113719</c:v>
                </c:pt>
                <c:pt idx="868">
                  <c:v>0.1085477</c:v>
                </c:pt>
                <c:pt idx="869">
                  <c:v>0.1033911</c:v>
                </c:pt>
                <c:pt idx="870">
                  <c:v>9.8253199999999999E-2</c:v>
                </c:pt>
                <c:pt idx="871">
                  <c:v>9.3137899999999996E-2</c:v>
                </c:pt>
                <c:pt idx="872">
                  <c:v>8.8049199999999994E-2</c:v>
                </c:pt>
                <c:pt idx="873">
                  <c:v>8.2990599999999998E-2</c:v>
                </c:pt>
                <c:pt idx="874">
                  <c:v>7.7965900000000005E-2</c:v>
                </c:pt>
                <c:pt idx="875">
                  <c:v>7.2978680000000004E-2</c:v>
                </c:pt>
                <c:pt idx="876">
                  <c:v>6.8032159999999994E-2</c:v>
                </c:pt>
                <c:pt idx="877">
                  <c:v>6.3129523000000007E-2</c:v>
                </c:pt>
                <c:pt idx="878">
                  <c:v>5.8273909999999998E-2</c:v>
                </c:pt>
                <c:pt idx="879">
                  <c:v>5.3468069999999999E-2</c:v>
                </c:pt>
                <c:pt idx="880">
                  <c:v>4.8715000000000001E-2</c:v>
                </c:pt>
                <c:pt idx="881">
                  <c:v>4.4017000000000001E-2</c:v>
                </c:pt>
                <c:pt idx="882">
                  <c:v>3.9376700000000001E-2</c:v>
                </c:pt>
                <c:pt idx="883">
                  <c:v>3.4796399999999998E-2</c:v>
                </c:pt>
                <c:pt idx="884">
                  <c:v>3.0278099999999999E-2</c:v>
                </c:pt>
                <c:pt idx="885">
                  <c:v>2.5823800000000001E-2</c:v>
                </c:pt>
                <c:pt idx="886">
                  <c:v>2.1435200000000001E-2</c:v>
                </c:pt>
                <c:pt idx="887">
                  <c:v>1.7114399999999998E-2</c:v>
                </c:pt>
                <c:pt idx="888">
                  <c:v>1.28624E-2</c:v>
                </c:pt>
                <c:pt idx="889">
                  <c:v>8.6806999999999995E-3</c:v>
                </c:pt>
                <c:pt idx="890">
                  <c:v>4.5706999999999996E-3</c:v>
                </c:pt>
                <c:pt idx="891">
                  <c:v>5.33199999999998E-4</c:v>
                </c:pt>
                <c:pt idx="892">
                  <c:v>-3.4309000000000002E-3</c:v>
                </c:pt>
                <c:pt idx="893">
                  <c:v>-7.3207000000000003E-3</c:v>
                </c:pt>
                <c:pt idx="894">
                  <c:v>-1.11358E-2</c:v>
                </c:pt>
                <c:pt idx="895">
                  <c:v>-1.4875599999999999E-2</c:v>
                </c:pt>
                <c:pt idx="896">
                  <c:v>-1.8539900000000002E-2</c:v>
                </c:pt>
                <c:pt idx="897">
                  <c:v>-2.2128100000000001E-2</c:v>
                </c:pt>
                <c:pt idx="898">
                  <c:v>-2.56405E-2</c:v>
                </c:pt>
                <c:pt idx="899">
                  <c:v>-2.9076999999999999E-2</c:v>
                </c:pt>
                <c:pt idx="900">
                  <c:v>-3.2438000000000002E-2</c:v>
                </c:pt>
                <c:pt idx="901">
                  <c:v>-3.5549200000000003E-2</c:v>
                </c:pt>
                <c:pt idx="902">
                  <c:v>-3.8592599999999998E-2</c:v>
                </c:pt>
                <c:pt idx="903">
                  <c:v>-4.15682E-2</c:v>
                </c:pt>
                <c:pt idx="904">
                  <c:v>-4.4476300000000003E-2</c:v>
                </c:pt>
                <c:pt idx="905">
                  <c:v>-4.7316900000000002E-2</c:v>
                </c:pt>
                <c:pt idx="906">
                  <c:v>-5.0090299999999997E-2</c:v>
                </c:pt>
                <c:pt idx="907">
                  <c:v>-5.2797200000000002E-2</c:v>
                </c:pt>
                <c:pt idx="908">
                  <c:v>-5.5437899999999998E-2</c:v>
                </c:pt>
                <c:pt idx="909">
                  <c:v>-5.8012899999999999E-2</c:v>
                </c:pt>
                <c:pt idx="910">
                  <c:v>-6.0522800000000002E-2</c:v>
                </c:pt>
                <c:pt idx="911">
                  <c:v>-6.2968399999999994E-2</c:v>
                </c:pt>
                <c:pt idx="912">
                  <c:v>-6.5350099999999994E-2</c:v>
                </c:pt>
                <c:pt idx="913">
                  <c:v>-6.7669499999999994E-2</c:v>
                </c:pt>
                <c:pt idx="914">
                  <c:v>-6.9927199999999995E-2</c:v>
                </c:pt>
                <c:pt idx="915">
                  <c:v>-7.2123000000000007E-2</c:v>
                </c:pt>
                <c:pt idx="916">
                  <c:v>-7.4258699999999997E-2</c:v>
                </c:pt>
                <c:pt idx="917">
                  <c:v>-7.6335E-2</c:v>
                </c:pt>
                <c:pt idx="918">
                  <c:v>-7.8352000000000005E-2</c:v>
                </c:pt>
                <c:pt idx="919">
                  <c:v>-8.0312300000000003E-2</c:v>
                </c:pt>
                <c:pt idx="920">
                  <c:v>-8.2214899999999994E-2</c:v>
                </c:pt>
                <c:pt idx="921">
                  <c:v>-8.4062600000000001E-2</c:v>
                </c:pt>
                <c:pt idx="922">
                  <c:v>-8.5854100000000003E-2</c:v>
                </c:pt>
                <c:pt idx="923">
                  <c:v>-8.7592500000000004E-2</c:v>
                </c:pt>
                <c:pt idx="924">
                  <c:v>-8.9277400000000007E-2</c:v>
                </c:pt>
                <c:pt idx="925">
                  <c:v>-9.0908699999999995E-2</c:v>
                </c:pt>
                <c:pt idx="926">
                  <c:v>-9.2488399999999998E-2</c:v>
                </c:pt>
                <c:pt idx="927">
                  <c:v>-9.4018099999999993E-2</c:v>
                </c:pt>
                <c:pt idx="928">
                  <c:v>-9.5495759999999999E-2</c:v>
                </c:pt>
                <c:pt idx="929">
                  <c:v>-9.6924220000000005E-2</c:v>
                </c:pt>
                <c:pt idx="930">
                  <c:v>-9.8304310000000006E-2</c:v>
                </c:pt>
                <c:pt idx="931">
                  <c:v>-9.9634860000000006E-2</c:v>
                </c:pt>
                <c:pt idx="932">
                  <c:v>-0.1009167</c:v>
                </c:pt>
                <c:pt idx="933">
                  <c:v>-0.10215169</c:v>
                </c:pt>
                <c:pt idx="934">
                  <c:v>-0.10333865</c:v>
                </c:pt>
                <c:pt idx="935">
                  <c:v>-0.10447840999999999</c:v>
                </c:pt>
                <c:pt idx="936">
                  <c:v>-0.10557084</c:v>
                </c:pt>
                <c:pt idx="937">
                  <c:v>-0.10661671</c:v>
                </c:pt>
                <c:pt idx="938">
                  <c:v>-0.1076149</c:v>
                </c:pt>
                <c:pt idx="939">
                  <c:v>-0.10856623</c:v>
                </c:pt>
                <c:pt idx="940">
                  <c:v>-0.10947150999999999</c:v>
                </c:pt>
                <c:pt idx="941">
                  <c:v>-0.110328594</c:v>
                </c:pt>
                <c:pt idx="942">
                  <c:v>-0.1111392928</c:v>
                </c:pt>
                <c:pt idx="943">
                  <c:v>-0.11190145899999999</c:v>
                </c:pt>
                <c:pt idx="944">
                  <c:v>-0.11261589</c:v>
                </c:pt>
                <c:pt idx="945">
                  <c:v>-0.11328143</c:v>
                </c:pt>
                <c:pt idx="946">
                  <c:v>-0.11389688000000001</c:v>
                </c:pt>
                <c:pt idx="947">
                  <c:v>-0.11446407</c:v>
                </c:pt>
                <c:pt idx="948">
                  <c:v>-0.11497984999999999</c:v>
                </c:pt>
                <c:pt idx="949">
                  <c:v>-0.11544501</c:v>
                </c:pt>
                <c:pt idx="950">
                  <c:v>-0.11585842</c:v>
                </c:pt>
                <c:pt idx="951">
                  <c:v>-0.11621887</c:v>
                </c:pt>
                <c:pt idx="952">
                  <c:v>-0.1165252</c:v>
                </c:pt>
                <c:pt idx="953">
                  <c:v>-0.11677825</c:v>
                </c:pt>
                <c:pt idx="954">
                  <c:v>-0.11697581999999999</c:v>
                </c:pt>
                <c:pt idx="955">
                  <c:v>-0.11711574</c:v>
                </c:pt>
                <c:pt idx="956">
                  <c:v>-0.11719984999999999</c:v>
                </c:pt>
                <c:pt idx="957">
                  <c:v>-0.11722498000000001</c:v>
                </c:pt>
                <c:pt idx="958">
                  <c:v>-0.11719097000000001</c:v>
                </c:pt>
                <c:pt idx="959">
                  <c:v>-0.1170967</c:v>
                </c:pt>
                <c:pt idx="960">
                  <c:v>-0.1169399</c:v>
                </c:pt>
                <c:pt idx="961">
                  <c:v>-0.11672250000000001</c:v>
                </c:pt>
                <c:pt idx="962">
                  <c:v>-0.1164403</c:v>
                </c:pt>
                <c:pt idx="963">
                  <c:v>-0.1160943</c:v>
                </c:pt>
                <c:pt idx="964">
                  <c:v>-0.1156821</c:v>
                </c:pt>
                <c:pt idx="965">
                  <c:v>-0.1152036</c:v>
                </c:pt>
                <c:pt idx="966">
                  <c:v>-0.11465789999999999</c:v>
                </c:pt>
                <c:pt idx="967">
                  <c:v>-0.1140446</c:v>
                </c:pt>
                <c:pt idx="968">
                  <c:v>-0.11336069999999999</c:v>
                </c:pt>
                <c:pt idx="969">
                  <c:v>-0.112608</c:v>
                </c:pt>
                <c:pt idx="970">
                  <c:v>-0.11178449999999999</c:v>
                </c:pt>
                <c:pt idx="971">
                  <c:v>-0.1108899</c:v>
                </c:pt>
                <c:pt idx="972">
                  <c:v>-0.1099232</c:v>
                </c:pt>
                <c:pt idx="973">
                  <c:v>-0.1088843</c:v>
                </c:pt>
                <c:pt idx="974">
                  <c:v>-0.1077721</c:v>
                </c:pt>
                <c:pt idx="975">
                  <c:v>-0.1065876</c:v>
                </c:pt>
                <c:pt idx="976">
                  <c:v>-0.10532950000000001</c:v>
                </c:pt>
                <c:pt idx="977">
                  <c:v>-0.1039969</c:v>
                </c:pt>
                <c:pt idx="978">
                  <c:v>-0.10259160000000001</c:v>
                </c:pt>
                <c:pt idx="979">
                  <c:v>-0.10111249999999999</c:v>
                </c:pt>
                <c:pt idx="980">
                  <c:v>-9.9559999999999996E-2</c:v>
                </c:pt>
                <c:pt idx="981">
                  <c:v>-9.7934300000000002E-2</c:v>
                </c:pt>
                <c:pt idx="982">
                  <c:v>-9.6235899999999999E-2</c:v>
                </c:pt>
                <c:pt idx="983">
                  <c:v>-9.4465199999999999E-2</c:v>
                </c:pt>
                <c:pt idx="984">
                  <c:v>-9.2622899999999994E-2</c:v>
                </c:pt>
                <c:pt idx="985">
                  <c:v>-9.0709899999999996E-2</c:v>
                </c:pt>
                <c:pt idx="986">
                  <c:v>-8.8726799999999995E-2</c:v>
                </c:pt>
                <c:pt idx="987">
                  <c:v>-8.6674699999999993E-2</c:v>
                </c:pt>
                <c:pt idx="988">
                  <c:v>-8.4554900000000002E-2</c:v>
                </c:pt>
                <c:pt idx="989">
                  <c:v>-8.2368399999999994E-2</c:v>
                </c:pt>
                <c:pt idx="990">
                  <c:v>-8.0116800000000002E-2</c:v>
                </c:pt>
                <c:pt idx="991">
                  <c:v>-7.7801499999999996E-2</c:v>
                </c:pt>
                <c:pt idx="992">
                  <c:v>-7.5424400000000003E-2</c:v>
                </c:pt>
                <c:pt idx="993">
                  <c:v>-7.2987099999999999E-2</c:v>
                </c:pt>
                <c:pt idx="994">
                  <c:v>-7.0491300000000007E-2</c:v>
                </c:pt>
                <c:pt idx="995">
                  <c:v>-6.7939299999999994E-2</c:v>
                </c:pt>
                <c:pt idx="996">
                  <c:v>-6.5333199999999994E-2</c:v>
                </c:pt>
                <c:pt idx="997">
                  <c:v>-6.26752E-2</c:v>
                </c:pt>
                <c:pt idx="998">
                  <c:v>-5.9967899999999998E-2</c:v>
                </c:pt>
                <c:pt idx="999">
                  <c:v>-5.7213399999999998E-2</c:v>
                </c:pt>
                <c:pt idx="1000">
                  <c:v>-5.4414700000000003E-2</c:v>
                </c:pt>
                <c:pt idx="1001">
                  <c:v>-5.1574099999999998E-2</c:v>
                </c:pt>
                <c:pt idx="1002">
                  <c:v>-4.8694500000000002E-2</c:v>
                </c:pt>
                <c:pt idx="1003">
                  <c:v>-4.5778800000000001E-2</c:v>
                </c:pt>
                <c:pt idx="1004">
                  <c:v>-4.283E-2</c:v>
                </c:pt>
                <c:pt idx="1005">
                  <c:v>-3.98511E-2</c:v>
                </c:pt>
                <c:pt idx="1006">
                  <c:v>-3.6845200000000002E-2</c:v>
                </c:pt>
                <c:pt idx="1007">
                  <c:v>-3.3815499999999998E-2</c:v>
                </c:pt>
                <c:pt idx="1008">
                  <c:v>-3.0765299999999999E-2</c:v>
                </c:pt>
                <c:pt idx="1009">
                  <c:v>-2.76974E-2</c:v>
                </c:pt>
                <c:pt idx="1010">
                  <c:v>-2.46158E-2</c:v>
                </c:pt>
                <c:pt idx="1011">
                  <c:v>-2.1523299999999999E-2</c:v>
                </c:pt>
                <c:pt idx="1012">
                  <c:v>-1.842359E-2</c:v>
                </c:pt>
                <c:pt idx="1013">
                  <c:v>-1.5320159999999999E-2</c:v>
                </c:pt>
                <c:pt idx="1014">
                  <c:v>-1.2216350000000001E-2</c:v>
                </c:pt>
                <c:pt idx="1015">
                  <c:v>-9.1156450000000003E-3</c:v>
                </c:pt>
                <c:pt idx="1016">
                  <c:v>-6.02164E-3</c:v>
                </c:pt>
                <c:pt idx="1017">
                  <c:v>-2.9377100000000001E-3</c:v>
                </c:pt>
                <c:pt idx="1018">
                  <c:v>1.3264E-4</c:v>
                </c:pt>
                <c:pt idx="1019">
                  <c:v>3.1860999999999999E-3</c:v>
                </c:pt>
                <c:pt idx="1020">
                  <c:v>6.2192000000000002E-3</c:v>
                </c:pt>
                <c:pt idx="1021">
                  <c:v>9.2283E-3</c:v>
                </c:pt>
                <c:pt idx="1022">
                  <c:v>1.2210199999999999E-2</c:v>
                </c:pt>
                <c:pt idx="1023">
                  <c:v>1.51615E-2</c:v>
                </c:pt>
                <c:pt idx="1024">
                  <c:v>1.80792E-2</c:v>
                </c:pt>
                <c:pt idx="1025">
                  <c:v>2.0959700000000001E-2</c:v>
                </c:pt>
                <c:pt idx="1026">
                  <c:v>2.3800000000000002E-2</c:v>
                </c:pt>
                <c:pt idx="1027">
                  <c:v>2.65969E-2</c:v>
                </c:pt>
                <c:pt idx="1028">
                  <c:v>2.9347700000000001E-2</c:v>
                </c:pt>
                <c:pt idx="1029">
                  <c:v>3.2049300000000003E-2</c:v>
                </c:pt>
                <c:pt idx="1030">
                  <c:v>3.4698899999999998E-2</c:v>
                </c:pt>
                <c:pt idx="1031">
                  <c:v>3.7293699999999999E-2</c:v>
                </c:pt>
                <c:pt idx="1032">
                  <c:v>3.9831199999999997E-2</c:v>
                </c:pt>
                <c:pt idx="1033">
                  <c:v>4.2308999999999999E-2</c:v>
                </c:pt>
                <c:pt idx="1034">
                  <c:v>4.4724600000000003E-2</c:v>
                </c:pt>
                <c:pt idx="1035">
                  <c:v>4.7075800000000001E-2</c:v>
                </c:pt>
                <c:pt idx="1036">
                  <c:v>4.9360300000000003E-2</c:v>
                </c:pt>
                <c:pt idx="1037">
                  <c:v>5.1576299999999999E-2</c:v>
                </c:pt>
                <c:pt idx="1038">
                  <c:v>5.3721900000000003E-2</c:v>
                </c:pt>
                <c:pt idx="1039">
                  <c:v>5.5795299999999999E-2</c:v>
                </c:pt>
                <c:pt idx="1040">
                  <c:v>5.7795199999999998E-2</c:v>
                </c:pt>
                <c:pt idx="1041">
                  <c:v>5.9719700000000001E-2</c:v>
                </c:pt>
                <c:pt idx="1042">
                  <c:v>6.1567799999999999E-2</c:v>
                </c:pt>
                <c:pt idx="1043">
                  <c:v>6.3338500000000006E-2</c:v>
                </c:pt>
                <c:pt idx="1044">
                  <c:v>6.5030599999999994E-2</c:v>
                </c:pt>
                <c:pt idx="1045">
                  <c:v>6.6642999999999994E-2</c:v>
                </c:pt>
                <c:pt idx="1046">
                  <c:v>6.8175399999999997E-2</c:v>
                </c:pt>
                <c:pt idx="1047">
                  <c:v>6.9626999999999994E-2</c:v>
                </c:pt>
                <c:pt idx="1048">
                  <c:v>7.0997599999999994E-2</c:v>
                </c:pt>
                <c:pt idx="1049">
                  <c:v>7.2287000000000004E-2</c:v>
                </c:pt>
                <c:pt idx="1050">
                  <c:v>7.3494799999999999E-2</c:v>
                </c:pt>
                <c:pt idx="1051">
                  <c:v>7.4621199999999999E-2</c:v>
                </c:pt>
                <c:pt idx="1052">
                  <c:v>7.5666300000000006E-2</c:v>
                </c:pt>
                <c:pt idx="1053">
                  <c:v>7.6630400000000001E-2</c:v>
                </c:pt>
                <c:pt idx="1054">
                  <c:v>7.7514100000000002E-2</c:v>
                </c:pt>
                <c:pt idx="1055">
                  <c:v>7.8317899999999996E-2</c:v>
                </c:pt>
                <c:pt idx="1056">
                  <c:v>7.9042600000000005E-2</c:v>
                </c:pt>
                <c:pt idx="1057">
                  <c:v>7.9688999999999996E-2</c:v>
                </c:pt>
                <c:pt idx="1058">
                  <c:v>8.0257999999999996E-2</c:v>
                </c:pt>
                <c:pt idx="1059">
                  <c:v>8.0751000000000003E-2</c:v>
                </c:pt>
                <c:pt idx="1060">
                  <c:v>8.1168900000000002E-2</c:v>
                </c:pt>
                <c:pt idx="1061">
                  <c:v>8.1513100000000005E-2</c:v>
                </c:pt>
                <c:pt idx="1062">
                  <c:v>8.1784999999999997E-2</c:v>
                </c:pt>
                <c:pt idx="1063">
                  <c:v>8.1986100000000006E-2</c:v>
                </c:pt>
                <c:pt idx="1064">
                  <c:v>8.2118099999999999E-2</c:v>
                </c:pt>
                <c:pt idx="1065">
                  <c:v>8.2182400000000003E-2</c:v>
                </c:pt>
                <c:pt idx="1066">
                  <c:v>8.2181000000000004E-2</c:v>
                </c:pt>
                <c:pt idx="1067">
                  <c:v>8.2115599999999997E-2</c:v>
                </c:pt>
                <c:pt idx="1068">
                  <c:v>8.1988099999999994E-2</c:v>
                </c:pt>
                <c:pt idx="1069">
                  <c:v>8.1800200000000003E-2</c:v>
                </c:pt>
                <c:pt idx="1070">
                  <c:v>8.1554299999999996E-2</c:v>
                </c:pt>
                <c:pt idx="1071">
                  <c:v>8.12523E-2</c:v>
                </c:pt>
                <c:pt idx="1072">
                  <c:v>8.0895900000000007E-2</c:v>
                </c:pt>
                <c:pt idx="1073">
                  <c:v>8.0487699999999995E-2</c:v>
                </c:pt>
                <c:pt idx="1074">
                  <c:v>8.0029600000000006E-2</c:v>
                </c:pt>
                <c:pt idx="1075">
                  <c:v>7.9523700000000003E-2</c:v>
                </c:pt>
                <c:pt idx="1076">
                  <c:v>7.8972200000000006E-2</c:v>
                </c:pt>
                <c:pt idx="1077">
                  <c:v>7.8377100000000005E-2</c:v>
                </c:pt>
                <c:pt idx="1078">
                  <c:v>7.7740699999999996E-2</c:v>
                </c:pt>
                <c:pt idx="1079">
                  <c:v>7.70647E-2</c:v>
                </c:pt>
                <c:pt idx="1080">
                  <c:v>7.6351500000000003E-2</c:v>
                </c:pt>
                <c:pt idx="1081">
                  <c:v>7.5603299999999998E-2</c:v>
                </c:pt>
                <c:pt idx="1082">
                  <c:v>7.4822E-2</c:v>
                </c:pt>
                <c:pt idx="1083">
                  <c:v>7.4009400000000003E-2</c:v>
                </c:pt>
                <c:pt idx="1084">
                  <c:v>7.3167599999999999E-2</c:v>
                </c:pt>
                <c:pt idx="1085">
                  <c:v>7.2298399999999999E-2</c:v>
                </c:pt>
                <c:pt idx="1086">
                  <c:v>7.1403800000000003E-2</c:v>
                </c:pt>
                <c:pt idx="1087">
                  <c:v>7.0485599999999995E-2</c:v>
                </c:pt>
                <c:pt idx="1088">
                  <c:v>6.9544999999999996E-2</c:v>
                </c:pt>
                <c:pt idx="1089">
                  <c:v>6.8584000000000006E-2</c:v>
                </c:pt>
                <c:pt idx="1090">
                  <c:v>6.7604300000000006E-2</c:v>
                </c:pt>
                <c:pt idx="1091">
                  <c:v>6.6607200000000005E-2</c:v>
                </c:pt>
                <c:pt idx="1092">
                  <c:v>6.5593869999999999E-2</c:v>
                </c:pt>
                <c:pt idx="1093">
                  <c:v>6.4566120000000005E-2</c:v>
                </c:pt>
                <c:pt idx="1094">
                  <c:v>6.3524780000000003E-2</c:v>
                </c:pt>
                <c:pt idx="1095">
                  <c:v>6.2470999999999999E-2</c:v>
                </c:pt>
                <c:pt idx="1096">
                  <c:v>6.1405910000000001E-2</c:v>
                </c:pt>
                <c:pt idx="1097">
                  <c:v>6.0330309999999998E-2</c:v>
                </c:pt>
                <c:pt idx="1098">
                  <c:v>5.9244940000000003E-2</c:v>
                </c:pt>
                <c:pt idx="1099">
                  <c:v>5.8150750000000001E-2</c:v>
                </c:pt>
                <c:pt idx="1100">
                  <c:v>5.7048389999999997E-2</c:v>
                </c:pt>
                <c:pt idx="1101">
                  <c:v>5.5938139999999997E-2</c:v>
                </c:pt>
                <c:pt idx="1102">
                  <c:v>5.482045E-2</c:v>
                </c:pt>
                <c:pt idx="1103">
                  <c:v>5.369575E-2</c:v>
                </c:pt>
                <c:pt idx="1104">
                  <c:v>5.2564050000000001E-2</c:v>
                </c:pt>
                <c:pt idx="1105">
                  <c:v>5.142559E-2</c:v>
                </c:pt>
                <c:pt idx="1106">
                  <c:v>5.0280499999999999E-2</c:v>
                </c:pt>
                <c:pt idx="1107">
                  <c:v>4.9128270000000002E-2</c:v>
                </c:pt>
                <c:pt idx="1108">
                  <c:v>4.7969110000000002E-2</c:v>
                </c:pt>
                <c:pt idx="1109">
                  <c:v>4.6802440000000001E-2</c:v>
                </c:pt>
                <c:pt idx="1110">
                  <c:v>4.5628219999999997E-2</c:v>
                </c:pt>
                <c:pt idx="1111">
                  <c:v>4.4446069999999997E-2</c:v>
                </c:pt>
                <c:pt idx="1112">
                  <c:v>4.325495E-2</c:v>
                </c:pt>
                <c:pt idx="1113">
                  <c:v>4.2054719999999997E-2</c:v>
                </c:pt>
                <c:pt idx="1114">
                  <c:v>4.0844699999999998E-2</c:v>
                </c:pt>
                <c:pt idx="1115">
                  <c:v>3.9624399999999997E-2</c:v>
                </c:pt>
                <c:pt idx="1116">
                  <c:v>3.839273E-2</c:v>
                </c:pt>
                <c:pt idx="1117">
                  <c:v>3.7149019999999998E-2</c:v>
                </c:pt>
                <c:pt idx="1118">
                  <c:v>3.5892359999999998E-2</c:v>
                </c:pt>
                <c:pt idx="1119">
                  <c:v>3.4622020000000003E-2</c:v>
                </c:pt>
                <c:pt idx="1120">
                  <c:v>3.333697E-2</c:v>
                </c:pt>
                <c:pt idx="1121">
                  <c:v>3.2036179999999997E-2</c:v>
                </c:pt>
                <c:pt idx="1122">
                  <c:v>3.071904E-2</c:v>
                </c:pt>
                <c:pt idx="1123">
                  <c:v>2.9384480000000001E-2</c:v>
                </c:pt>
                <c:pt idx="1124">
                  <c:v>2.8031670000000002E-2</c:v>
                </c:pt>
                <c:pt idx="1125">
                  <c:v>2.6659510000000001E-2</c:v>
                </c:pt>
                <c:pt idx="1126">
                  <c:v>2.5267029999999999E-2</c:v>
                </c:pt>
                <c:pt idx="1127">
                  <c:v>2.3853699999999999E-2</c:v>
                </c:pt>
                <c:pt idx="1128">
                  <c:v>2.2418520000000001E-2</c:v>
                </c:pt>
                <c:pt idx="1129">
                  <c:v>2.0960360000000001E-2</c:v>
                </c:pt>
                <c:pt idx="1130">
                  <c:v>1.9478820000000001E-2</c:v>
                </c:pt>
                <c:pt idx="1131">
                  <c:v>1.797294E-2</c:v>
                </c:pt>
                <c:pt idx="1132">
                  <c:v>1.6442060000000001E-2</c:v>
                </c:pt>
                <c:pt idx="1133">
                  <c:v>1.4885839999999999E-2</c:v>
                </c:pt>
                <c:pt idx="1134">
                  <c:v>1.3303664999999999E-2</c:v>
                </c:pt>
                <c:pt idx="1135">
                  <c:v>1.169475E-2</c:v>
                </c:pt>
                <c:pt idx="1136">
                  <c:v>1.005904E-2</c:v>
                </c:pt>
                <c:pt idx="1137">
                  <c:v>8.3963400000000004E-3</c:v>
                </c:pt>
                <c:pt idx="1138">
                  <c:v>6.7060499999999999E-3</c:v>
                </c:pt>
                <c:pt idx="1139">
                  <c:v>4.9887600000000001E-3</c:v>
                </c:pt>
                <c:pt idx="1140">
                  <c:v>3.2438599999999999E-3</c:v>
                </c:pt>
                <c:pt idx="1141">
                  <c:v>1.4716E-3</c:v>
                </c:pt>
                <c:pt idx="1142">
                  <c:v>-3.27550000000001E-4</c:v>
                </c:pt>
                <c:pt idx="1143">
                  <c:v>-2.1534200000000001E-3</c:v>
                </c:pt>
                <c:pt idx="1144">
                  <c:v>-4.0054899999999996E-3</c:v>
                </c:pt>
                <c:pt idx="1145">
                  <c:v>-5.8829700000000004E-3</c:v>
                </c:pt>
                <c:pt idx="1146">
                  <c:v>-7.7854400000000002E-3</c:v>
                </c:pt>
                <c:pt idx="1147">
                  <c:v>-9.7121499999999993E-3</c:v>
                </c:pt>
                <c:pt idx="1148">
                  <c:v>-1.16618E-2</c:v>
                </c:pt>
                <c:pt idx="1149">
                  <c:v>-1.36331E-2</c:v>
                </c:pt>
                <c:pt idx="1150">
                  <c:v>-1.5625142000000002E-2</c:v>
                </c:pt>
                <c:pt idx="1151">
                  <c:v>-1.7636634000000002E-2</c:v>
                </c:pt>
                <c:pt idx="1152">
                  <c:v>-1.9665912000000001E-2</c:v>
                </c:pt>
                <c:pt idx="1153">
                  <c:v>-2.1711413999999998E-2</c:v>
                </c:pt>
                <c:pt idx="1154">
                  <c:v>-2.377133E-2</c:v>
                </c:pt>
                <c:pt idx="1155">
                  <c:v>-2.5843524999999999E-2</c:v>
                </c:pt>
                <c:pt idx="1156">
                  <c:v>-2.7926289999999999E-2</c:v>
                </c:pt>
                <c:pt idx="1157">
                  <c:v>-3.0017176999999999E-2</c:v>
                </c:pt>
                <c:pt idx="1158">
                  <c:v>-3.2113759999999998E-2</c:v>
                </c:pt>
                <c:pt idx="1159">
                  <c:v>-3.4213858999999999E-2</c:v>
                </c:pt>
                <c:pt idx="1160">
                  <c:v>-3.6315092E-2</c:v>
                </c:pt>
                <c:pt idx="1161">
                  <c:v>-3.8414651000000001E-2</c:v>
                </c:pt>
                <c:pt idx="1162">
                  <c:v>-4.0509833000000002E-2</c:v>
                </c:pt>
                <c:pt idx="1163">
                  <c:v>-4.2597735999999997E-2</c:v>
                </c:pt>
                <c:pt idx="1164">
                  <c:v>-4.4675749000000001E-2</c:v>
                </c:pt>
                <c:pt idx="1165">
                  <c:v>-4.6740365999999998E-2</c:v>
                </c:pt>
                <c:pt idx="1166">
                  <c:v>-4.8788906E-2</c:v>
                </c:pt>
                <c:pt idx="1167">
                  <c:v>-5.0817713E-2</c:v>
                </c:pt>
                <c:pt idx="1168">
                  <c:v>-5.2823969999999998E-2</c:v>
                </c:pt>
                <c:pt idx="1169">
                  <c:v>-5.4804151000000002E-2</c:v>
                </c:pt>
                <c:pt idx="1170">
                  <c:v>-5.6754926999999997E-2</c:v>
                </c:pt>
                <c:pt idx="1171">
                  <c:v>-5.8672587999999998E-2</c:v>
                </c:pt>
                <c:pt idx="1172">
                  <c:v>-6.0554183999999997E-2</c:v>
                </c:pt>
                <c:pt idx="1173">
                  <c:v>-6.2395493000000003E-2</c:v>
                </c:pt>
                <c:pt idx="1174">
                  <c:v>-6.4193649000000005E-2</c:v>
                </c:pt>
                <c:pt idx="1175">
                  <c:v>-6.5944909999999995E-2</c:v>
                </c:pt>
                <c:pt idx="1176">
                  <c:v>-6.7645864999999999E-2</c:v>
                </c:pt>
                <c:pt idx="1177">
                  <c:v>-6.9292644E-2</c:v>
                </c:pt>
                <c:pt idx="1178">
                  <c:v>-7.0881830000000007E-2</c:v>
                </c:pt>
                <c:pt idx="1179">
                  <c:v>-7.2410127000000005E-2</c:v>
                </c:pt>
                <c:pt idx="1180">
                  <c:v>-7.3873690000000006E-2</c:v>
                </c:pt>
                <c:pt idx="1181">
                  <c:v>-7.5269472000000004E-2</c:v>
                </c:pt>
                <c:pt idx="1182">
                  <c:v>-7.6594321000000007E-2</c:v>
                </c:pt>
                <c:pt idx="1183">
                  <c:v>-7.7844073999999999E-2</c:v>
                </c:pt>
                <c:pt idx="1184">
                  <c:v>-7.9016180000000005E-2</c:v>
                </c:pt>
                <c:pt idx="1185">
                  <c:v>-8.0107463000000004E-2</c:v>
                </c:pt>
                <c:pt idx="1186">
                  <c:v>-8.1114454000000002E-2</c:v>
                </c:pt>
                <c:pt idx="1187">
                  <c:v>-8.2034635999999994E-2</c:v>
                </c:pt>
                <c:pt idx="1188">
                  <c:v>-8.2864603999999994E-2</c:v>
                </c:pt>
                <c:pt idx="1189">
                  <c:v>-8.3601843999999995E-2</c:v>
                </c:pt>
                <c:pt idx="1190">
                  <c:v>-8.4244061999999995E-2</c:v>
                </c:pt>
                <c:pt idx="1191">
                  <c:v>-8.4788295999999999E-2</c:v>
                </c:pt>
                <c:pt idx="1192">
                  <c:v>-8.5232229000000007E-2</c:v>
                </c:pt>
                <c:pt idx="1193">
                  <c:v>-8.5573674000000002E-2</c:v>
                </c:pt>
                <c:pt idx="1194">
                  <c:v>-8.5810472999999998E-2</c:v>
                </c:pt>
                <c:pt idx="1195">
                  <c:v>-8.5940498000000004E-2</c:v>
                </c:pt>
                <c:pt idx="1196">
                  <c:v>-8.5961987000000004E-2</c:v>
                </c:pt>
                <c:pt idx="1197">
                  <c:v>-8.5873877000000001E-2</c:v>
                </c:pt>
                <c:pt idx="1198">
                  <c:v>-8.5674140999999995E-2</c:v>
                </c:pt>
                <c:pt idx="1199">
                  <c:v>-8.5361758999999995E-2</c:v>
                </c:pt>
                <c:pt idx="1200">
                  <c:v>-8.4935870999999996E-2</c:v>
                </c:pt>
                <c:pt idx="1201">
                  <c:v>-8.4395563000000007E-2</c:v>
                </c:pt>
                <c:pt idx="1202">
                  <c:v>-8.3740010000000004E-2</c:v>
                </c:pt>
                <c:pt idx="1203">
                  <c:v>-8.2968401999999997E-2</c:v>
                </c:pt>
                <c:pt idx="1204">
                  <c:v>-8.2081003E-2</c:v>
                </c:pt>
                <c:pt idx="1205">
                  <c:v>-8.1077436000000003E-2</c:v>
                </c:pt>
                <c:pt idx="1206">
                  <c:v>-7.9957973000000002E-2</c:v>
                </c:pt>
                <c:pt idx="1207">
                  <c:v>-7.8722711000000001E-2</c:v>
                </c:pt>
                <c:pt idx="1208">
                  <c:v>-7.7372245000000006E-2</c:v>
                </c:pt>
                <c:pt idx="1209">
                  <c:v>-7.5907111999999999E-2</c:v>
                </c:pt>
                <c:pt idx="1210">
                  <c:v>-7.4328741000000004E-2</c:v>
                </c:pt>
                <c:pt idx="1211">
                  <c:v>-7.2637879000000002E-2</c:v>
                </c:pt>
                <c:pt idx="1212">
                  <c:v>-7.0836441E-2</c:v>
                </c:pt>
                <c:pt idx="1213">
                  <c:v>-6.8924989000000006E-2</c:v>
                </c:pt>
                <c:pt idx="1214">
                  <c:v>-6.6905771000000003E-2</c:v>
                </c:pt>
                <c:pt idx="1215">
                  <c:v>-6.4781037999999999E-2</c:v>
                </c:pt>
                <c:pt idx="1216">
                  <c:v>-6.2552271000000007E-2</c:v>
                </c:pt>
                <c:pt idx="1217">
                  <c:v>-6.0221945999999998E-2</c:v>
                </c:pt>
                <c:pt idx="1218">
                  <c:v>-5.7792753000000002E-2</c:v>
                </c:pt>
                <c:pt idx="1219">
                  <c:v>-5.5267199000000003E-2</c:v>
                </c:pt>
                <c:pt idx="1220">
                  <c:v>-5.2647973000000001E-2</c:v>
                </c:pt>
                <c:pt idx="1221">
                  <c:v>-4.9937918999999997E-2</c:v>
                </c:pt>
                <c:pt idx="1222">
                  <c:v>-4.7140633000000001E-2</c:v>
                </c:pt>
                <c:pt idx="1223">
                  <c:v>-4.4259247000000002E-2</c:v>
                </c:pt>
                <c:pt idx="1224">
                  <c:v>-4.1297128900000001E-2</c:v>
                </c:pt>
                <c:pt idx="1225">
                  <c:v>-3.8257996199999998E-2</c:v>
                </c:pt>
                <c:pt idx="1226">
                  <c:v>-3.5145728299999998E-2</c:v>
                </c:pt>
                <c:pt idx="1227">
                  <c:v>-3.1964080999999998E-2</c:v>
                </c:pt>
                <c:pt idx="1228">
                  <c:v>-2.8717046E-2</c:v>
                </c:pt>
                <c:pt idx="1229">
                  <c:v>-2.5408798999999999E-2</c:v>
                </c:pt>
                <c:pt idx="1230">
                  <c:v>-2.2043737000000001E-2</c:v>
                </c:pt>
                <c:pt idx="1231">
                  <c:v>-1.8626349E-2</c:v>
                </c:pt>
                <c:pt idx="1232">
                  <c:v>-1.5160954000000001E-2</c:v>
                </c:pt>
                <c:pt idx="1233">
                  <c:v>-1.1651764E-2</c:v>
                </c:pt>
                <c:pt idx="1234">
                  <c:v>-8.103921E-3</c:v>
                </c:pt>
                <c:pt idx="1235">
                  <c:v>-4.5217160000000003E-3</c:v>
                </c:pt>
                <c:pt idx="1236">
                  <c:v>-9.1083799999999704E-4</c:v>
                </c:pt>
                <c:pt idx="1237">
                  <c:v>2.7253120000000001E-3</c:v>
                </c:pt>
                <c:pt idx="1238">
                  <c:v>6.3818269999999996E-3</c:v>
                </c:pt>
                <c:pt idx="1239">
                  <c:v>1.0053199000000001E-2</c:v>
                </c:pt>
                <c:pt idx="1240">
                  <c:v>1.373519E-2</c:v>
                </c:pt>
                <c:pt idx="1241">
                  <c:v>1.7422750000000001E-2</c:v>
                </c:pt>
                <c:pt idx="1242">
                  <c:v>2.1111540000000002E-2</c:v>
                </c:pt>
                <c:pt idx="1243">
                  <c:v>2.4796749999999999E-2</c:v>
                </c:pt>
                <c:pt idx="1244">
                  <c:v>2.8473479999999999E-2</c:v>
                </c:pt>
                <c:pt idx="1245">
                  <c:v>3.2137760000000001E-2</c:v>
                </c:pt>
                <c:pt idx="1246">
                  <c:v>3.5784829999999997E-2</c:v>
                </c:pt>
                <c:pt idx="1247">
                  <c:v>3.9409840000000002E-2</c:v>
                </c:pt>
                <c:pt idx="1248">
                  <c:v>4.300884E-2</c:v>
                </c:pt>
                <c:pt idx="1249">
                  <c:v>4.6577899999999998E-2</c:v>
                </c:pt>
                <c:pt idx="1250">
                  <c:v>5.0112820000000002E-2</c:v>
                </c:pt>
                <c:pt idx="1251">
                  <c:v>5.3609669999999998E-2</c:v>
                </c:pt>
                <c:pt idx="1252">
                  <c:v>5.7063839999999998E-2</c:v>
                </c:pt>
                <c:pt idx="1253">
                  <c:v>6.0472409999999997E-2</c:v>
                </c:pt>
                <c:pt idx="1254">
                  <c:v>6.3831509999999994E-2</c:v>
                </c:pt>
                <c:pt idx="1255">
                  <c:v>6.7138069999999994E-2</c:v>
                </c:pt>
                <c:pt idx="1256">
                  <c:v>7.0388610000000004E-2</c:v>
                </c:pt>
                <c:pt idx="1257">
                  <c:v>7.3579119999999998E-2</c:v>
                </c:pt>
                <c:pt idx="1258">
                  <c:v>7.6706609999999995E-2</c:v>
                </c:pt>
                <c:pt idx="1259">
                  <c:v>7.9768539999999999E-2</c:v>
                </c:pt>
                <c:pt idx="1260">
                  <c:v>8.2761630000000003E-2</c:v>
                </c:pt>
                <c:pt idx="1261">
                  <c:v>8.5684099999999999E-2</c:v>
                </c:pt>
                <c:pt idx="1262">
                  <c:v>8.8532710000000001E-2</c:v>
                </c:pt>
                <c:pt idx="1263">
                  <c:v>9.1305140000000007E-2</c:v>
                </c:pt>
                <c:pt idx="1264">
                  <c:v>9.3999260000000001E-2</c:v>
                </c:pt>
                <c:pt idx="1265">
                  <c:v>9.6612900000000002E-2</c:v>
                </c:pt>
                <c:pt idx="1266">
                  <c:v>9.9143869999999995E-2</c:v>
                </c:pt>
                <c:pt idx="1267">
                  <c:v>0.10159019</c:v>
                </c:pt>
                <c:pt idx="1268">
                  <c:v>0.10395211</c:v>
                </c:pt>
                <c:pt idx="1269">
                  <c:v>0.10622684</c:v>
                </c:pt>
                <c:pt idx="1270">
                  <c:v>0.10841315999999999</c:v>
                </c:pt>
                <c:pt idx="1271">
                  <c:v>0.11051005999999999</c:v>
                </c:pt>
                <c:pt idx="1272">
                  <c:v>0.11251624</c:v>
                </c:pt>
                <c:pt idx="1273">
                  <c:v>0.11443227</c:v>
                </c:pt>
                <c:pt idx="1274">
                  <c:v>0.11625580000000001</c:v>
                </c:pt>
                <c:pt idx="1275">
                  <c:v>0.11798669000000001</c:v>
                </c:pt>
                <c:pt idx="1276">
                  <c:v>0.11962456</c:v>
                </c:pt>
                <c:pt idx="1277">
                  <c:v>0.12117077</c:v>
                </c:pt>
                <c:pt idx="1278">
                  <c:v>0.12262397999999999</c:v>
                </c:pt>
                <c:pt idx="1279">
                  <c:v>0.12398404</c:v>
                </c:pt>
                <c:pt idx="1280">
                  <c:v>0.12525201</c:v>
                </c:pt>
                <c:pt idx="1281">
                  <c:v>0.12642787999999999</c:v>
                </c:pt>
                <c:pt idx="1282">
                  <c:v>0.12751280000000001</c:v>
                </c:pt>
                <c:pt idx="1283">
                  <c:v>0.12850755999999999</c:v>
                </c:pt>
                <c:pt idx="1284">
                  <c:v>0.12941156000000001</c:v>
                </c:pt>
                <c:pt idx="1285">
                  <c:v>0.13022557000000001</c:v>
                </c:pt>
                <c:pt idx="1286">
                  <c:v>0.13095477</c:v>
                </c:pt>
                <c:pt idx="1287">
                  <c:v>0.1315953</c:v>
                </c:pt>
                <c:pt idx="1288">
                  <c:v>0.13215104999999999</c:v>
                </c:pt>
                <c:pt idx="1289">
                  <c:v>0.13262421999999999</c:v>
                </c:pt>
                <c:pt idx="1290">
                  <c:v>0.13301593</c:v>
                </c:pt>
                <c:pt idx="1291">
                  <c:v>0.13332717999999999</c:v>
                </c:pt>
                <c:pt idx="1292">
                  <c:v>0.13355913999999999</c:v>
                </c:pt>
                <c:pt idx="1293">
                  <c:v>0.13371480999999999</c:v>
                </c:pt>
                <c:pt idx="1294">
                  <c:v>0.13379511999999999</c:v>
                </c:pt>
                <c:pt idx="1295">
                  <c:v>0.13380326000000001</c:v>
                </c:pt>
                <c:pt idx="1296">
                  <c:v>0.13374027999999999</c:v>
                </c:pt>
                <c:pt idx="1297">
                  <c:v>0.13360953</c:v>
                </c:pt>
                <c:pt idx="1298">
                  <c:v>0.13341257000000001</c:v>
                </c:pt>
                <c:pt idx="1299">
                  <c:v>0.13314988999999999</c:v>
                </c:pt>
                <c:pt idx="1300">
                  <c:v>0.13282835000000001</c:v>
                </c:pt>
                <c:pt idx="1301">
                  <c:v>0.13244506</c:v>
                </c:pt>
                <c:pt idx="1302">
                  <c:v>0.13200654000000001</c:v>
                </c:pt>
                <c:pt idx="1303">
                  <c:v>0.13151345</c:v>
                </c:pt>
                <c:pt idx="1304">
                  <c:v>0.13096563</c:v>
                </c:pt>
                <c:pt idx="1305">
                  <c:v>0.13037288</c:v>
                </c:pt>
                <c:pt idx="1306">
                  <c:v>0.12973065</c:v>
                </c:pt>
                <c:pt idx="1307">
                  <c:v>0.12904716999999999</c:v>
                </c:pt>
                <c:pt idx="1308">
                  <c:v>0.12831951999999999</c:v>
                </c:pt>
                <c:pt idx="1309">
                  <c:v>0.12755279999999999</c:v>
                </c:pt>
                <c:pt idx="1310">
                  <c:v>0.12675315000000001</c:v>
                </c:pt>
                <c:pt idx="1311">
                  <c:v>0.12591806999999999</c:v>
                </c:pt>
                <c:pt idx="1312">
                  <c:v>0.12504775000000001</c:v>
                </c:pt>
                <c:pt idx="1313">
                  <c:v>0.12415326</c:v>
                </c:pt>
                <c:pt idx="1314">
                  <c:v>0.12323223</c:v>
                </c:pt>
                <c:pt idx="1315">
                  <c:v>0.12228317</c:v>
                </c:pt>
                <c:pt idx="1316">
                  <c:v>0.12131069</c:v>
                </c:pt>
                <c:pt idx="1317">
                  <c:v>0.12032066</c:v>
                </c:pt>
                <c:pt idx="1318">
                  <c:v>0.11932829</c:v>
                </c:pt>
                <c:pt idx="1319">
                  <c:v>0.11833051999999999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115-4629-ACB9-B2AF6194B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1841776"/>
        <c:axId val="621838512"/>
      </c:lineChart>
      <c:valAx>
        <c:axId val="621836880"/>
        <c:scaling>
          <c:orientation val="minMax"/>
          <c:max val="2.5"/>
          <c:min val="-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600" dirty="0">
                    <a:solidFill>
                      <a:schemeClr val="tx1"/>
                    </a:solidFill>
                  </a:rPr>
                  <a:t>Anomalía Tmax</a:t>
                </a:r>
                <a:r>
                  <a:rPr lang="es-AR" sz="1600" baseline="0" dirty="0">
                    <a:solidFill>
                      <a:schemeClr val="tx1"/>
                    </a:solidFill>
                  </a:rPr>
                  <a:t> media mensual [ºC]</a:t>
                </a:r>
                <a:endParaRPr lang="es-AR" sz="16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621837424"/>
        <c:crossesAt val="32"/>
        <c:crossBetween val="between"/>
      </c:valAx>
      <c:dateAx>
        <c:axId val="621837424"/>
        <c:scaling>
          <c:orientation val="minMax"/>
          <c:max val="41153"/>
          <c:min val="3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621836880"/>
        <c:crossesAt val="0"/>
        <c:auto val="1"/>
        <c:lblOffset val="100"/>
        <c:baseTimeUnit val="months"/>
        <c:majorUnit val="10"/>
        <c:majorTimeUnit val="years"/>
        <c:minorUnit val="10"/>
        <c:minorTimeUnit val="years"/>
      </c:dateAx>
      <c:valAx>
        <c:axId val="621838512"/>
        <c:scaling>
          <c:orientation val="minMax"/>
          <c:max val="2.5"/>
          <c:min val="-1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1841776"/>
        <c:crossesAt val="32"/>
        <c:crossBetween val="between"/>
      </c:valAx>
      <c:dateAx>
        <c:axId val="621841776"/>
        <c:scaling>
          <c:orientation val="minMax"/>
          <c:max val="41153"/>
          <c:min val="32"/>
        </c:scaling>
        <c:delete val="0"/>
        <c:axPos val="b"/>
        <c:numFmt formatCode="yyyy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1838512"/>
        <c:crossesAt val="-1.5"/>
        <c:auto val="1"/>
        <c:lblOffset val="100"/>
        <c:baseTimeUnit val="months"/>
        <c:majorUnit val="10"/>
        <c:majorTimeUnit val="years"/>
        <c:minorUnit val="5"/>
        <c:minorTimeUnit val="years"/>
      </c:date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755875611137011"/>
          <c:y val="3.8761606810440156E-2"/>
          <c:w val="0.76329394172613441"/>
          <c:h val="0.82749135802469131"/>
        </c:manualLayout>
      </c:layout>
      <c:scatterChart>
        <c:scatterStyle val="smoothMarker"/>
        <c:varyColors val="0"/>
        <c:ser>
          <c:idx val="0"/>
          <c:order val="0"/>
          <c:tx>
            <c:v>aSDII (t)</c:v>
          </c:tx>
          <c:spPr>
            <a:ln w="31750" cap="rnd">
              <a:solidFill>
                <a:srgbClr val="9ECB7F"/>
              </a:solidFill>
              <a:round/>
            </a:ln>
            <a:effectLst/>
          </c:spPr>
          <c:marker>
            <c:symbol val="none"/>
          </c:marker>
          <c:xVal>
            <c:numRef>
              <c:f>anomalies!$AM$2:$AM$52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anomalies!$AN$2:$AN$52</c:f>
              <c:numCache>
                <c:formatCode>General</c:formatCode>
                <c:ptCount val="51"/>
                <c:pt idx="0">
                  <c:v>-0.80379629629629645</c:v>
                </c:pt>
                <c:pt idx="1">
                  <c:v>-1.2065740740740738</c:v>
                </c:pt>
                <c:pt idx="2">
                  <c:v>-0.76768518518518558</c:v>
                </c:pt>
                <c:pt idx="3">
                  <c:v>-3.435185185185214E-2</c:v>
                </c:pt>
                <c:pt idx="4">
                  <c:v>-1.6621296296296295</c:v>
                </c:pt>
                <c:pt idx="5">
                  <c:v>-2.1510185185185184</c:v>
                </c:pt>
                <c:pt idx="6">
                  <c:v>-0.151018518518519</c:v>
                </c:pt>
                <c:pt idx="7">
                  <c:v>-1.7704629629629629</c:v>
                </c:pt>
                <c:pt idx="8">
                  <c:v>-1.0065740740740745</c:v>
                </c:pt>
                <c:pt idx="9">
                  <c:v>-0.8982407407407409</c:v>
                </c:pt>
                <c:pt idx="10">
                  <c:v>0.61842592592592605</c:v>
                </c:pt>
                <c:pt idx="11">
                  <c:v>-1.6121296296296299</c:v>
                </c:pt>
                <c:pt idx="12">
                  <c:v>-1.139907407407408</c:v>
                </c:pt>
                <c:pt idx="13">
                  <c:v>-0.80935185185185166</c:v>
                </c:pt>
                <c:pt idx="14">
                  <c:v>-0.65379629629629643</c:v>
                </c:pt>
                <c:pt idx="15">
                  <c:v>-0.20935185185185221</c:v>
                </c:pt>
                <c:pt idx="16">
                  <c:v>-1.2260185185185186</c:v>
                </c:pt>
                <c:pt idx="17">
                  <c:v>-0.7399074074074079</c:v>
                </c:pt>
                <c:pt idx="18">
                  <c:v>4.6203703703703573E-2</c:v>
                </c:pt>
                <c:pt idx="19">
                  <c:v>7.1203703703703436E-2</c:v>
                </c:pt>
                <c:pt idx="20">
                  <c:v>0.33787037037037049</c:v>
                </c:pt>
                <c:pt idx="21">
                  <c:v>-1.1037962962962966</c:v>
                </c:pt>
                <c:pt idx="22">
                  <c:v>-1.4010185185185184</c:v>
                </c:pt>
                <c:pt idx="23">
                  <c:v>1.2684259259259258</c:v>
                </c:pt>
                <c:pt idx="24">
                  <c:v>0.23787037037037001</c:v>
                </c:pt>
                <c:pt idx="25">
                  <c:v>-0.77601851851851877</c:v>
                </c:pt>
                <c:pt idx="26">
                  <c:v>-0.30101851851851885</c:v>
                </c:pt>
                <c:pt idx="27">
                  <c:v>0.92675925925925895</c:v>
                </c:pt>
                <c:pt idx="28">
                  <c:v>1.0850925925925925</c:v>
                </c:pt>
                <c:pt idx="29">
                  <c:v>1.3850925925925923</c:v>
                </c:pt>
                <c:pt idx="30">
                  <c:v>0.57120370370370377</c:v>
                </c:pt>
                <c:pt idx="31">
                  <c:v>-1.3621296296296301</c:v>
                </c:pt>
                <c:pt idx="32">
                  <c:v>-1.4260185185185186</c:v>
                </c:pt>
                <c:pt idx="33">
                  <c:v>-0.51768518518518525</c:v>
                </c:pt>
                <c:pt idx="34">
                  <c:v>2.3981481481481087E-2</c:v>
                </c:pt>
                <c:pt idx="35">
                  <c:v>0.70731481481481451</c:v>
                </c:pt>
                <c:pt idx="36">
                  <c:v>-1.8010185185185184</c:v>
                </c:pt>
                <c:pt idx="37">
                  <c:v>0.17120370370370322</c:v>
                </c:pt>
                <c:pt idx="38">
                  <c:v>0.16009259259259212</c:v>
                </c:pt>
                <c:pt idx="39">
                  <c:v>2.5934259259259256</c:v>
                </c:pt>
                <c:pt idx="40">
                  <c:v>0.26842592592592585</c:v>
                </c:pt>
                <c:pt idx="41">
                  <c:v>-0.71490740740740799</c:v>
                </c:pt>
                <c:pt idx="42">
                  <c:v>-0.90379629629629654</c:v>
                </c:pt>
                <c:pt idx="43">
                  <c:v>1.1100925925925926</c:v>
                </c:pt>
                <c:pt idx="44">
                  <c:v>0.6545370370370367</c:v>
                </c:pt>
                <c:pt idx="45">
                  <c:v>-2.5899074074074075</c:v>
                </c:pt>
                <c:pt idx="46">
                  <c:v>0.40731481481481452</c:v>
                </c:pt>
                <c:pt idx="47">
                  <c:v>0.87120370370370337</c:v>
                </c:pt>
                <c:pt idx="48">
                  <c:v>-0.27046296296296307</c:v>
                </c:pt>
                <c:pt idx="49">
                  <c:v>2.135092592592593</c:v>
                </c:pt>
                <c:pt idx="50">
                  <c:v>0.65175925925925926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32F-455D-AE77-EEA35AD40AB1}"/>
            </c:ext>
          </c:extLst>
        </c:ser>
        <c:ser>
          <c:idx val="1"/>
          <c:order val="1"/>
          <c:tx>
            <c:v>Trend</c:v>
          </c:tx>
          <c:spPr>
            <a:ln w="31750">
              <a:solidFill>
                <a:srgbClr val="70AD47">
                  <a:lumMod val="50000"/>
                </a:srgbClr>
              </a:solidFill>
            </a:ln>
          </c:spPr>
          <c:marker>
            <c:symbol val="none"/>
          </c:marker>
          <c:xVal>
            <c:numRef>
              <c:f>anomalies!$AM$2:$AM$52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anomalies!$AP$2:$AP$52</c:f>
              <c:numCache>
                <c:formatCode>0.00E+00</c:formatCode>
                <c:ptCount val="51"/>
                <c:pt idx="1">
                  <c:v>-0.39254</c:v>
                </c:pt>
                <c:pt idx="2">
                  <c:v>-0.56310499999999997</c:v>
                </c:pt>
                <c:pt idx="3">
                  <c:v>-0.58733299999999999</c:v>
                </c:pt>
                <c:pt idx="4">
                  <c:v>-0.58443299999999998</c:v>
                </c:pt>
                <c:pt idx="5">
                  <c:v>-0.59284199999999998</c:v>
                </c:pt>
                <c:pt idx="6">
                  <c:v>-0.59277800000000003</c:v>
                </c:pt>
                <c:pt idx="7">
                  <c:v>-0.57327799999999995</c:v>
                </c:pt>
                <c:pt idx="8">
                  <c:v>-0.529671</c:v>
                </c:pt>
                <c:pt idx="9">
                  <c:v>-0.42903799999999997</c:v>
                </c:pt>
                <c:pt idx="10">
                  <c:v>-0.35468499999999997</c:v>
                </c:pt>
                <c:pt idx="11">
                  <c:v>-0.36784299999999998</c:v>
                </c:pt>
                <c:pt idx="12">
                  <c:v>-0.37745699999999999</c:v>
                </c:pt>
                <c:pt idx="13">
                  <c:v>-0.30859700000000001</c:v>
                </c:pt>
                <c:pt idx="14">
                  <c:v>-0.25847199999999998</c:v>
                </c:pt>
                <c:pt idx="15">
                  <c:v>-0.26414399999999999</c:v>
                </c:pt>
                <c:pt idx="16">
                  <c:v>-0.21301800000000001</c:v>
                </c:pt>
                <c:pt idx="17">
                  <c:v>-0.15637599999999999</c:v>
                </c:pt>
                <c:pt idx="18">
                  <c:v>-9.7981299999999993E-2</c:v>
                </c:pt>
                <c:pt idx="19">
                  <c:v>-3.2384400000000001E-2</c:v>
                </c:pt>
                <c:pt idx="20">
                  <c:v>-7.5658599999999998E-3</c:v>
                </c:pt>
                <c:pt idx="21">
                  <c:v>-2.2758299999999999E-2</c:v>
                </c:pt>
                <c:pt idx="22">
                  <c:v>5.9962000000000001E-3</c:v>
                </c:pt>
                <c:pt idx="23">
                  <c:v>8.8294300000000006E-2</c:v>
                </c:pt>
                <c:pt idx="24">
                  <c:v>0.122852</c:v>
                </c:pt>
                <c:pt idx="25">
                  <c:v>0.12581100000000001</c:v>
                </c:pt>
                <c:pt idx="26">
                  <c:v>0.161579</c:v>
                </c:pt>
                <c:pt idx="27">
                  <c:v>0.21215600000000001</c:v>
                </c:pt>
                <c:pt idx="28">
                  <c:v>0.25714199999999998</c:v>
                </c:pt>
                <c:pt idx="29">
                  <c:v>0.27698299999999998</c:v>
                </c:pt>
                <c:pt idx="30">
                  <c:v>0.24324499999999999</c:v>
                </c:pt>
                <c:pt idx="31">
                  <c:v>0.16881199999999999</c:v>
                </c:pt>
                <c:pt idx="32">
                  <c:v>0.15793099999999999</c:v>
                </c:pt>
                <c:pt idx="33">
                  <c:v>0.20593700000000001</c:v>
                </c:pt>
                <c:pt idx="34">
                  <c:v>0.21890100000000001</c:v>
                </c:pt>
                <c:pt idx="35">
                  <c:v>0.20480100000000001</c:v>
                </c:pt>
                <c:pt idx="36">
                  <c:v>0.216284</c:v>
                </c:pt>
                <c:pt idx="37">
                  <c:v>0.23891000000000001</c:v>
                </c:pt>
                <c:pt idx="38">
                  <c:v>0.25420300000000001</c:v>
                </c:pt>
                <c:pt idx="39">
                  <c:v>0.27462599999999998</c:v>
                </c:pt>
                <c:pt idx="40">
                  <c:v>0.243393</c:v>
                </c:pt>
                <c:pt idx="41">
                  <c:v>0.16268099999999999</c:v>
                </c:pt>
                <c:pt idx="42">
                  <c:v>0.12887199999999999</c:v>
                </c:pt>
                <c:pt idx="43">
                  <c:v>0.16001799999999999</c:v>
                </c:pt>
                <c:pt idx="44">
                  <c:v>0.12880900000000001</c:v>
                </c:pt>
                <c:pt idx="45">
                  <c:v>0.11441900000000001</c:v>
                </c:pt>
                <c:pt idx="46">
                  <c:v>0.27282400000000001</c:v>
                </c:pt>
                <c:pt idx="47">
                  <c:v>0.33197900000000002</c:v>
                </c:pt>
                <c:pt idx="48">
                  <c:v>0.18761900000000001</c:v>
                </c:pt>
                <c:pt idx="49">
                  <c:v>0.24369399999999999</c:v>
                </c:pt>
                <c:pt idx="50">
                  <c:v>0.40914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32F-455D-AE77-EEA35AD40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806128"/>
        <c:axId val="624801776"/>
      </c:scatterChart>
      <c:valAx>
        <c:axId val="624806128"/>
        <c:scaling>
          <c:orientation val="minMax"/>
          <c:max val="2013"/>
          <c:min val="1963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624801776"/>
        <c:crossesAt val="-3"/>
        <c:crossBetween val="midCat"/>
        <c:minorUnit val="5"/>
      </c:valAx>
      <c:valAx>
        <c:axId val="624801776"/>
        <c:scaling>
          <c:orientation val="minMax"/>
          <c:max val="3"/>
          <c:min val="-3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s-ES" sz="1200" dirty="0"/>
                  <a:t>Anomalías mm/día</a:t>
                </a:r>
                <a:endParaRPr lang="es-AR" sz="1200" dirty="0"/>
              </a:p>
            </c:rich>
          </c:tx>
          <c:layout>
            <c:manualLayout>
              <c:xMode val="edge"/>
              <c:yMode val="edge"/>
              <c:x val="1.193298981518595E-2"/>
              <c:y val="0.164529675726018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806128"/>
        <c:crosses val="autoZero"/>
        <c:crossBetween val="midCat"/>
        <c:majorUnit val="1"/>
        <c:minorUnit val="0.5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4466716460444867"/>
          <c:y val="0.67403719696328279"/>
          <c:w val="0.61759791666666664"/>
          <c:h val="0.2167573624053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577078711018004"/>
          <c:y val="3.8761606810440156E-2"/>
          <c:w val="0.79824767374541239"/>
          <c:h val="0.82749135802469131"/>
        </c:manualLayout>
      </c:layout>
      <c:scatterChart>
        <c:scatterStyle val="smoothMarker"/>
        <c:varyColors val="0"/>
        <c:ser>
          <c:idx val="0"/>
          <c:order val="0"/>
          <c:tx>
            <c:v>aCDD (t)</c:v>
          </c:tx>
          <c:spPr>
            <a:ln w="31750" cap="rnd">
              <a:solidFill>
                <a:srgbClr val="FFC000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anomalies!$AM$1:$AM$51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anomalies!$AN$1:$AN$51</c:f>
              <c:numCache>
                <c:formatCode>General</c:formatCode>
                <c:ptCount val="51"/>
                <c:pt idx="0">
                  <c:v>-4.8092592592592602</c:v>
                </c:pt>
                <c:pt idx="1">
                  <c:v>7.3851851851851835</c:v>
                </c:pt>
                <c:pt idx="2">
                  <c:v>-4.0314814814814817</c:v>
                </c:pt>
                <c:pt idx="3">
                  <c:v>16.107407407407411</c:v>
                </c:pt>
                <c:pt idx="4">
                  <c:v>-6.2537037037037013</c:v>
                </c:pt>
                <c:pt idx="5">
                  <c:v>-0.58703703703703525</c:v>
                </c:pt>
                <c:pt idx="6">
                  <c:v>4.8574074074074085</c:v>
                </c:pt>
                <c:pt idx="7">
                  <c:v>-3.781481481481479</c:v>
                </c:pt>
                <c:pt idx="8">
                  <c:v>-5.9759259259259236</c:v>
                </c:pt>
                <c:pt idx="9">
                  <c:v>-9.4481481481481495</c:v>
                </c:pt>
                <c:pt idx="10">
                  <c:v>0.16296296296296464</c:v>
                </c:pt>
                <c:pt idx="11">
                  <c:v>-4.8370370370370344</c:v>
                </c:pt>
                <c:pt idx="12">
                  <c:v>-6.7537037037037013</c:v>
                </c:pt>
                <c:pt idx="13">
                  <c:v>1.6074074074074094</c:v>
                </c:pt>
                <c:pt idx="14">
                  <c:v>-7.587037037037037</c:v>
                </c:pt>
                <c:pt idx="15">
                  <c:v>3.7740740740740768</c:v>
                </c:pt>
                <c:pt idx="16">
                  <c:v>0.32962962962962966</c:v>
                </c:pt>
                <c:pt idx="17">
                  <c:v>-4.8648148148148138</c:v>
                </c:pt>
                <c:pt idx="18">
                  <c:v>3.0240740740740741</c:v>
                </c:pt>
                <c:pt idx="19">
                  <c:v>-6.0592592592592567</c:v>
                </c:pt>
                <c:pt idx="20">
                  <c:v>-1.4203703703703692</c:v>
                </c:pt>
                <c:pt idx="21">
                  <c:v>-2.2814814814814803</c:v>
                </c:pt>
                <c:pt idx="22">
                  <c:v>-6.3370370370370344</c:v>
                </c:pt>
                <c:pt idx="23">
                  <c:v>-8.9203703703703709</c:v>
                </c:pt>
                <c:pt idx="24">
                  <c:v>4.1351851851851862</c:v>
                </c:pt>
                <c:pt idx="25">
                  <c:v>10.55185185185185</c:v>
                </c:pt>
                <c:pt idx="26">
                  <c:v>-3.5037037037037013</c:v>
                </c:pt>
                <c:pt idx="27">
                  <c:v>-5.9259259259259345E-2</c:v>
                </c:pt>
                <c:pt idx="28">
                  <c:v>-6.0314814814814808</c:v>
                </c:pt>
                <c:pt idx="29">
                  <c:v>-2.8092592592592589</c:v>
                </c:pt>
                <c:pt idx="30">
                  <c:v>3.0796296296296299</c:v>
                </c:pt>
                <c:pt idx="31">
                  <c:v>-4.0870370370370379</c:v>
                </c:pt>
                <c:pt idx="32">
                  <c:v>9.5796296296296273</c:v>
                </c:pt>
                <c:pt idx="33">
                  <c:v>11.635185185185179</c:v>
                </c:pt>
                <c:pt idx="34">
                  <c:v>-2.5870370370370361</c:v>
                </c:pt>
                <c:pt idx="35">
                  <c:v>-10.281481481481485</c:v>
                </c:pt>
                <c:pt idx="36">
                  <c:v>1.3851851851851871</c:v>
                </c:pt>
                <c:pt idx="37">
                  <c:v>-1.1148148148148136</c:v>
                </c:pt>
                <c:pt idx="38">
                  <c:v>-3.7037037037032958E-3</c:v>
                </c:pt>
                <c:pt idx="39">
                  <c:v>-4.6425925925925915</c:v>
                </c:pt>
                <c:pt idx="40">
                  <c:v>-0.97592592592592509</c:v>
                </c:pt>
                <c:pt idx="41">
                  <c:v>2.0240740740740741</c:v>
                </c:pt>
                <c:pt idx="42">
                  <c:v>-2.0592592592592589</c:v>
                </c:pt>
                <c:pt idx="43">
                  <c:v>2.4685185185185201</c:v>
                </c:pt>
                <c:pt idx="44">
                  <c:v>8.6351851851851862</c:v>
                </c:pt>
                <c:pt idx="45">
                  <c:v>9.1351851851851826</c:v>
                </c:pt>
                <c:pt idx="46">
                  <c:v>-2.2814814814814799</c:v>
                </c:pt>
                <c:pt idx="47">
                  <c:v>3.4962962962962982</c:v>
                </c:pt>
                <c:pt idx="48">
                  <c:v>-0.67037037037037017</c:v>
                </c:pt>
                <c:pt idx="49">
                  <c:v>1.4962962962962962</c:v>
                </c:pt>
                <c:pt idx="50">
                  <c:v>5.8851851851851862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235-4B37-A2F9-4796394D6595}"/>
            </c:ext>
          </c:extLst>
        </c:ser>
        <c:ser>
          <c:idx val="1"/>
          <c:order val="1"/>
          <c:tx>
            <c:v>10-yr moving average</c:v>
          </c:tx>
          <c:spPr>
            <a:ln w="31750">
              <a:solidFill>
                <a:srgbClr val="663300"/>
              </a:solidFill>
            </a:ln>
          </c:spPr>
          <c:marker>
            <c:symbol val="none"/>
          </c:marker>
          <c:xVal>
            <c:numRef>
              <c:f>anomalies!$AM$1:$AM$51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anomalies!$AO$1:$AO$51</c:f>
              <c:numCache>
                <c:formatCode>General</c:formatCode>
                <c:ptCount val="51"/>
                <c:pt idx="9">
                  <c:v>-0.65370370370370268</c:v>
                </c:pt>
                <c:pt idx="10">
                  <c:v>-0.15648148148148017</c:v>
                </c:pt>
                <c:pt idx="11">
                  <c:v>-1.378703703703702</c:v>
                </c:pt>
                <c:pt idx="12">
                  <c:v>-1.6509259259259239</c:v>
                </c:pt>
                <c:pt idx="13">
                  <c:v>-3.1009259259259245</c:v>
                </c:pt>
                <c:pt idx="14">
                  <c:v>-3.2342592592592583</c:v>
                </c:pt>
                <c:pt idx="15">
                  <c:v>-2.7981481481481469</c:v>
                </c:pt>
                <c:pt idx="16">
                  <c:v>-3.2509259259259244</c:v>
                </c:pt>
                <c:pt idx="17">
                  <c:v>-3.3592592592592583</c:v>
                </c:pt>
                <c:pt idx="18">
                  <c:v>-2.4592592592592579</c:v>
                </c:pt>
                <c:pt idx="19">
                  <c:v>-2.1203703703703689</c:v>
                </c:pt>
                <c:pt idx="20">
                  <c:v>-2.2787037037037026</c:v>
                </c:pt>
                <c:pt idx="21">
                  <c:v>-2.023148148148147</c:v>
                </c:pt>
                <c:pt idx="22">
                  <c:v>-1.9814814814814803</c:v>
                </c:pt>
                <c:pt idx="23">
                  <c:v>-3.0342592592592581</c:v>
                </c:pt>
                <c:pt idx="24">
                  <c:v>-1.862037037037036</c:v>
                </c:pt>
                <c:pt idx="25">
                  <c:v>-1.1842592592592585</c:v>
                </c:pt>
                <c:pt idx="26">
                  <c:v>-1.5675925925925915</c:v>
                </c:pt>
                <c:pt idx="27">
                  <c:v>-1.0870370370370359</c:v>
                </c:pt>
                <c:pt idx="28">
                  <c:v>-1.9925925925925916</c:v>
                </c:pt>
                <c:pt idx="29">
                  <c:v>-1.6675925925925921</c:v>
                </c:pt>
                <c:pt idx="30">
                  <c:v>-1.2175925925925917</c:v>
                </c:pt>
                <c:pt idx="31">
                  <c:v>-1.3981481481481477</c:v>
                </c:pt>
                <c:pt idx="32">
                  <c:v>0.19351851851851851</c:v>
                </c:pt>
                <c:pt idx="33">
                  <c:v>2.2490740740740738</c:v>
                </c:pt>
                <c:pt idx="34">
                  <c:v>1.5768518518518513</c:v>
                </c:pt>
                <c:pt idx="35">
                  <c:v>-0.50648148148148231</c:v>
                </c:pt>
                <c:pt idx="36">
                  <c:v>-1.759259259259336E-2</c:v>
                </c:pt>
                <c:pt idx="37">
                  <c:v>-0.12314814814814905</c:v>
                </c:pt>
                <c:pt idx="38">
                  <c:v>0.4796296296296288</c:v>
                </c:pt>
                <c:pt idx="39">
                  <c:v>0.29629629629629556</c:v>
                </c:pt>
                <c:pt idx="40">
                  <c:v>-0.10925925925925975</c:v>
                </c:pt>
                <c:pt idx="41">
                  <c:v>0.50185185185185144</c:v>
                </c:pt>
                <c:pt idx="42">
                  <c:v>-0.6620370370370372</c:v>
                </c:pt>
                <c:pt idx="43">
                  <c:v>-1.5787037037037033</c:v>
                </c:pt>
                <c:pt idx="44">
                  <c:v>-0.45648148148148115</c:v>
                </c:pt>
                <c:pt idx="45">
                  <c:v>1.4851851851851858</c:v>
                </c:pt>
                <c:pt idx="46">
                  <c:v>1.1185185185185191</c:v>
                </c:pt>
                <c:pt idx="47">
                  <c:v>1.5796296296296304</c:v>
                </c:pt>
                <c:pt idx="48">
                  <c:v>1.5129629629629635</c:v>
                </c:pt>
                <c:pt idx="49">
                  <c:v>2.1268518518518524</c:v>
                </c:pt>
                <c:pt idx="50">
                  <c:v>2.8129629629629633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235-4B37-A2F9-4796394D6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797424"/>
        <c:axId val="624797968"/>
      </c:scatterChart>
      <c:valAx>
        <c:axId val="624797424"/>
        <c:scaling>
          <c:orientation val="minMax"/>
          <c:max val="2013"/>
          <c:min val="1963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624797968"/>
        <c:crossesAt val="-20"/>
        <c:crossBetween val="midCat"/>
        <c:minorUnit val="5"/>
      </c:valAx>
      <c:valAx>
        <c:axId val="624797968"/>
        <c:scaling>
          <c:orientation val="minMax"/>
          <c:max val="18"/>
          <c:min val="-12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s-AR" sz="1200" dirty="0"/>
                  <a:t>Anomalía de Nº de días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797424"/>
        <c:crosses val="autoZero"/>
        <c:crossBetween val="midCat"/>
        <c:maj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3150996853870089"/>
          <c:y val="4.9130381881072813E-2"/>
          <c:w val="0.7719646799116997"/>
          <c:h val="0.1490076654325494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479979635711439E-2"/>
          <c:y val="7.6226172927235547E-2"/>
          <c:w val="0.8769789967494287"/>
          <c:h val="0.778354166666666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'apc1'!$C$1</c:f>
              <c:strCache>
                <c:ptCount val="1"/>
              </c:strCache>
            </c:strRef>
          </c:tx>
          <c:spPr>
            <a:solidFill>
              <a:srgbClr val="6CA644"/>
            </a:solidFill>
            <a:ln>
              <a:noFill/>
            </a:ln>
            <a:effectLst/>
          </c:spPr>
          <c:invertIfNegative val="1"/>
          <c:dPt>
            <c:idx val="265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EBE9-44E1-AF15-C7C47478FEF1}"/>
              </c:ext>
            </c:extLst>
          </c:dPt>
          <c:cat>
            <c:numRef>
              <c:f>'apc1'!$A$2:$A$1260</c:f>
              <c:numCache>
                <c:formatCode>mmm\-yy</c:formatCode>
                <c:ptCount val="1259"/>
                <c:pt idx="0">
                  <c:v>1859</c:v>
                </c:pt>
                <c:pt idx="1">
                  <c:v>1887</c:v>
                </c:pt>
                <c:pt idx="2">
                  <c:v>1918</c:v>
                </c:pt>
                <c:pt idx="3">
                  <c:v>1948</c:v>
                </c:pt>
                <c:pt idx="4">
                  <c:v>1979</c:v>
                </c:pt>
                <c:pt idx="5">
                  <c:v>2009</c:v>
                </c:pt>
                <c:pt idx="6">
                  <c:v>2040</c:v>
                </c:pt>
                <c:pt idx="7">
                  <c:v>2071</c:v>
                </c:pt>
                <c:pt idx="8">
                  <c:v>2101</c:v>
                </c:pt>
                <c:pt idx="9">
                  <c:v>2132</c:v>
                </c:pt>
                <c:pt idx="10">
                  <c:v>2162</c:v>
                </c:pt>
                <c:pt idx="11">
                  <c:v>2193</c:v>
                </c:pt>
                <c:pt idx="12">
                  <c:v>2224</c:v>
                </c:pt>
                <c:pt idx="13">
                  <c:v>2252</c:v>
                </c:pt>
                <c:pt idx="14">
                  <c:v>2283</c:v>
                </c:pt>
                <c:pt idx="15">
                  <c:v>2313</c:v>
                </c:pt>
                <c:pt idx="16">
                  <c:v>2344</c:v>
                </c:pt>
                <c:pt idx="17">
                  <c:v>2374</c:v>
                </c:pt>
                <c:pt idx="18">
                  <c:v>2405</c:v>
                </c:pt>
                <c:pt idx="19">
                  <c:v>2436</c:v>
                </c:pt>
                <c:pt idx="20">
                  <c:v>2466</c:v>
                </c:pt>
                <c:pt idx="21">
                  <c:v>2497</c:v>
                </c:pt>
                <c:pt idx="22">
                  <c:v>2527</c:v>
                </c:pt>
                <c:pt idx="23">
                  <c:v>2558</c:v>
                </c:pt>
                <c:pt idx="24">
                  <c:v>2589</c:v>
                </c:pt>
                <c:pt idx="25">
                  <c:v>2617</c:v>
                </c:pt>
                <c:pt idx="26">
                  <c:v>2648</c:v>
                </c:pt>
                <c:pt idx="27">
                  <c:v>2678</c:v>
                </c:pt>
                <c:pt idx="28">
                  <c:v>2709</c:v>
                </c:pt>
                <c:pt idx="29">
                  <c:v>2739</c:v>
                </c:pt>
                <c:pt idx="30">
                  <c:v>2770</c:v>
                </c:pt>
                <c:pt idx="31">
                  <c:v>2801</c:v>
                </c:pt>
                <c:pt idx="32">
                  <c:v>2831</c:v>
                </c:pt>
                <c:pt idx="33">
                  <c:v>2862</c:v>
                </c:pt>
                <c:pt idx="34">
                  <c:v>2892</c:v>
                </c:pt>
                <c:pt idx="35">
                  <c:v>2923</c:v>
                </c:pt>
                <c:pt idx="36">
                  <c:v>2954</c:v>
                </c:pt>
                <c:pt idx="37">
                  <c:v>2983</c:v>
                </c:pt>
                <c:pt idx="38">
                  <c:v>3014</c:v>
                </c:pt>
                <c:pt idx="39">
                  <c:v>3044</c:v>
                </c:pt>
                <c:pt idx="40">
                  <c:v>3075</c:v>
                </c:pt>
                <c:pt idx="41">
                  <c:v>3105</c:v>
                </c:pt>
                <c:pt idx="42">
                  <c:v>3136</c:v>
                </c:pt>
                <c:pt idx="43">
                  <c:v>3167</c:v>
                </c:pt>
                <c:pt idx="44">
                  <c:v>3197</c:v>
                </c:pt>
                <c:pt idx="45">
                  <c:v>3228</c:v>
                </c:pt>
                <c:pt idx="46">
                  <c:v>3258</c:v>
                </c:pt>
                <c:pt idx="47">
                  <c:v>3289</c:v>
                </c:pt>
                <c:pt idx="48">
                  <c:v>3320</c:v>
                </c:pt>
                <c:pt idx="49">
                  <c:v>3348</c:v>
                </c:pt>
                <c:pt idx="50">
                  <c:v>3379</c:v>
                </c:pt>
                <c:pt idx="51">
                  <c:v>3409</c:v>
                </c:pt>
                <c:pt idx="52">
                  <c:v>3440</c:v>
                </c:pt>
                <c:pt idx="53">
                  <c:v>3470</c:v>
                </c:pt>
                <c:pt idx="54">
                  <c:v>3501</c:v>
                </c:pt>
                <c:pt idx="55">
                  <c:v>3532</c:v>
                </c:pt>
                <c:pt idx="56">
                  <c:v>3562</c:v>
                </c:pt>
                <c:pt idx="57">
                  <c:v>3593</c:v>
                </c:pt>
                <c:pt idx="58">
                  <c:v>3623</c:v>
                </c:pt>
                <c:pt idx="59">
                  <c:v>3654</c:v>
                </c:pt>
                <c:pt idx="60">
                  <c:v>3685</c:v>
                </c:pt>
                <c:pt idx="61">
                  <c:v>3713</c:v>
                </c:pt>
                <c:pt idx="62">
                  <c:v>3744</c:v>
                </c:pt>
                <c:pt idx="63">
                  <c:v>3774</c:v>
                </c:pt>
                <c:pt idx="64">
                  <c:v>3805</c:v>
                </c:pt>
                <c:pt idx="65">
                  <c:v>3835</c:v>
                </c:pt>
                <c:pt idx="66">
                  <c:v>3866</c:v>
                </c:pt>
                <c:pt idx="67">
                  <c:v>3897</c:v>
                </c:pt>
                <c:pt idx="68">
                  <c:v>3927</c:v>
                </c:pt>
                <c:pt idx="69">
                  <c:v>3958</c:v>
                </c:pt>
                <c:pt idx="70">
                  <c:v>3988</c:v>
                </c:pt>
                <c:pt idx="71">
                  <c:v>4019</c:v>
                </c:pt>
                <c:pt idx="72">
                  <c:v>4050</c:v>
                </c:pt>
                <c:pt idx="73">
                  <c:v>4078</c:v>
                </c:pt>
                <c:pt idx="74">
                  <c:v>4109</c:v>
                </c:pt>
                <c:pt idx="75">
                  <c:v>4139</c:v>
                </c:pt>
                <c:pt idx="76">
                  <c:v>4170</c:v>
                </c:pt>
                <c:pt idx="77">
                  <c:v>4200</c:v>
                </c:pt>
                <c:pt idx="78">
                  <c:v>4231</c:v>
                </c:pt>
                <c:pt idx="79">
                  <c:v>4262</c:v>
                </c:pt>
                <c:pt idx="80">
                  <c:v>4292</c:v>
                </c:pt>
                <c:pt idx="81">
                  <c:v>4323</c:v>
                </c:pt>
                <c:pt idx="82">
                  <c:v>4353</c:v>
                </c:pt>
                <c:pt idx="83">
                  <c:v>4384</c:v>
                </c:pt>
                <c:pt idx="84">
                  <c:v>4415</c:v>
                </c:pt>
                <c:pt idx="85">
                  <c:v>4444</c:v>
                </c:pt>
                <c:pt idx="86">
                  <c:v>4475</c:v>
                </c:pt>
                <c:pt idx="87">
                  <c:v>4505</c:v>
                </c:pt>
                <c:pt idx="88">
                  <c:v>4536</c:v>
                </c:pt>
                <c:pt idx="89">
                  <c:v>4566</c:v>
                </c:pt>
                <c:pt idx="90">
                  <c:v>4597</c:v>
                </c:pt>
                <c:pt idx="91">
                  <c:v>4628</c:v>
                </c:pt>
                <c:pt idx="92">
                  <c:v>4658</c:v>
                </c:pt>
                <c:pt idx="93">
                  <c:v>4689</c:v>
                </c:pt>
                <c:pt idx="94">
                  <c:v>4719</c:v>
                </c:pt>
                <c:pt idx="95">
                  <c:v>4750</c:v>
                </c:pt>
                <c:pt idx="96">
                  <c:v>4781</c:v>
                </c:pt>
                <c:pt idx="97">
                  <c:v>4809</c:v>
                </c:pt>
                <c:pt idx="98">
                  <c:v>4840</c:v>
                </c:pt>
                <c:pt idx="99">
                  <c:v>4870</c:v>
                </c:pt>
                <c:pt idx="100">
                  <c:v>4901</c:v>
                </c:pt>
                <c:pt idx="101">
                  <c:v>4931</c:v>
                </c:pt>
                <c:pt idx="102">
                  <c:v>4962</c:v>
                </c:pt>
                <c:pt idx="103">
                  <c:v>4993</c:v>
                </c:pt>
                <c:pt idx="104">
                  <c:v>5023</c:v>
                </c:pt>
                <c:pt idx="105">
                  <c:v>5054</c:v>
                </c:pt>
                <c:pt idx="106">
                  <c:v>5084</c:v>
                </c:pt>
                <c:pt idx="107">
                  <c:v>5115</c:v>
                </c:pt>
                <c:pt idx="108">
                  <c:v>5146</c:v>
                </c:pt>
                <c:pt idx="109">
                  <c:v>5174</c:v>
                </c:pt>
                <c:pt idx="110">
                  <c:v>5205</c:v>
                </c:pt>
                <c:pt idx="111">
                  <c:v>5235</c:v>
                </c:pt>
                <c:pt idx="112">
                  <c:v>5266</c:v>
                </c:pt>
                <c:pt idx="113">
                  <c:v>5296</c:v>
                </c:pt>
                <c:pt idx="114">
                  <c:v>5327</c:v>
                </c:pt>
                <c:pt idx="115">
                  <c:v>5358</c:v>
                </c:pt>
                <c:pt idx="116">
                  <c:v>5388</c:v>
                </c:pt>
                <c:pt idx="117">
                  <c:v>5419</c:v>
                </c:pt>
                <c:pt idx="118">
                  <c:v>5449</c:v>
                </c:pt>
                <c:pt idx="119">
                  <c:v>5480</c:v>
                </c:pt>
                <c:pt idx="120">
                  <c:v>5511</c:v>
                </c:pt>
                <c:pt idx="121">
                  <c:v>5539</c:v>
                </c:pt>
                <c:pt idx="122">
                  <c:v>5570</c:v>
                </c:pt>
                <c:pt idx="123">
                  <c:v>5600</c:v>
                </c:pt>
                <c:pt idx="124">
                  <c:v>5631</c:v>
                </c:pt>
                <c:pt idx="125">
                  <c:v>5661</c:v>
                </c:pt>
                <c:pt idx="126">
                  <c:v>5692</c:v>
                </c:pt>
                <c:pt idx="127">
                  <c:v>5723</c:v>
                </c:pt>
                <c:pt idx="128">
                  <c:v>5753</c:v>
                </c:pt>
                <c:pt idx="129">
                  <c:v>5784</c:v>
                </c:pt>
                <c:pt idx="130">
                  <c:v>5814</c:v>
                </c:pt>
                <c:pt idx="131">
                  <c:v>5845</c:v>
                </c:pt>
                <c:pt idx="132">
                  <c:v>5876</c:v>
                </c:pt>
                <c:pt idx="133">
                  <c:v>5905</c:v>
                </c:pt>
                <c:pt idx="134">
                  <c:v>5936</c:v>
                </c:pt>
                <c:pt idx="135">
                  <c:v>5966</c:v>
                </c:pt>
                <c:pt idx="136">
                  <c:v>5997</c:v>
                </c:pt>
                <c:pt idx="137">
                  <c:v>6027</c:v>
                </c:pt>
                <c:pt idx="138">
                  <c:v>6058</c:v>
                </c:pt>
                <c:pt idx="139">
                  <c:v>6089</c:v>
                </c:pt>
                <c:pt idx="140">
                  <c:v>6119</c:v>
                </c:pt>
                <c:pt idx="141">
                  <c:v>6150</c:v>
                </c:pt>
                <c:pt idx="142">
                  <c:v>6180</c:v>
                </c:pt>
                <c:pt idx="143">
                  <c:v>6211</c:v>
                </c:pt>
                <c:pt idx="144">
                  <c:v>6242</c:v>
                </c:pt>
                <c:pt idx="145">
                  <c:v>6270</c:v>
                </c:pt>
                <c:pt idx="146">
                  <c:v>6301</c:v>
                </c:pt>
                <c:pt idx="147">
                  <c:v>6331</c:v>
                </c:pt>
                <c:pt idx="148">
                  <c:v>6362</c:v>
                </c:pt>
                <c:pt idx="149">
                  <c:v>6392</c:v>
                </c:pt>
                <c:pt idx="150">
                  <c:v>6423</c:v>
                </c:pt>
                <c:pt idx="151">
                  <c:v>6454</c:v>
                </c:pt>
                <c:pt idx="152">
                  <c:v>6484</c:v>
                </c:pt>
                <c:pt idx="153">
                  <c:v>6515</c:v>
                </c:pt>
                <c:pt idx="154">
                  <c:v>6545</c:v>
                </c:pt>
                <c:pt idx="155">
                  <c:v>6576</c:v>
                </c:pt>
                <c:pt idx="156">
                  <c:v>6607</c:v>
                </c:pt>
                <c:pt idx="157">
                  <c:v>6635</c:v>
                </c:pt>
                <c:pt idx="158">
                  <c:v>6666</c:v>
                </c:pt>
                <c:pt idx="159">
                  <c:v>6696</c:v>
                </c:pt>
                <c:pt idx="160">
                  <c:v>6727</c:v>
                </c:pt>
                <c:pt idx="161">
                  <c:v>6757</c:v>
                </c:pt>
                <c:pt idx="162">
                  <c:v>6788</c:v>
                </c:pt>
                <c:pt idx="163">
                  <c:v>6819</c:v>
                </c:pt>
                <c:pt idx="164">
                  <c:v>6849</c:v>
                </c:pt>
                <c:pt idx="165">
                  <c:v>6880</c:v>
                </c:pt>
                <c:pt idx="166">
                  <c:v>6910</c:v>
                </c:pt>
                <c:pt idx="167">
                  <c:v>6941</c:v>
                </c:pt>
                <c:pt idx="168">
                  <c:v>6972</c:v>
                </c:pt>
                <c:pt idx="169">
                  <c:v>7000</c:v>
                </c:pt>
                <c:pt idx="170">
                  <c:v>7031</c:v>
                </c:pt>
                <c:pt idx="171">
                  <c:v>7061</c:v>
                </c:pt>
                <c:pt idx="172">
                  <c:v>7092</c:v>
                </c:pt>
                <c:pt idx="173">
                  <c:v>7122</c:v>
                </c:pt>
                <c:pt idx="174">
                  <c:v>7153</c:v>
                </c:pt>
                <c:pt idx="175">
                  <c:v>7184</c:v>
                </c:pt>
                <c:pt idx="176">
                  <c:v>7214</c:v>
                </c:pt>
                <c:pt idx="177">
                  <c:v>7245</c:v>
                </c:pt>
                <c:pt idx="178">
                  <c:v>7275</c:v>
                </c:pt>
                <c:pt idx="179">
                  <c:v>7306</c:v>
                </c:pt>
                <c:pt idx="180">
                  <c:v>7337</c:v>
                </c:pt>
                <c:pt idx="181">
                  <c:v>7366</c:v>
                </c:pt>
                <c:pt idx="182">
                  <c:v>7397</c:v>
                </c:pt>
                <c:pt idx="183">
                  <c:v>7427</c:v>
                </c:pt>
                <c:pt idx="184">
                  <c:v>7458</c:v>
                </c:pt>
                <c:pt idx="185">
                  <c:v>7488</c:v>
                </c:pt>
                <c:pt idx="186">
                  <c:v>7519</c:v>
                </c:pt>
                <c:pt idx="187">
                  <c:v>7550</c:v>
                </c:pt>
                <c:pt idx="188">
                  <c:v>7580</c:v>
                </c:pt>
                <c:pt idx="189">
                  <c:v>7611</c:v>
                </c:pt>
                <c:pt idx="190">
                  <c:v>7641</c:v>
                </c:pt>
                <c:pt idx="191">
                  <c:v>7672</c:v>
                </c:pt>
                <c:pt idx="192">
                  <c:v>7703</c:v>
                </c:pt>
                <c:pt idx="193">
                  <c:v>7731</c:v>
                </c:pt>
                <c:pt idx="194">
                  <c:v>7762</c:v>
                </c:pt>
                <c:pt idx="195">
                  <c:v>7792</c:v>
                </c:pt>
                <c:pt idx="196">
                  <c:v>7823</c:v>
                </c:pt>
                <c:pt idx="197">
                  <c:v>7853</c:v>
                </c:pt>
                <c:pt idx="198">
                  <c:v>7884</c:v>
                </c:pt>
                <c:pt idx="199">
                  <c:v>7915</c:v>
                </c:pt>
                <c:pt idx="200">
                  <c:v>7945</c:v>
                </c:pt>
                <c:pt idx="201">
                  <c:v>7976</c:v>
                </c:pt>
                <c:pt idx="202">
                  <c:v>8006</c:v>
                </c:pt>
                <c:pt idx="203">
                  <c:v>8037</c:v>
                </c:pt>
                <c:pt idx="204">
                  <c:v>8068</c:v>
                </c:pt>
                <c:pt idx="205">
                  <c:v>8096</c:v>
                </c:pt>
                <c:pt idx="206">
                  <c:v>8127</c:v>
                </c:pt>
                <c:pt idx="207">
                  <c:v>8157</c:v>
                </c:pt>
                <c:pt idx="208">
                  <c:v>8188</c:v>
                </c:pt>
                <c:pt idx="209">
                  <c:v>8218</c:v>
                </c:pt>
                <c:pt idx="210">
                  <c:v>8249</c:v>
                </c:pt>
                <c:pt idx="211">
                  <c:v>8280</c:v>
                </c:pt>
                <c:pt idx="212">
                  <c:v>8310</c:v>
                </c:pt>
                <c:pt idx="213">
                  <c:v>8341</c:v>
                </c:pt>
                <c:pt idx="214">
                  <c:v>8371</c:v>
                </c:pt>
                <c:pt idx="215">
                  <c:v>8402</c:v>
                </c:pt>
                <c:pt idx="216">
                  <c:v>8433</c:v>
                </c:pt>
                <c:pt idx="217">
                  <c:v>8461</c:v>
                </c:pt>
                <c:pt idx="218">
                  <c:v>8492</c:v>
                </c:pt>
                <c:pt idx="219">
                  <c:v>8522</c:v>
                </c:pt>
                <c:pt idx="220">
                  <c:v>8553</c:v>
                </c:pt>
                <c:pt idx="221">
                  <c:v>8583</c:v>
                </c:pt>
                <c:pt idx="222">
                  <c:v>8614</c:v>
                </c:pt>
                <c:pt idx="223">
                  <c:v>8645</c:v>
                </c:pt>
                <c:pt idx="224">
                  <c:v>8675</c:v>
                </c:pt>
                <c:pt idx="225">
                  <c:v>8706</c:v>
                </c:pt>
                <c:pt idx="226">
                  <c:v>8736</c:v>
                </c:pt>
                <c:pt idx="227">
                  <c:v>8767</c:v>
                </c:pt>
                <c:pt idx="228">
                  <c:v>8798</c:v>
                </c:pt>
                <c:pt idx="229">
                  <c:v>8827</c:v>
                </c:pt>
                <c:pt idx="230">
                  <c:v>8858</c:v>
                </c:pt>
                <c:pt idx="231">
                  <c:v>8888</c:v>
                </c:pt>
                <c:pt idx="232">
                  <c:v>8919</c:v>
                </c:pt>
                <c:pt idx="233">
                  <c:v>8949</c:v>
                </c:pt>
                <c:pt idx="234">
                  <c:v>8980</c:v>
                </c:pt>
                <c:pt idx="235">
                  <c:v>9011</c:v>
                </c:pt>
                <c:pt idx="236">
                  <c:v>9041</c:v>
                </c:pt>
                <c:pt idx="237">
                  <c:v>9072</c:v>
                </c:pt>
                <c:pt idx="238">
                  <c:v>9102</c:v>
                </c:pt>
                <c:pt idx="239">
                  <c:v>9133</c:v>
                </c:pt>
                <c:pt idx="240">
                  <c:v>9164</c:v>
                </c:pt>
                <c:pt idx="241">
                  <c:v>9192</c:v>
                </c:pt>
                <c:pt idx="242">
                  <c:v>9223</c:v>
                </c:pt>
                <c:pt idx="243">
                  <c:v>9253</c:v>
                </c:pt>
                <c:pt idx="244">
                  <c:v>9284</c:v>
                </c:pt>
                <c:pt idx="245">
                  <c:v>9314</c:v>
                </c:pt>
                <c:pt idx="246">
                  <c:v>9345</c:v>
                </c:pt>
                <c:pt idx="247">
                  <c:v>9376</c:v>
                </c:pt>
                <c:pt idx="248">
                  <c:v>9406</c:v>
                </c:pt>
                <c:pt idx="249">
                  <c:v>9437</c:v>
                </c:pt>
                <c:pt idx="250">
                  <c:v>9467</c:v>
                </c:pt>
                <c:pt idx="251">
                  <c:v>9498</c:v>
                </c:pt>
                <c:pt idx="252">
                  <c:v>9529</c:v>
                </c:pt>
                <c:pt idx="253">
                  <c:v>9557</c:v>
                </c:pt>
                <c:pt idx="254">
                  <c:v>9588</c:v>
                </c:pt>
                <c:pt idx="255">
                  <c:v>9618</c:v>
                </c:pt>
                <c:pt idx="256">
                  <c:v>9649</c:v>
                </c:pt>
                <c:pt idx="257">
                  <c:v>9679</c:v>
                </c:pt>
                <c:pt idx="258">
                  <c:v>9710</c:v>
                </c:pt>
                <c:pt idx="259">
                  <c:v>9741</c:v>
                </c:pt>
                <c:pt idx="260">
                  <c:v>9771</c:v>
                </c:pt>
                <c:pt idx="261">
                  <c:v>9802</c:v>
                </c:pt>
                <c:pt idx="262">
                  <c:v>9832</c:v>
                </c:pt>
                <c:pt idx="263">
                  <c:v>9863</c:v>
                </c:pt>
                <c:pt idx="264">
                  <c:v>9894</c:v>
                </c:pt>
                <c:pt idx="265">
                  <c:v>9922</c:v>
                </c:pt>
                <c:pt idx="266">
                  <c:v>9953</c:v>
                </c:pt>
                <c:pt idx="267">
                  <c:v>9983</c:v>
                </c:pt>
                <c:pt idx="268">
                  <c:v>10014</c:v>
                </c:pt>
                <c:pt idx="269">
                  <c:v>10044</c:v>
                </c:pt>
                <c:pt idx="270">
                  <c:v>10075</c:v>
                </c:pt>
                <c:pt idx="271">
                  <c:v>10106</c:v>
                </c:pt>
                <c:pt idx="272">
                  <c:v>10136</c:v>
                </c:pt>
                <c:pt idx="273">
                  <c:v>10167</c:v>
                </c:pt>
                <c:pt idx="274">
                  <c:v>10197</c:v>
                </c:pt>
                <c:pt idx="275">
                  <c:v>10228</c:v>
                </c:pt>
                <c:pt idx="276">
                  <c:v>10259</c:v>
                </c:pt>
                <c:pt idx="277">
                  <c:v>10288</c:v>
                </c:pt>
                <c:pt idx="278">
                  <c:v>10319</c:v>
                </c:pt>
                <c:pt idx="279">
                  <c:v>10349</c:v>
                </c:pt>
                <c:pt idx="280">
                  <c:v>10380</c:v>
                </c:pt>
                <c:pt idx="281">
                  <c:v>10410</c:v>
                </c:pt>
                <c:pt idx="282">
                  <c:v>10441</c:v>
                </c:pt>
                <c:pt idx="283">
                  <c:v>10472</c:v>
                </c:pt>
                <c:pt idx="284">
                  <c:v>10502</c:v>
                </c:pt>
                <c:pt idx="285">
                  <c:v>10533</c:v>
                </c:pt>
                <c:pt idx="286">
                  <c:v>10563</c:v>
                </c:pt>
                <c:pt idx="287">
                  <c:v>10594</c:v>
                </c:pt>
                <c:pt idx="288">
                  <c:v>10625</c:v>
                </c:pt>
                <c:pt idx="289">
                  <c:v>10653</c:v>
                </c:pt>
                <c:pt idx="290">
                  <c:v>10684</c:v>
                </c:pt>
                <c:pt idx="291">
                  <c:v>10714</c:v>
                </c:pt>
                <c:pt idx="292">
                  <c:v>10745</c:v>
                </c:pt>
                <c:pt idx="293">
                  <c:v>10775</c:v>
                </c:pt>
                <c:pt idx="294">
                  <c:v>10806</c:v>
                </c:pt>
                <c:pt idx="295">
                  <c:v>10837</c:v>
                </c:pt>
                <c:pt idx="296">
                  <c:v>10867</c:v>
                </c:pt>
                <c:pt idx="297">
                  <c:v>10898</c:v>
                </c:pt>
                <c:pt idx="298">
                  <c:v>10928</c:v>
                </c:pt>
                <c:pt idx="299">
                  <c:v>10959</c:v>
                </c:pt>
                <c:pt idx="300">
                  <c:v>10990</c:v>
                </c:pt>
                <c:pt idx="301">
                  <c:v>11018</c:v>
                </c:pt>
                <c:pt idx="302">
                  <c:v>11049</c:v>
                </c:pt>
                <c:pt idx="303">
                  <c:v>11079</c:v>
                </c:pt>
                <c:pt idx="304">
                  <c:v>11110</c:v>
                </c:pt>
                <c:pt idx="305">
                  <c:v>11140</c:v>
                </c:pt>
                <c:pt idx="306">
                  <c:v>11171</c:v>
                </c:pt>
                <c:pt idx="307">
                  <c:v>11202</c:v>
                </c:pt>
                <c:pt idx="308">
                  <c:v>11232</c:v>
                </c:pt>
                <c:pt idx="309">
                  <c:v>11263</c:v>
                </c:pt>
                <c:pt idx="310">
                  <c:v>11293</c:v>
                </c:pt>
                <c:pt idx="311">
                  <c:v>11324</c:v>
                </c:pt>
                <c:pt idx="312">
                  <c:v>11355</c:v>
                </c:pt>
                <c:pt idx="313">
                  <c:v>11383</c:v>
                </c:pt>
                <c:pt idx="314">
                  <c:v>11414</c:v>
                </c:pt>
                <c:pt idx="315">
                  <c:v>11444</c:v>
                </c:pt>
                <c:pt idx="316">
                  <c:v>11475</c:v>
                </c:pt>
                <c:pt idx="317">
                  <c:v>11505</c:v>
                </c:pt>
                <c:pt idx="318">
                  <c:v>11536</c:v>
                </c:pt>
                <c:pt idx="319">
                  <c:v>11567</c:v>
                </c:pt>
                <c:pt idx="320">
                  <c:v>11597</c:v>
                </c:pt>
                <c:pt idx="321">
                  <c:v>11628</c:v>
                </c:pt>
                <c:pt idx="322">
                  <c:v>11658</c:v>
                </c:pt>
                <c:pt idx="323">
                  <c:v>11689</c:v>
                </c:pt>
                <c:pt idx="324">
                  <c:v>11720</c:v>
                </c:pt>
                <c:pt idx="325">
                  <c:v>11749</c:v>
                </c:pt>
                <c:pt idx="326">
                  <c:v>11780</c:v>
                </c:pt>
                <c:pt idx="327">
                  <c:v>11810</c:v>
                </c:pt>
                <c:pt idx="328">
                  <c:v>11841</c:v>
                </c:pt>
                <c:pt idx="329">
                  <c:v>11871</c:v>
                </c:pt>
                <c:pt idx="330">
                  <c:v>11902</c:v>
                </c:pt>
                <c:pt idx="331">
                  <c:v>11933</c:v>
                </c:pt>
                <c:pt idx="332">
                  <c:v>11963</c:v>
                </c:pt>
                <c:pt idx="333">
                  <c:v>11994</c:v>
                </c:pt>
                <c:pt idx="334">
                  <c:v>12024</c:v>
                </c:pt>
                <c:pt idx="335">
                  <c:v>12055</c:v>
                </c:pt>
                <c:pt idx="336">
                  <c:v>12086</c:v>
                </c:pt>
                <c:pt idx="337">
                  <c:v>12114</c:v>
                </c:pt>
                <c:pt idx="338">
                  <c:v>12145</c:v>
                </c:pt>
                <c:pt idx="339">
                  <c:v>12175</c:v>
                </c:pt>
                <c:pt idx="340">
                  <c:v>12206</c:v>
                </c:pt>
                <c:pt idx="341">
                  <c:v>12236</c:v>
                </c:pt>
                <c:pt idx="342">
                  <c:v>12267</c:v>
                </c:pt>
                <c:pt idx="343">
                  <c:v>12298</c:v>
                </c:pt>
                <c:pt idx="344">
                  <c:v>12328</c:v>
                </c:pt>
                <c:pt idx="345">
                  <c:v>12359</c:v>
                </c:pt>
                <c:pt idx="346">
                  <c:v>12389</c:v>
                </c:pt>
                <c:pt idx="347">
                  <c:v>12420</c:v>
                </c:pt>
                <c:pt idx="348">
                  <c:v>12451</c:v>
                </c:pt>
                <c:pt idx="349">
                  <c:v>12479</c:v>
                </c:pt>
                <c:pt idx="350">
                  <c:v>12510</c:v>
                </c:pt>
                <c:pt idx="351">
                  <c:v>12540</c:v>
                </c:pt>
                <c:pt idx="352">
                  <c:v>12571</c:v>
                </c:pt>
                <c:pt idx="353">
                  <c:v>12601</c:v>
                </c:pt>
                <c:pt idx="354">
                  <c:v>12632</c:v>
                </c:pt>
                <c:pt idx="355">
                  <c:v>12663</c:v>
                </c:pt>
                <c:pt idx="356">
                  <c:v>12693</c:v>
                </c:pt>
                <c:pt idx="357">
                  <c:v>12724</c:v>
                </c:pt>
                <c:pt idx="358">
                  <c:v>12754</c:v>
                </c:pt>
                <c:pt idx="359">
                  <c:v>12785</c:v>
                </c:pt>
                <c:pt idx="360">
                  <c:v>12816</c:v>
                </c:pt>
                <c:pt idx="361">
                  <c:v>12844</c:v>
                </c:pt>
                <c:pt idx="362">
                  <c:v>12875</c:v>
                </c:pt>
                <c:pt idx="363">
                  <c:v>12905</c:v>
                </c:pt>
                <c:pt idx="364">
                  <c:v>12936</c:v>
                </c:pt>
                <c:pt idx="365">
                  <c:v>12966</c:v>
                </c:pt>
                <c:pt idx="366">
                  <c:v>12997</c:v>
                </c:pt>
                <c:pt idx="367">
                  <c:v>13028</c:v>
                </c:pt>
                <c:pt idx="368">
                  <c:v>13058</c:v>
                </c:pt>
                <c:pt idx="369">
                  <c:v>13089</c:v>
                </c:pt>
                <c:pt idx="370">
                  <c:v>13119</c:v>
                </c:pt>
                <c:pt idx="371">
                  <c:v>13150</c:v>
                </c:pt>
                <c:pt idx="372">
                  <c:v>13181</c:v>
                </c:pt>
                <c:pt idx="373">
                  <c:v>13210</c:v>
                </c:pt>
                <c:pt idx="374">
                  <c:v>13241</c:v>
                </c:pt>
                <c:pt idx="375">
                  <c:v>13271</c:v>
                </c:pt>
                <c:pt idx="376">
                  <c:v>13302</c:v>
                </c:pt>
                <c:pt idx="377">
                  <c:v>13332</c:v>
                </c:pt>
                <c:pt idx="378">
                  <c:v>13363</c:v>
                </c:pt>
                <c:pt idx="379">
                  <c:v>13394</c:v>
                </c:pt>
                <c:pt idx="380">
                  <c:v>13424</c:v>
                </c:pt>
                <c:pt idx="381">
                  <c:v>13455</c:v>
                </c:pt>
                <c:pt idx="382">
                  <c:v>13485</c:v>
                </c:pt>
                <c:pt idx="383">
                  <c:v>13516</c:v>
                </c:pt>
                <c:pt idx="384">
                  <c:v>13547</c:v>
                </c:pt>
                <c:pt idx="385">
                  <c:v>13575</c:v>
                </c:pt>
                <c:pt idx="386">
                  <c:v>13606</c:v>
                </c:pt>
                <c:pt idx="387">
                  <c:v>13636</c:v>
                </c:pt>
                <c:pt idx="388">
                  <c:v>13667</c:v>
                </c:pt>
                <c:pt idx="389">
                  <c:v>13697</c:v>
                </c:pt>
                <c:pt idx="390">
                  <c:v>13728</c:v>
                </c:pt>
                <c:pt idx="391">
                  <c:v>13759</c:v>
                </c:pt>
                <c:pt idx="392">
                  <c:v>13789</c:v>
                </c:pt>
                <c:pt idx="393">
                  <c:v>13820</c:v>
                </c:pt>
                <c:pt idx="394">
                  <c:v>13850</c:v>
                </c:pt>
                <c:pt idx="395">
                  <c:v>13881</c:v>
                </c:pt>
                <c:pt idx="396">
                  <c:v>13912</c:v>
                </c:pt>
                <c:pt idx="397">
                  <c:v>13940</c:v>
                </c:pt>
                <c:pt idx="398">
                  <c:v>13971</c:v>
                </c:pt>
                <c:pt idx="399">
                  <c:v>14001</c:v>
                </c:pt>
                <c:pt idx="400">
                  <c:v>14032</c:v>
                </c:pt>
                <c:pt idx="401">
                  <c:v>14062</c:v>
                </c:pt>
                <c:pt idx="402">
                  <c:v>14093</c:v>
                </c:pt>
                <c:pt idx="403">
                  <c:v>14124</c:v>
                </c:pt>
                <c:pt idx="404">
                  <c:v>14154</c:v>
                </c:pt>
                <c:pt idx="405">
                  <c:v>14185</c:v>
                </c:pt>
                <c:pt idx="406">
                  <c:v>14215</c:v>
                </c:pt>
                <c:pt idx="407">
                  <c:v>14246</c:v>
                </c:pt>
                <c:pt idx="408">
                  <c:v>14277</c:v>
                </c:pt>
                <c:pt idx="409">
                  <c:v>14305</c:v>
                </c:pt>
                <c:pt idx="410">
                  <c:v>14336</c:v>
                </c:pt>
                <c:pt idx="411">
                  <c:v>14366</c:v>
                </c:pt>
                <c:pt idx="412">
                  <c:v>14397</c:v>
                </c:pt>
                <c:pt idx="413">
                  <c:v>14427</c:v>
                </c:pt>
                <c:pt idx="414">
                  <c:v>14458</c:v>
                </c:pt>
                <c:pt idx="415">
                  <c:v>14489</c:v>
                </c:pt>
                <c:pt idx="416">
                  <c:v>14519</c:v>
                </c:pt>
                <c:pt idx="417">
                  <c:v>14550</c:v>
                </c:pt>
                <c:pt idx="418">
                  <c:v>14580</c:v>
                </c:pt>
                <c:pt idx="419">
                  <c:v>14611</c:v>
                </c:pt>
                <c:pt idx="420">
                  <c:v>14642</c:v>
                </c:pt>
                <c:pt idx="421">
                  <c:v>14671</c:v>
                </c:pt>
                <c:pt idx="422">
                  <c:v>14702</c:v>
                </c:pt>
                <c:pt idx="423">
                  <c:v>14732</c:v>
                </c:pt>
                <c:pt idx="424">
                  <c:v>14763</c:v>
                </c:pt>
                <c:pt idx="425">
                  <c:v>14793</c:v>
                </c:pt>
                <c:pt idx="426">
                  <c:v>14824</c:v>
                </c:pt>
                <c:pt idx="427">
                  <c:v>14855</c:v>
                </c:pt>
                <c:pt idx="428">
                  <c:v>14885</c:v>
                </c:pt>
                <c:pt idx="429">
                  <c:v>14916</c:v>
                </c:pt>
                <c:pt idx="430">
                  <c:v>14946</c:v>
                </c:pt>
                <c:pt idx="431">
                  <c:v>14977</c:v>
                </c:pt>
                <c:pt idx="432">
                  <c:v>15008</c:v>
                </c:pt>
                <c:pt idx="433">
                  <c:v>15036</c:v>
                </c:pt>
                <c:pt idx="434">
                  <c:v>15067</c:v>
                </c:pt>
                <c:pt idx="435">
                  <c:v>15097</c:v>
                </c:pt>
                <c:pt idx="436">
                  <c:v>15128</c:v>
                </c:pt>
                <c:pt idx="437">
                  <c:v>15158</c:v>
                </c:pt>
                <c:pt idx="438">
                  <c:v>15189</c:v>
                </c:pt>
                <c:pt idx="439">
                  <c:v>15220</c:v>
                </c:pt>
                <c:pt idx="440">
                  <c:v>15250</c:v>
                </c:pt>
                <c:pt idx="441">
                  <c:v>15281</c:v>
                </c:pt>
                <c:pt idx="442">
                  <c:v>15311</c:v>
                </c:pt>
                <c:pt idx="443">
                  <c:v>15342</c:v>
                </c:pt>
                <c:pt idx="444">
                  <c:v>15373</c:v>
                </c:pt>
                <c:pt idx="445">
                  <c:v>15401</c:v>
                </c:pt>
                <c:pt idx="446">
                  <c:v>15432</c:v>
                </c:pt>
                <c:pt idx="447">
                  <c:v>15462</c:v>
                </c:pt>
                <c:pt idx="448">
                  <c:v>15493</c:v>
                </c:pt>
                <c:pt idx="449">
                  <c:v>15523</c:v>
                </c:pt>
                <c:pt idx="450">
                  <c:v>15554</c:v>
                </c:pt>
                <c:pt idx="451">
                  <c:v>15585</c:v>
                </c:pt>
                <c:pt idx="452">
                  <c:v>15615</c:v>
                </c:pt>
                <c:pt idx="453">
                  <c:v>15646</c:v>
                </c:pt>
                <c:pt idx="454">
                  <c:v>15676</c:v>
                </c:pt>
                <c:pt idx="455">
                  <c:v>15707</c:v>
                </c:pt>
                <c:pt idx="456">
                  <c:v>15738</c:v>
                </c:pt>
                <c:pt idx="457">
                  <c:v>15766</c:v>
                </c:pt>
                <c:pt idx="458">
                  <c:v>15797</c:v>
                </c:pt>
                <c:pt idx="459">
                  <c:v>15827</c:v>
                </c:pt>
                <c:pt idx="460">
                  <c:v>15858</c:v>
                </c:pt>
                <c:pt idx="461">
                  <c:v>15888</c:v>
                </c:pt>
                <c:pt idx="462">
                  <c:v>15919</c:v>
                </c:pt>
                <c:pt idx="463">
                  <c:v>15950</c:v>
                </c:pt>
                <c:pt idx="464">
                  <c:v>15980</c:v>
                </c:pt>
                <c:pt idx="465">
                  <c:v>16011</c:v>
                </c:pt>
                <c:pt idx="466">
                  <c:v>16041</c:v>
                </c:pt>
                <c:pt idx="467">
                  <c:v>16072</c:v>
                </c:pt>
                <c:pt idx="468">
                  <c:v>16103</c:v>
                </c:pt>
                <c:pt idx="469">
                  <c:v>16132</c:v>
                </c:pt>
                <c:pt idx="470">
                  <c:v>16163</c:v>
                </c:pt>
                <c:pt idx="471">
                  <c:v>16193</c:v>
                </c:pt>
                <c:pt idx="472">
                  <c:v>16224</c:v>
                </c:pt>
                <c:pt idx="473">
                  <c:v>16254</c:v>
                </c:pt>
                <c:pt idx="474">
                  <c:v>16285</c:v>
                </c:pt>
                <c:pt idx="475">
                  <c:v>16316</c:v>
                </c:pt>
                <c:pt idx="476">
                  <c:v>16346</c:v>
                </c:pt>
                <c:pt idx="477">
                  <c:v>16377</c:v>
                </c:pt>
                <c:pt idx="478">
                  <c:v>16407</c:v>
                </c:pt>
                <c:pt idx="479">
                  <c:v>16438</c:v>
                </c:pt>
                <c:pt idx="480">
                  <c:v>16469</c:v>
                </c:pt>
                <c:pt idx="481">
                  <c:v>16497</c:v>
                </c:pt>
                <c:pt idx="482">
                  <c:v>16528</c:v>
                </c:pt>
                <c:pt idx="483">
                  <c:v>16558</c:v>
                </c:pt>
                <c:pt idx="484">
                  <c:v>16589</c:v>
                </c:pt>
                <c:pt idx="485">
                  <c:v>16619</c:v>
                </c:pt>
                <c:pt idx="486">
                  <c:v>16650</c:v>
                </c:pt>
                <c:pt idx="487">
                  <c:v>16681</c:v>
                </c:pt>
                <c:pt idx="488">
                  <c:v>16711</c:v>
                </c:pt>
                <c:pt idx="489">
                  <c:v>16742</c:v>
                </c:pt>
                <c:pt idx="490">
                  <c:v>16772</c:v>
                </c:pt>
                <c:pt idx="491">
                  <c:v>16803</c:v>
                </c:pt>
                <c:pt idx="492">
                  <c:v>16834</c:v>
                </c:pt>
                <c:pt idx="493">
                  <c:v>16862</c:v>
                </c:pt>
                <c:pt idx="494">
                  <c:v>16893</c:v>
                </c:pt>
                <c:pt idx="495">
                  <c:v>16923</c:v>
                </c:pt>
                <c:pt idx="496">
                  <c:v>16954</c:v>
                </c:pt>
                <c:pt idx="497">
                  <c:v>16984</c:v>
                </c:pt>
                <c:pt idx="498">
                  <c:v>17015</c:v>
                </c:pt>
                <c:pt idx="499">
                  <c:v>17046</c:v>
                </c:pt>
                <c:pt idx="500">
                  <c:v>17076</c:v>
                </c:pt>
                <c:pt idx="501">
                  <c:v>17107</c:v>
                </c:pt>
                <c:pt idx="502">
                  <c:v>17137</c:v>
                </c:pt>
                <c:pt idx="503">
                  <c:v>17168</c:v>
                </c:pt>
                <c:pt idx="504">
                  <c:v>17199</c:v>
                </c:pt>
                <c:pt idx="505">
                  <c:v>17227</c:v>
                </c:pt>
                <c:pt idx="506">
                  <c:v>17258</c:v>
                </c:pt>
                <c:pt idx="507">
                  <c:v>17288</c:v>
                </c:pt>
                <c:pt idx="508">
                  <c:v>17319</c:v>
                </c:pt>
                <c:pt idx="509">
                  <c:v>17349</c:v>
                </c:pt>
                <c:pt idx="510">
                  <c:v>17380</c:v>
                </c:pt>
                <c:pt idx="511">
                  <c:v>17411</c:v>
                </c:pt>
                <c:pt idx="512">
                  <c:v>17441</c:v>
                </c:pt>
                <c:pt idx="513">
                  <c:v>17472</c:v>
                </c:pt>
                <c:pt idx="514">
                  <c:v>17502</c:v>
                </c:pt>
                <c:pt idx="515">
                  <c:v>17533</c:v>
                </c:pt>
                <c:pt idx="516">
                  <c:v>17564</c:v>
                </c:pt>
                <c:pt idx="517">
                  <c:v>17593</c:v>
                </c:pt>
                <c:pt idx="518">
                  <c:v>17624</c:v>
                </c:pt>
                <c:pt idx="519">
                  <c:v>17654</c:v>
                </c:pt>
                <c:pt idx="520">
                  <c:v>17685</c:v>
                </c:pt>
                <c:pt idx="521">
                  <c:v>17715</c:v>
                </c:pt>
                <c:pt idx="522">
                  <c:v>17746</c:v>
                </c:pt>
                <c:pt idx="523">
                  <c:v>17777</c:v>
                </c:pt>
                <c:pt idx="524">
                  <c:v>17807</c:v>
                </c:pt>
                <c:pt idx="525">
                  <c:v>17838</c:v>
                </c:pt>
                <c:pt idx="526">
                  <c:v>17868</c:v>
                </c:pt>
                <c:pt idx="527">
                  <c:v>17899</c:v>
                </c:pt>
                <c:pt idx="528">
                  <c:v>17930</c:v>
                </c:pt>
                <c:pt idx="529">
                  <c:v>17958</c:v>
                </c:pt>
                <c:pt idx="530">
                  <c:v>17989</c:v>
                </c:pt>
                <c:pt idx="531">
                  <c:v>18019</c:v>
                </c:pt>
                <c:pt idx="532">
                  <c:v>18050</c:v>
                </c:pt>
                <c:pt idx="533">
                  <c:v>18080</c:v>
                </c:pt>
                <c:pt idx="534">
                  <c:v>18111</c:v>
                </c:pt>
                <c:pt idx="535">
                  <c:v>18142</c:v>
                </c:pt>
                <c:pt idx="536">
                  <c:v>18172</c:v>
                </c:pt>
                <c:pt idx="537">
                  <c:v>18203</c:v>
                </c:pt>
                <c:pt idx="538">
                  <c:v>18233</c:v>
                </c:pt>
                <c:pt idx="539">
                  <c:v>18264</c:v>
                </c:pt>
                <c:pt idx="540">
                  <c:v>18295</c:v>
                </c:pt>
                <c:pt idx="541">
                  <c:v>18323</c:v>
                </c:pt>
                <c:pt idx="542">
                  <c:v>18354</c:v>
                </c:pt>
                <c:pt idx="543">
                  <c:v>18384</c:v>
                </c:pt>
                <c:pt idx="544">
                  <c:v>18415</c:v>
                </c:pt>
                <c:pt idx="545">
                  <c:v>18445</c:v>
                </c:pt>
                <c:pt idx="546">
                  <c:v>18476</c:v>
                </c:pt>
                <c:pt idx="547">
                  <c:v>18507</c:v>
                </c:pt>
                <c:pt idx="548">
                  <c:v>18537</c:v>
                </c:pt>
                <c:pt idx="549">
                  <c:v>18568</c:v>
                </c:pt>
                <c:pt idx="550">
                  <c:v>18598</c:v>
                </c:pt>
                <c:pt idx="551">
                  <c:v>18629</c:v>
                </c:pt>
                <c:pt idx="552">
                  <c:v>18660</c:v>
                </c:pt>
                <c:pt idx="553">
                  <c:v>18688</c:v>
                </c:pt>
                <c:pt idx="554">
                  <c:v>18719</c:v>
                </c:pt>
                <c:pt idx="555">
                  <c:v>18749</c:v>
                </c:pt>
                <c:pt idx="556">
                  <c:v>18780</c:v>
                </c:pt>
                <c:pt idx="557">
                  <c:v>18810</c:v>
                </c:pt>
                <c:pt idx="558">
                  <c:v>18841</c:v>
                </c:pt>
                <c:pt idx="559">
                  <c:v>18872</c:v>
                </c:pt>
                <c:pt idx="560">
                  <c:v>18902</c:v>
                </c:pt>
                <c:pt idx="561">
                  <c:v>18933</c:v>
                </c:pt>
                <c:pt idx="562">
                  <c:v>18963</c:v>
                </c:pt>
                <c:pt idx="563">
                  <c:v>18994</c:v>
                </c:pt>
                <c:pt idx="564">
                  <c:v>19025</c:v>
                </c:pt>
                <c:pt idx="565">
                  <c:v>19054</c:v>
                </c:pt>
                <c:pt idx="566">
                  <c:v>19085</c:v>
                </c:pt>
                <c:pt idx="567">
                  <c:v>19115</c:v>
                </c:pt>
                <c:pt idx="568">
                  <c:v>19146</c:v>
                </c:pt>
                <c:pt idx="569">
                  <c:v>19176</c:v>
                </c:pt>
                <c:pt idx="570">
                  <c:v>19207</c:v>
                </c:pt>
                <c:pt idx="571">
                  <c:v>19238</c:v>
                </c:pt>
                <c:pt idx="572">
                  <c:v>19268</c:v>
                </c:pt>
                <c:pt idx="573">
                  <c:v>19299</c:v>
                </c:pt>
                <c:pt idx="574">
                  <c:v>19329</c:v>
                </c:pt>
                <c:pt idx="575">
                  <c:v>19360</c:v>
                </c:pt>
                <c:pt idx="576">
                  <c:v>19391</c:v>
                </c:pt>
                <c:pt idx="577">
                  <c:v>19419</c:v>
                </c:pt>
                <c:pt idx="578">
                  <c:v>19450</c:v>
                </c:pt>
                <c:pt idx="579">
                  <c:v>19480</c:v>
                </c:pt>
                <c:pt idx="580">
                  <c:v>19511</c:v>
                </c:pt>
                <c:pt idx="581">
                  <c:v>19541</c:v>
                </c:pt>
                <c:pt idx="582">
                  <c:v>19572</c:v>
                </c:pt>
                <c:pt idx="583">
                  <c:v>19603</c:v>
                </c:pt>
                <c:pt idx="584">
                  <c:v>19633</c:v>
                </c:pt>
                <c:pt idx="585">
                  <c:v>19664</c:v>
                </c:pt>
                <c:pt idx="586">
                  <c:v>19694</c:v>
                </c:pt>
                <c:pt idx="587">
                  <c:v>19725</c:v>
                </c:pt>
                <c:pt idx="588">
                  <c:v>19756</c:v>
                </c:pt>
                <c:pt idx="589">
                  <c:v>19784</c:v>
                </c:pt>
                <c:pt idx="590">
                  <c:v>19815</c:v>
                </c:pt>
                <c:pt idx="591">
                  <c:v>19845</c:v>
                </c:pt>
                <c:pt idx="592">
                  <c:v>19876</c:v>
                </c:pt>
                <c:pt idx="593">
                  <c:v>19906</c:v>
                </c:pt>
                <c:pt idx="594">
                  <c:v>19937</c:v>
                </c:pt>
                <c:pt idx="595">
                  <c:v>19968</c:v>
                </c:pt>
                <c:pt idx="596">
                  <c:v>19998</c:v>
                </c:pt>
                <c:pt idx="597">
                  <c:v>20029</c:v>
                </c:pt>
                <c:pt idx="598">
                  <c:v>20059</c:v>
                </c:pt>
                <c:pt idx="599">
                  <c:v>20090</c:v>
                </c:pt>
                <c:pt idx="600">
                  <c:v>20121</c:v>
                </c:pt>
                <c:pt idx="601">
                  <c:v>20149</c:v>
                </c:pt>
                <c:pt idx="602">
                  <c:v>20180</c:v>
                </c:pt>
                <c:pt idx="603">
                  <c:v>20210</c:v>
                </c:pt>
                <c:pt idx="604">
                  <c:v>20241</c:v>
                </c:pt>
                <c:pt idx="605">
                  <c:v>20271</c:v>
                </c:pt>
                <c:pt idx="606">
                  <c:v>20302</c:v>
                </c:pt>
                <c:pt idx="607">
                  <c:v>20333</c:v>
                </c:pt>
                <c:pt idx="608">
                  <c:v>20363</c:v>
                </c:pt>
                <c:pt idx="609">
                  <c:v>20394</c:v>
                </c:pt>
                <c:pt idx="610">
                  <c:v>20424</c:v>
                </c:pt>
                <c:pt idx="611">
                  <c:v>20455</c:v>
                </c:pt>
                <c:pt idx="612">
                  <c:v>20486</c:v>
                </c:pt>
                <c:pt idx="613">
                  <c:v>20515</c:v>
                </c:pt>
                <c:pt idx="614">
                  <c:v>20546</c:v>
                </c:pt>
                <c:pt idx="615">
                  <c:v>20576</c:v>
                </c:pt>
                <c:pt idx="616">
                  <c:v>20607</c:v>
                </c:pt>
                <c:pt idx="617">
                  <c:v>20637</c:v>
                </c:pt>
                <c:pt idx="618">
                  <c:v>20668</c:v>
                </c:pt>
                <c:pt idx="619">
                  <c:v>20699</c:v>
                </c:pt>
                <c:pt idx="620">
                  <c:v>20729</c:v>
                </c:pt>
                <c:pt idx="621">
                  <c:v>20760</c:v>
                </c:pt>
                <c:pt idx="622">
                  <c:v>20790</c:v>
                </c:pt>
                <c:pt idx="623">
                  <c:v>20821</c:v>
                </c:pt>
                <c:pt idx="624">
                  <c:v>20852</c:v>
                </c:pt>
                <c:pt idx="625">
                  <c:v>20880</c:v>
                </c:pt>
                <c:pt idx="626">
                  <c:v>20911</c:v>
                </c:pt>
                <c:pt idx="627">
                  <c:v>20941</c:v>
                </c:pt>
                <c:pt idx="628">
                  <c:v>20972</c:v>
                </c:pt>
                <c:pt idx="629">
                  <c:v>21002</c:v>
                </c:pt>
                <c:pt idx="630">
                  <c:v>21033</c:v>
                </c:pt>
                <c:pt idx="631">
                  <c:v>21064</c:v>
                </c:pt>
                <c:pt idx="632">
                  <c:v>21094</c:v>
                </c:pt>
                <c:pt idx="633">
                  <c:v>21125</c:v>
                </c:pt>
                <c:pt idx="634">
                  <c:v>21155</c:v>
                </c:pt>
                <c:pt idx="635">
                  <c:v>21186</c:v>
                </c:pt>
                <c:pt idx="636">
                  <c:v>21217</c:v>
                </c:pt>
                <c:pt idx="637">
                  <c:v>21245</c:v>
                </c:pt>
                <c:pt idx="638">
                  <c:v>21276</c:v>
                </c:pt>
                <c:pt idx="639">
                  <c:v>21306</c:v>
                </c:pt>
                <c:pt idx="640">
                  <c:v>21337</c:v>
                </c:pt>
                <c:pt idx="641">
                  <c:v>21367</c:v>
                </c:pt>
                <c:pt idx="642">
                  <c:v>21398</c:v>
                </c:pt>
                <c:pt idx="643">
                  <c:v>21429</c:v>
                </c:pt>
                <c:pt idx="644">
                  <c:v>21459</c:v>
                </c:pt>
                <c:pt idx="645">
                  <c:v>21490</c:v>
                </c:pt>
                <c:pt idx="646">
                  <c:v>21520</c:v>
                </c:pt>
                <c:pt idx="647">
                  <c:v>21551</c:v>
                </c:pt>
                <c:pt idx="648">
                  <c:v>21582</c:v>
                </c:pt>
                <c:pt idx="649">
                  <c:v>21610</c:v>
                </c:pt>
                <c:pt idx="650">
                  <c:v>21641</c:v>
                </c:pt>
                <c:pt idx="651">
                  <c:v>21671</c:v>
                </c:pt>
                <c:pt idx="652">
                  <c:v>21702</c:v>
                </c:pt>
                <c:pt idx="653">
                  <c:v>21732</c:v>
                </c:pt>
                <c:pt idx="654">
                  <c:v>21763</c:v>
                </c:pt>
                <c:pt idx="655">
                  <c:v>21794</c:v>
                </c:pt>
                <c:pt idx="656">
                  <c:v>21824</c:v>
                </c:pt>
                <c:pt idx="657">
                  <c:v>21855</c:v>
                </c:pt>
                <c:pt idx="658">
                  <c:v>21885</c:v>
                </c:pt>
                <c:pt idx="659">
                  <c:v>21916</c:v>
                </c:pt>
                <c:pt idx="660">
                  <c:v>21947</c:v>
                </c:pt>
                <c:pt idx="661">
                  <c:v>21976</c:v>
                </c:pt>
                <c:pt idx="662">
                  <c:v>22007</c:v>
                </c:pt>
                <c:pt idx="663">
                  <c:v>22037</c:v>
                </c:pt>
                <c:pt idx="664">
                  <c:v>22068</c:v>
                </c:pt>
                <c:pt idx="665">
                  <c:v>22098</c:v>
                </c:pt>
                <c:pt idx="666">
                  <c:v>22129</c:v>
                </c:pt>
                <c:pt idx="667">
                  <c:v>22160</c:v>
                </c:pt>
                <c:pt idx="668">
                  <c:v>22190</c:v>
                </c:pt>
                <c:pt idx="669">
                  <c:v>22221</c:v>
                </c:pt>
                <c:pt idx="670">
                  <c:v>22251</c:v>
                </c:pt>
                <c:pt idx="671">
                  <c:v>22282</c:v>
                </c:pt>
                <c:pt idx="672">
                  <c:v>22313</c:v>
                </c:pt>
                <c:pt idx="673">
                  <c:v>22341</c:v>
                </c:pt>
                <c:pt idx="674">
                  <c:v>22372</c:v>
                </c:pt>
                <c:pt idx="675">
                  <c:v>22402</c:v>
                </c:pt>
                <c:pt idx="676">
                  <c:v>22433</c:v>
                </c:pt>
                <c:pt idx="677">
                  <c:v>22463</c:v>
                </c:pt>
                <c:pt idx="678">
                  <c:v>22494</c:v>
                </c:pt>
                <c:pt idx="679">
                  <c:v>22525</c:v>
                </c:pt>
                <c:pt idx="680">
                  <c:v>22555</c:v>
                </c:pt>
                <c:pt idx="681">
                  <c:v>22586</c:v>
                </c:pt>
                <c:pt idx="682">
                  <c:v>22616</c:v>
                </c:pt>
                <c:pt idx="683">
                  <c:v>22647</c:v>
                </c:pt>
                <c:pt idx="684">
                  <c:v>22678</c:v>
                </c:pt>
                <c:pt idx="685">
                  <c:v>22706</c:v>
                </c:pt>
                <c:pt idx="686">
                  <c:v>22737</c:v>
                </c:pt>
                <c:pt idx="687">
                  <c:v>22767</c:v>
                </c:pt>
                <c:pt idx="688">
                  <c:v>22798</c:v>
                </c:pt>
                <c:pt idx="689">
                  <c:v>22828</c:v>
                </c:pt>
                <c:pt idx="690">
                  <c:v>22859</c:v>
                </c:pt>
                <c:pt idx="691">
                  <c:v>22890</c:v>
                </c:pt>
                <c:pt idx="692">
                  <c:v>22920</c:v>
                </c:pt>
                <c:pt idx="693">
                  <c:v>22951</c:v>
                </c:pt>
                <c:pt idx="694">
                  <c:v>22981</c:v>
                </c:pt>
                <c:pt idx="695">
                  <c:v>23012</c:v>
                </c:pt>
                <c:pt idx="696">
                  <c:v>23043</c:v>
                </c:pt>
                <c:pt idx="697">
                  <c:v>23071</c:v>
                </c:pt>
                <c:pt idx="698">
                  <c:v>23102</c:v>
                </c:pt>
                <c:pt idx="699">
                  <c:v>23132</c:v>
                </c:pt>
                <c:pt idx="700">
                  <c:v>23163</c:v>
                </c:pt>
                <c:pt idx="701">
                  <c:v>23193</c:v>
                </c:pt>
                <c:pt idx="702">
                  <c:v>23224</c:v>
                </c:pt>
                <c:pt idx="703">
                  <c:v>23255</c:v>
                </c:pt>
                <c:pt idx="704">
                  <c:v>23285</c:v>
                </c:pt>
                <c:pt idx="705">
                  <c:v>23316</c:v>
                </c:pt>
                <c:pt idx="706">
                  <c:v>23346</c:v>
                </c:pt>
                <c:pt idx="707">
                  <c:v>23377</c:v>
                </c:pt>
                <c:pt idx="708">
                  <c:v>23408</c:v>
                </c:pt>
                <c:pt idx="709">
                  <c:v>23437</c:v>
                </c:pt>
                <c:pt idx="710">
                  <c:v>23468</c:v>
                </c:pt>
                <c:pt idx="711">
                  <c:v>23498</c:v>
                </c:pt>
                <c:pt idx="712">
                  <c:v>23529</c:v>
                </c:pt>
                <c:pt idx="713">
                  <c:v>23559</c:v>
                </c:pt>
                <c:pt idx="714">
                  <c:v>23590</c:v>
                </c:pt>
                <c:pt idx="715">
                  <c:v>23621</c:v>
                </c:pt>
                <c:pt idx="716">
                  <c:v>23651</c:v>
                </c:pt>
                <c:pt idx="717">
                  <c:v>23682</c:v>
                </c:pt>
                <c:pt idx="718">
                  <c:v>23712</c:v>
                </c:pt>
                <c:pt idx="719">
                  <c:v>23743</c:v>
                </c:pt>
                <c:pt idx="720">
                  <c:v>23774</c:v>
                </c:pt>
                <c:pt idx="721">
                  <c:v>23802</c:v>
                </c:pt>
                <c:pt idx="722">
                  <c:v>23833</c:v>
                </c:pt>
                <c:pt idx="723">
                  <c:v>23863</c:v>
                </c:pt>
                <c:pt idx="724">
                  <c:v>23894</c:v>
                </c:pt>
                <c:pt idx="725">
                  <c:v>23924</c:v>
                </c:pt>
                <c:pt idx="726">
                  <c:v>23955</c:v>
                </c:pt>
                <c:pt idx="727">
                  <c:v>23986</c:v>
                </c:pt>
                <c:pt idx="728">
                  <c:v>24016</c:v>
                </c:pt>
                <c:pt idx="729">
                  <c:v>24047</c:v>
                </c:pt>
                <c:pt idx="730">
                  <c:v>24077</c:v>
                </c:pt>
                <c:pt idx="731">
                  <c:v>24108</c:v>
                </c:pt>
                <c:pt idx="732">
                  <c:v>24139</c:v>
                </c:pt>
                <c:pt idx="733">
                  <c:v>24167</c:v>
                </c:pt>
                <c:pt idx="734">
                  <c:v>24198</c:v>
                </c:pt>
                <c:pt idx="735">
                  <c:v>24228</c:v>
                </c:pt>
                <c:pt idx="736">
                  <c:v>24259</c:v>
                </c:pt>
                <c:pt idx="737">
                  <c:v>24289</c:v>
                </c:pt>
                <c:pt idx="738">
                  <c:v>24320</c:v>
                </c:pt>
                <c:pt idx="739">
                  <c:v>24351</c:v>
                </c:pt>
                <c:pt idx="740">
                  <c:v>24381</c:v>
                </c:pt>
                <c:pt idx="741">
                  <c:v>24412</c:v>
                </c:pt>
                <c:pt idx="742">
                  <c:v>24442</c:v>
                </c:pt>
                <c:pt idx="743">
                  <c:v>24473</c:v>
                </c:pt>
                <c:pt idx="744">
                  <c:v>24504</c:v>
                </c:pt>
                <c:pt idx="745">
                  <c:v>24532</c:v>
                </c:pt>
                <c:pt idx="746">
                  <c:v>24563</c:v>
                </c:pt>
                <c:pt idx="747">
                  <c:v>24593</c:v>
                </c:pt>
                <c:pt idx="748">
                  <c:v>24624</c:v>
                </c:pt>
                <c:pt idx="749">
                  <c:v>24654</c:v>
                </c:pt>
                <c:pt idx="750">
                  <c:v>24685</c:v>
                </c:pt>
                <c:pt idx="751">
                  <c:v>24716</c:v>
                </c:pt>
                <c:pt idx="752">
                  <c:v>24746</c:v>
                </c:pt>
                <c:pt idx="753">
                  <c:v>24777</c:v>
                </c:pt>
                <c:pt idx="754">
                  <c:v>24807</c:v>
                </c:pt>
                <c:pt idx="755">
                  <c:v>24838</c:v>
                </c:pt>
                <c:pt idx="756">
                  <c:v>24869</c:v>
                </c:pt>
                <c:pt idx="757">
                  <c:v>24898</c:v>
                </c:pt>
                <c:pt idx="758">
                  <c:v>24929</c:v>
                </c:pt>
                <c:pt idx="759">
                  <c:v>24959</c:v>
                </c:pt>
                <c:pt idx="760">
                  <c:v>24990</c:v>
                </c:pt>
                <c:pt idx="761">
                  <c:v>25020</c:v>
                </c:pt>
                <c:pt idx="762">
                  <c:v>25051</c:v>
                </c:pt>
                <c:pt idx="763">
                  <c:v>25082</c:v>
                </c:pt>
                <c:pt idx="764">
                  <c:v>25112</c:v>
                </c:pt>
                <c:pt idx="765">
                  <c:v>25143</c:v>
                </c:pt>
                <c:pt idx="766">
                  <c:v>25173</c:v>
                </c:pt>
                <c:pt idx="767">
                  <c:v>25204</c:v>
                </c:pt>
                <c:pt idx="768">
                  <c:v>25235</c:v>
                </c:pt>
                <c:pt idx="769">
                  <c:v>25263</c:v>
                </c:pt>
                <c:pt idx="770">
                  <c:v>25294</c:v>
                </c:pt>
                <c:pt idx="771">
                  <c:v>25324</c:v>
                </c:pt>
                <c:pt idx="772">
                  <c:v>25355</c:v>
                </c:pt>
                <c:pt idx="773">
                  <c:v>25385</c:v>
                </c:pt>
                <c:pt idx="774">
                  <c:v>25416</c:v>
                </c:pt>
                <c:pt idx="775">
                  <c:v>25447</c:v>
                </c:pt>
                <c:pt idx="776">
                  <c:v>25477</c:v>
                </c:pt>
                <c:pt idx="777">
                  <c:v>25508</c:v>
                </c:pt>
                <c:pt idx="778">
                  <c:v>25538</c:v>
                </c:pt>
                <c:pt idx="779">
                  <c:v>25569</c:v>
                </c:pt>
                <c:pt idx="780">
                  <c:v>25600</c:v>
                </c:pt>
                <c:pt idx="781">
                  <c:v>25628</c:v>
                </c:pt>
                <c:pt idx="782">
                  <c:v>25659</c:v>
                </c:pt>
                <c:pt idx="783">
                  <c:v>25689</c:v>
                </c:pt>
                <c:pt idx="784">
                  <c:v>25720</c:v>
                </c:pt>
                <c:pt idx="785">
                  <c:v>25750</c:v>
                </c:pt>
                <c:pt idx="786">
                  <c:v>25781</c:v>
                </c:pt>
                <c:pt idx="787">
                  <c:v>25812</c:v>
                </c:pt>
                <c:pt idx="788">
                  <c:v>25842</c:v>
                </c:pt>
                <c:pt idx="789">
                  <c:v>25873</c:v>
                </c:pt>
                <c:pt idx="790">
                  <c:v>25903</c:v>
                </c:pt>
                <c:pt idx="791">
                  <c:v>25934</c:v>
                </c:pt>
                <c:pt idx="792">
                  <c:v>25965</c:v>
                </c:pt>
                <c:pt idx="793">
                  <c:v>25993</c:v>
                </c:pt>
                <c:pt idx="794">
                  <c:v>26024</c:v>
                </c:pt>
                <c:pt idx="795">
                  <c:v>26054</c:v>
                </c:pt>
                <c:pt idx="796">
                  <c:v>26085</c:v>
                </c:pt>
                <c:pt idx="797">
                  <c:v>26115</c:v>
                </c:pt>
                <c:pt idx="798">
                  <c:v>26146</c:v>
                </c:pt>
                <c:pt idx="799">
                  <c:v>26177</c:v>
                </c:pt>
                <c:pt idx="800">
                  <c:v>26207</c:v>
                </c:pt>
                <c:pt idx="801">
                  <c:v>26238</c:v>
                </c:pt>
                <c:pt idx="802">
                  <c:v>26268</c:v>
                </c:pt>
                <c:pt idx="803">
                  <c:v>26299</c:v>
                </c:pt>
                <c:pt idx="804">
                  <c:v>26330</c:v>
                </c:pt>
                <c:pt idx="805">
                  <c:v>26359</c:v>
                </c:pt>
                <c:pt idx="806">
                  <c:v>26390</c:v>
                </c:pt>
                <c:pt idx="807">
                  <c:v>26420</c:v>
                </c:pt>
                <c:pt idx="808">
                  <c:v>26451</c:v>
                </c:pt>
                <c:pt idx="809">
                  <c:v>26481</c:v>
                </c:pt>
                <c:pt idx="810">
                  <c:v>26512</c:v>
                </c:pt>
                <c:pt idx="811">
                  <c:v>26543</c:v>
                </c:pt>
                <c:pt idx="812">
                  <c:v>26573</c:v>
                </c:pt>
                <c:pt idx="813">
                  <c:v>26604</c:v>
                </c:pt>
                <c:pt idx="814">
                  <c:v>26634</c:v>
                </c:pt>
                <c:pt idx="815">
                  <c:v>26665</c:v>
                </c:pt>
                <c:pt idx="816">
                  <c:v>26696</c:v>
                </c:pt>
                <c:pt idx="817">
                  <c:v>26724</c:v>
                </c:pt>
                <c:pt idx="818">
                  <c:v>26755</c:v>
                </c:pt>
                <c:pt idx="819">
                  <c:v>26785</c:v>
                </c:pt>
                <c:pt idx="820">
                  <c:v>26816</c:v>
                </c:pt>
                <c:pt idx="821">
                  <c:v>26846</c:v>
                </c:pt>
                <c:pt idx="822">
                  <c:v>26877</c:v>
                </c:pt>
                <c:pt idx="823">
                  <c:v>26908</c:v>
                </c:pt>
                <c:pt idx="824">
                  <c:v>26938</c:v>
                </c:pt>
                <c:pt idx="825">
                  <c:v>26969</c:v>
                </c:pt>
                <c:pt idx="826">
                  <c:v>26999</c:v>
                </c:pt>
                <c:pt idx="827">
                  <c:v>27030</c:v>
                </c:pt>
                <c:pt idx="828">
                  <c:v>27061</c:v>
                </c:pt>
                <c:pt idx="829">
                  <c:v>27089</c:v>
                </c:pt>
                <c:pt idx="830">
                  <c:v>27120</c:v>
                </c:pt>
                <c:pt idx="831">
                  <c:v>27150</c:v>
                </c:pt>
                <c:pt idx="832">
                  <c:v>27181</c:v>
                </c:pt>
                <c:pt idx="833">
                  <c:v>27211</c:v>
                </c:pt>
                <c:pt idx="834">
                  <c:v>27242</c:v>
                </c:pt>
                <c:pt idx="835">
                  <c:v>27273</c:v>
                </c:pt>
                <c:pt idx="836">
                  <c:v>27303</c:v>
                </c:pt>
                <c:pt idx="837">
                  <c:v>27334</c:v>
                </c:pt>
                <c:pt idx="838">
                  <c:v>27364</c:v>
                </c:pt>
                <c:pt idx="839">
                  <c:v>27395</c:v>
                </c:pt>
                <c:pt idx="840">
                  <c:v>27426</c:v>
                </c:pt>
                <c:pt idx="841">
                  <c:v>27454</c:v>
                </c:pt>
                <c:pt idx="842">
                  <c:v>27485</c:v>
                </c:pt>
                <c:pt idx="843">
                  <c:v>27515</c:v>
                </c:pt>
                <c:pt idx="844">
                  <c:v>27546</c:v>
                </c:pt>
                <c:pt idx="845">
                  <c:v>27576</c:v>
                </c:pt>
                <c:pt idx="846">
                  <c:v>27607</c:v>
                </c:pt>
                <c:pt idx="847">
                  <c:v>27638</c:v>
                </c:pt>
                <c:pt idx="848">
                  <c:v>27668</c:v>
                </c:pt>
                <c:pt idx="849">
                  <c:v>27699</c:v>
                </c:pt>
                <c:pt idx="850">
                  <c:v>27729</c:v>
                </c:pt>
                <c:pt idx="851">
                  <c:v>27760</c:v>
                </c:pt>
                <c:pt idx="852">
                  <c:v>27791</c:v>
                </c:pt>
                <c:pt idx="853">
                  <c:v>27820</c:v>
                </c:pt>
                <c:pt idx="854">
                  <c:v>27851</c:v>
                </c:pt>
                <c:pt idx="855">
                  <c:v>27881</c:v>
                </c:pt>
                <c:pt idx="856">
                  <c:v>27912</c:v>
                </c:pt>
                <c:pt idx="857">
                  <c:v>27942</c:v>
                </c:pt>
                <c:pt idx="858">
                  <c:v>27973</c:v>
                </c:pt>
                <c:pt idx="859">
                  <c:v>28004</c:v>
                </c:pt>
                <c:pt idx="860">
                  <c:v>28034</c:v>
                </c:pt>
                <c:pt idx="861">
                  <c:v>28065</c:v>
                </c:pt>
                <c:pt idx="862">
                  <c:v>28095</c:v>
                </c:pt>
                <c:pt idx="863">
                  <c:v>28126</c:v>
                </c:pt>
                <c:pt idx="864">
                  <c:v>28157</c:v>
                </c:pt>
                <c:pt idx="865">
                  <c:v>28185</c:v>
                </c:pt>
                <c:pt idx="866">
                  <c:v>28216</c:v>
                </c:pt>
                <c:pt idx="867">
                  <c:v>28246</c:v>
                </c:pt>
                <c:pt idx="868">
                  <c:v>28277</c:v>
                </c:pt>
                <c:pt idx="869">
                  <c:v>28307</c:v>
                </c:pt>
                <c:pt idx="870">
                  <c:v>28338</c:v>
                </c:pt>
                <c:pt idx="871">
                  <c:v>28369</c:v>
                </c:pt>
                <c:pt idx="872">
                  <c:v>28399</c:v>
                </c:pt>
                <c:pt idx="873">
                  <c:v>28430</c:v>
                </c:pt>
                <c:pt idx="874">
                  <c:v>28460</c:v>
                </c:pt>
                <c:pt idx="875">
                  <c:v>28491</c:v>
                </c:pt>
                <c:pt idx="876">
                  <c:v>28522</c:v>
                </c:pt>
                <c:pt idx="877">
                  <c:v>28550</c:v>
                </c:pt>
                <c:pt idx="878">
                  <c:v>28581</c:v>
                </c:pt>
                <c:pt idx="879">
                  <c:v>28611</c:v>
                </c:pt>
                <c:pt idx="880">
                  <c:v>28642</c:v>
                </c:pt>
                <c:pt idx="881">
                  <c:v>28672</c:v>
                </c:pt>
                <c:pt idx="882">
                  <c:v>28703</c:v>
                </c:pt>
                <c:pt idx="883">
                  <c:v>28734</c:v>
                </c:pt>
                <c:pt idx="884">
                  <c:v>28764</c:v>
                </c:pt>
                <c:pt idx="885">
                  <c:v>28795</c:v>
                </c:pt>
                <c:pt idx="886">
                  <c:v>28825</c:v>
                </c:pt>
                <c:pt idx="887">
                  <c:v>28856</c:v>
                </c:pt>
                <c:pt idx="888">
                  <c:v>28887</c:v>
                </c:pt>
                <c:pt idx="889">
                  <c:v>28915</c:v>
                </c:pt>
                <c:pt idx="890">
                  <c:v>28946</c:v>
                </c:pt>
                <c:pt idx="891">
                  <c:v>28976</c:v>
                </c:pt>
                <c:pt idx="892">
                  <c:v>29007</c:v>
                </c:pt>
                <c:pt idx="893">
                  <c:v>29037</c:v>
                </c:pt>
                <c:pt idx="894">
                  <c:v>29068</c:v>
                </c:pt>
                <c:pt idx="895">
                  <c:v>29099</c:v>
                </c:pt>
                <c:pt idx="896">
                  <c:v>29129</c:v>
                </c:pt>
                <c:pt idx="897">
                  <c:v>29160</c:v>
                </c:pt>
                <c:pt idx="898">
                  <c:v>29190</c:v>
                </c:pt>
                <c:pt idx="899">
                  <c:v>29221</c:v>
                </c:pt>
                <c:pt idx="900">
                  <c:v>29252</c:v>
                </c:pt>
                <c:pt idx="901">
                  <c:v>29281</c:v>
                </c:pt>
                <c:pt idx="902">
                  <c:v>29312</c:v>
                </c:pt>
                <c:pt idx="903">
                  <c:v>29342</c:v>
                </c:pt>
                <c:pt idx="904">
                  <c:v>29373</c:v>
                </c:pt>
                <c:pt idx="905">
                  <c:v>29403</c:v>
                </c:pt>
                <c:pt idx="906">
                  <c:v>29434</c:v>
                </c:pt>
                <c:pt idx="907">
                  <c:v>29465</c:v>
                </c:pt>
                <c:pt idx="908">
                  <c:v>29495</c:v>
                </c:pt>
                <c:pt idx="909">
                  <c:v>29526</c:v>
                </c:pt>
                <c:pt idx="910">
                  <c:v>29556</c:v>
                </c:pt>
                <c:pt idx="911">
                  <c:v>29587</c:v>
                </c:pt>
                <c:pt idx="912">
                  <c:v>29618</c:v>
                </c:pt>
                <c:pt idx="913">
                  <c:v>29646</c:v>
                </c:pt>
                <c:pt idx="914">
                  <c:v>29677</c:v>
                </c:pt>
                <c:pt idx="915">
                  <c:v>29707</c:v>
                </c:pt>
                <c:pt idx="916">
                  <c:v>29738</c:v>
                </c:pt>
                <c:pt idx="917">
                  <c:v>29768</c:v>
                </c:pt>
                <c:pt idx="918">
                  <c:v>29799</c:v>
                </c:pt>
                <c:pt idx="919">
                  <c:v>29830</c:v>
                </c:pt>
                <c:pt idx="920">
                  <c:v>29860</c:v>
                </c:pt>
                <c:pt idx="921">
                  <c:v>29891</c:v>
                </c:pt>
                <c:pt idx="922">
                  <c:v>29921</c:v>
                </c:pt>
                <c:pt idx="923">
                  <c:v>29952</c:v>
                </c:pt>
                <c:pt idx="924">
                  <c:v>29983</c:v>
                </c:pt>
                <c:pt idx="925">
                  <c:v>30011</c:v>
                </c:pt>
                <c:pt idx="926">
                  <c:v>30042</c:v>
                </c:pt>
                <c:pt idx="927">
                  <c:v>30072</c:v>
                </c:pt>
                <c:pt idx="928">
                  <c:v>30103</c:v>
                </c:pt>
                <c:pt idx="929">
                  <c:v>30133</c:v>
                </c:pt>
                <c:pt idx="930">
                  <c:v>30164</c:v>
                </c:pt>
                <c:pt idx="931">
                  <c:v>30195</c:v>
                </c:pt>
                <c:pt idx="932">
                  <c:v>30225</c:v>
                </c:pt>
                <c:pt idx="933">
                  <c:v>30256</c:v>
                </c:pt>
                <c:pt idx="934">
                  <c:v>30286</c:v>
                </c:pt>
                <c:pt idx="935">
                  <c:v>30317</c:v>
                </c:pt>
                <c:pt idx="936">
                  <c:v>30348</c:v>
                </c:pt>
                <c:pt idx="937">
                  <c:v>30376</c:v>
                </c:pt>
                <c:pt idx="938">
                  <c:v>30407</c:v>
                </c:pt>
                <c:pt idx="939">
                  <c:v>30437</c:v>
                </c:pt>
                <c:pt idx="940">
                  <c:v>30468</c:v>
                </c:pt>
                <c:pt idx="941">
                  <c:v>30498</c:v>
                </c:pt>
                <c:pt idx="942">
                  <c:v>30529</c:v>
                </c:pt>
                <c:pt idx="943">
                  <c:v>30560</c:v>
                </c:pt>
                <c:pt idx="944">
                  <c:v>30590</c:v>
                </c:pt>
                <c:pt idx="945">
                  <c:v>30621</c:v>
                </c:pt>
                <c:pt idx="946">
                  <c:v>30651</c:v>
                </c:pt>
                <c:pt idx="947">
                  <c:v>30682</c:v>
                </c:pt>
                <c:pt idx="948">
                  <c:v>30713</c:v>
                </c:pt>
                <c:pt idx="949">
                  <c:v>30742</c:v>
                </c:pt>
                <c:pt idx="950">
                  <c:v>30773</c:v>
                </c:pt>
                <c:pt idx="951">
                  <c:v>30803</c:v>
                </c:pt>
                <c:pt idx="952">
                  <c:v>30834</c:v>
                </c:pt>
                <c:pt idx="953">
                  <c:v>30864</c:v>
                </c:pt>
                <c:pt idx="954">
                  <c:v>30895</c:v>
                </c:pt>
                <c:pt idx="955">
                  <c:v>30926</c:v>
                </c:pt>
                <c:pt idx="956">
                  <c:v>30956</c:v>
                </c:pt>
                <c:pt idx="957">
                  <c:v>30987</c:v>
                </c:pt>
                <c:pt idx="958">
                  <c:v>31017</c:v>
                </c:pt>
                <c:pt idx="959">
                  <c:v>31048</c:v>
                </c:pt>
                <c:pt idx="960">
                  <c:v>31079</c:v>
                </c:pt>
                <c:pt idx="961">
                  <c:v>31107</c:v>
                </c:pt>
                <c:pt idx="962">
                  <c:v>31138</c:v>
                </c:pt>
                <c:pt idx="963">
                  <c:v>31168</c:v>
                </c:pt>
                <c:pt idx="964">
                  <c:v>31199</c:v>
                </c:pt>
                <c:pt idx="965">
                  <c:v>31229</c:v>
                </c:pt>
                <c:pt idx="966">
                  <c:v>31260</c:v>
                </c:pt>
                <c:pt idx="967">
                  <c:v>31291</c:v>
                </c:pt>
                <c:pt idx="968">
                  <c:v>31321</c:v>
                </c:pt>
                <c:pt idx="969">
                  <c:v>31352</c:v>
                </c:pt>
                <c:pt idx="970">
                  <c:v>31382</c:v>
                </c:pt>
                <c:pt idx="971">
                  <c:v>31413</c:v>
                </c:pt>
                <c:pt idx="972">
                  <c:v>31444</c:v>
                </c:pt>
                <c:pt idx="973">
                  <c:v>31472</c:v>
                </c:pt>
                <c:pt idx="974">
                  <c:v>31503</c:v>
                </c:pt>
                <c:pt idx="975">
                  <c:v>31533</c:v>
                </c:pt>
                <c:pt idx="976">
                  <c:v>31564</c:v>
                </c:pt>
                <c:pt idx="977">
                  <c:v>31594</c:v>
                </c:pt>
                <c:pt idx="978">
                  <c:v>31625</c:v>
                </c:pt>
                <c:pt idx="979">
                  <c:v>31656</c:v>
                </c:pt>
                <c:pt idx="980">
                  <c:v>31686</c:v>
                </c:pt>
                <c:pt idx="981">
                  <c:v>31717</c:v>
                </c:pt>
                <c:pt idx="982">
                  <c:v>31747</c:v>
                </c:pt>
                <c:pt idx="983">
                  <c:v>31778</c:v>
                </c:pt>
                <c:pt idx="984">
                  <c:v>31809</c:v>
                </c:pt>
                <c:pt idx="985">
                  <c:v>31837</c:v>
                </c:pt>
                <c:pt idx="986">
                  <c:v>31868</c:v>
                </c:pt>
                <c:pt idx="987">
                  <c:v>31898</c:v>
                </c:pt>
                <c:pt idx="988">
                  <c:v>31929</c:v>
                </c:pt>
                <c:pt idx="989">
                  <c:v>31959</c:v>
                </c:pt>
                <c:pt idx="990">
                  <c:v>31990</c:v>
                </c:pt>
                <c:pt idx="991">
                  <c:v>32021</c:v>
                </c:pt>
                <c:pt idx="992">
                  <c:v>32051</c:v>
                </c:pt>
                <c:pt idx="993">
                  <c:v>32082</c:v>
                </c:pt>
                <c:pt idx="994">
                  <c:v>32112</c:v>
                </c:pt>
                <c:pt idx="995">
                  <c:v>32143</c:v>
                </c:pt>
                <c:pt idx="996">
                  <c:v>32174</c:v>
                </c:pt>
                <c:pt idx="997">
                  <c:v>32203</c:v>
                </c:pt>
                <c:pt idx="998">
                  <c:v>32234</c:v>
                </c:pt>
                <c:pt idx="999">
                  <c:v>32264</c:v>
                </c:pt>
                <c:pt idx="1000">
                  <c:v>32295</c:v>
                </c:pt>
                <c:pt idx="1001">
                  <c:v>32325</c:v>
                </c:pt>
                <c:pt idx="1002">
                  <c:v>32356</c:v>
                </c:pt>
                <c:pt idx="1003">
                  <c:v>32387</c:v>
                </c:pt>
                <c:pt idx="1004">
                  <c:v>32417</c:v>
                </c:pt>
                <c:pt idx="1005">
                  <c:v>32448</c:v>
                </c:pt>
                <c:pt idx="1006">
                  <c:v>32478</c:v>
                </c:pt>
                <c:pt idx="1007">
                  <c:v>32509</c:v>
                </c:pt>
                <c:pt idx="1008">
                  <c:v>32540</c:v>
                </c:pt>
                <c:pt idx="1009">
                  <c:v>32568</c:v>
                </c:pt>
                <c:pt idx="1010">
                  <c:v>32599</c:v>
                </c:pt>
                <c:pt idx="1011">
                  <c:v>32629</c:v>
                </c:pt>
                <c:pt idx="1012">
                  <c:v>32660</c:v>
                </c:pt>
                <c:pt idx="1013">
                  <c:v>32690</c:v>
                </c:pt>
                <c:pt idx="1014">
                  <c:v>32721</c:v>
                </c:pt>
                <c:pt idx="1015">
                  <c:v>32752</c:v>
                </c:pt>
                <c:pt idx="1016">
                  <c:v>32782</c:v>
                </c:pt>
                <c:pt idx="1017">
                  <c:v>32813</c:v>
                </c:pt>
                <c:pt idx="1018">
                  <c:v>32843</c:v>
                </c:pt>
                <c:pt idx="1019">
                  <c:v>32874</c:v>
                </c:pt>
                <c:pt idx="1020">
                  <c:v>32905</c:v>
                </c:pt>
                <c:pt idx="1021">
                  <c:v>32933</c:v>
                </c:pt>
                <c:pt idx="1022">
                  <c:v>32964</c:v>
                </c:pt>
                <c:pt idx="1023">
                  <c:v>32994</c:v>
                </c:pt>
                <c:pt idx="1024">
                  <c:v>33025</c:v>
                </c:pt>
                <c:pt idx="1025">
                  <c:v>33055</c:v>
                </c:pt>
                <c:pt idx="1026">
                  <c:v>33086</c:v>
                </c:pt>
                <c:pt idx="1027">
                  <c:v>33117</c:v>
                </c:pt>
                <c:pt idx="1028">
                  <c:v>33147</c:v>
                </c:pt>
                <c:pt idx="1029">
                  <c:v>33178</c:v>
                </c:pt>
                <c:pt idx="1030">
                  <c:v>33208</c:v>
                </c:pt>
                <c:pt idx="1031">
                  <c:v>33239</c:v>
                </c:pt>
                <c:pt idx="1032">
                  <c:v>33270</c:v>
                </c:pt>
                <c:pt idx="1033">
                  <c:v>33298</c:v>
                </c:pt>
                <c:pt idx="1034">
                  <c:v>33329</c:v>
                </c:pt>
                <c:pt idx="1035">
                  <c:v>33359</c:v>
                </c:pt>
                <c:pt idx="1036">
                  <c:v>33390</c:v>
                </c:pt>
                <c:pt idx="1037">
                  <c:v>33420</c:v>
                </c:pt>
                <c:pt idx="1038">
                  <c:v>33451</c:v>
                </c:pt>
                <c:pt idx="1039">
                  <c:v>33482</c:v>
                </c:pt>
                <c:pt idx="1040">
                  <c:v>33512</c:v>
                </c:pt>
                <c:pt idx="1041">
                  <c:v>33543</c:v>
                </c:pt>
                <c:pt idx="1042">
                  <c:v>33573</c:v>
                </c:pt>
                <c:pt idx="1043">
                  <c:v>33604</c:v>
                </c:pt>
                <c:pt idx="1044">
                  <c:v>33635</c:v>
                </c:pt>
                <c:pt idx="1045">
                  <c:v>33664</c:v>
                </c:pt>
                <c:pt idx="1046">
                  <c:v>33695</c:v>
                </c:pt>
                <c:pt idx="1047">
                  <c:v>33725</c:v>
                </c:pt>
                <c:pt idx="1048">
                  <c:v>33756</c:v>
                </c:pt>
                <c:pt idx="1049">
                  <c:v>33786</c:v>
                </c:pt>
                <c:pt idx="1050">
                  <c:v>33817</c:v>
                </c:pt>
                <c:pt idx="1051">
                  <c:v>33848</c:v>
                </c:pt>
                <c:pt idx="1052">
                  <c:v>33878</c:v>
                </c:pt>
                <c:pt idx="1053">
                  <c:v>33909</c:v>
                </c:pt>
                <c:pt idx="1054">
                  <c:v>33939</c:v>
                </c:pt>
                <c:pt idx="1055">
                  <c:v>33970</c:v>
                </c:pt>
                <c:pt idx="1056">
                  <c:v>34001</c:v>
                </c:pt>
                <c:pt idx="1057">
                  <c:v>34029</c:v>
                </c:pt>
                <c:pt idx="1058">
                  <c:v>34060</c:v>
                </c:pt>
                <c:pt idx="1059">
                  <c:v>34090</c:v>
                </c:pt>
                <c:pt idx="1060">
                  <c:v>34121</c:v>
                </c:pt>
                <c:pt idx="1061">
                  <c:v>34151</c:v>
                </c:pt>
                <c:pt idx="1062">
                  <c:v>34182</c:v>
                </c:pt>
                <c:pt idx="1063">
                  <c:v>34213</c:v>
                </c:pt>
                <c:pt idx="1064">
                  <c:v>34243</c:v>
                </c:pt>
                <c:pt idx="1065">
                  <c:v>34274</c:v>
                </c:pt>
                <c:pt idx="1066">
                  <c:v>34304</c:v>
                </c:pt>
                <c:pt idx="1067">
                  <c:v>34335</c:v>
                </c:pt>
                <c:pt idx="1068">
                  <c:v>34366</c:v>
                </c:pt>
                <c:pt idx="1069">
                  <c:v>34394</c:v>
                </c:pt>
                <c:pt idx="1070">
                  <c:v>34425</c:v>
                </c:pt>
                <c:pt idx="1071">
                  <c:v>34455</c:v>
                </c:pt>
                <c:pt idx="1072">
                  <c:v>34486</c:v>
                </c:pt>
                <c:pt idx="1073">
                  <c:v>34516</c:v>
                </c:pt>
                <c:pt idx="1074">
                  <c:v>34547</c:v>
                </c:pt>
                <c:pt idx="1075">
                  <c:v>34578</c:v>
                </c:pt>
                <c:pt idx="1076">
                  <c:v>34608</c:v>
                </c:pt>
                <c:pt idx="1077">
                  <c:v>34639</c:v>
                </c:pt>
                <c:pt idx="1078">
                  <c:v>34669</c:v>
                </c:pt>
                <c:pt idx="1079">
                  <c:v>34700</c:v>
                </c:pt>
                <c:pt idx="1080">
                  <c:v>34731</c:v>
                </c:pt>
                <c:pt idx="1081">
                  <c:v>34759</c:v>
                </c:pt>
                <c:pt idx="1082">
                  <c:v>34790</c:v>
                </c:pt>
                <c:pt idx="1083">
                  <c:v>34820</c:v>
                </c:pt>
                <c:pt idx="1084">
                  <c:v>34851</c:v>
                </c:pt>
                <c:pt idx="1085">
                  <c:v>34881</c:v>
                </c:pt>
                <c:pt idx="1086">
                  <c:v>34912</c:v>
                </c:pt>
                <c:pt idx="1087">
                  <c:v>34943</c:v>
                </c:pt>
                <c:pt idx="1088">
                  <c:v>34973</c:v>
                </c:pt>
                <c:pt idx="1089">
                  <c:v>35004</c:v>
                </c:pt>
                <c:pt idx="1090">
                  <c:v>35034</c:v>
                </c:pt>
                <c:pt idx="1091">
                  <c:v>35065</c:v>
                </c:pt>
                <c:pt idx="1092">
                  <c:v>35096</c:v>
                </c:pt>
                <c:pt idx="1093">
                  <c:v>35125</c:v>
                </c:pt>
                <c:pt idx="1094">
                  <c:v>35156</c:v>
                </c:pt>
                <c:pt idx="1095">
                  <c:v>35186</c:v>
                </c:pt>
                <c:pt idx="1096">
                  <c:v>35217</c:v>
                </c:pt>
                <c:pt idx="1097">
                  <c:v>35247</c:v>
                </c:pt>
                <c:pt idx="1098">
                  <c:v>35278</c:v>
                </c:pt>
                <c:pt idx="1099">
                  <c:v>35309</c:v>
                </c:pt>
                <c:pt idx="1100">
                  <c:v>35339</c:v>
                </c:pt>
                <c:pt idx="1101">
                  <c:v>35370</c:v>
                </c:pt>
                <c:pt idx="1102">
                  <c:v>35400</c:v>
                </c:pt>
                <c:pt idx="1103">
                  <c:v>35431</c:v>
                </c:pt>
                <c:pt idx="1104">
                  <c:v>35462</c:v>
                </c:pt>
                <c:pt idx="1105">
                  <c:v>35490</c:v>
                </c:pt>
                <c:pt idx="1106">
                  <c:v>35521</c:v>
                </c:pt>
                <c:pt idx="1107">
                  <c:v>35551</c:v>
                </c:pt>
                <c:pt idx="1108">
                  <c:v>35582</c:v>
                </c:pt>
                <c:pt idx="1109">
                  <c:v>35612</c:v>
                </c:pt>
                <c:pt idx="1110">
                  <c:v>35643</c:v>
                </c:pt>
                <c:pt idx="1111">
                  <c:v>35674</c:v>
                </c:pt>
                <c:pt idx="1112">
                  <c:v>35704</c:v>
                </c:pt>
                <c:pt idx="1113">
                  <c:v>35735</c:v>
                </c:pt>
                <c:pt idx="1114">
                  <c:v>35765</c:v>
                </c:pt>
                <c:pt idx="1115">
                  <c:v>35796</c:v>
                </c:pt>
                <c:pt idx="1116">
                  <c:v>35827</c:v>
                </c:pt>
                <c:pt idx="1117">
                  <c:v>35855</c:v>
                </c:pt>
                <c:pt idx="1118">
                  <c:v>35886</c:v>
                </c:pt>
                <c:pt idx="1119">
                  <c:v>35916</c:v>
                </c:pt>
                <c:pt idx="1120">
                  <c:v>35947</c:v>
                </c:pt>
                <c:pt idx="1121">
                  <c:v>35977</c:v>
                </c:pt>
                <c:pt idx="1122">
                  <c:v>36008</c:v>
                </c:pt>
                <c:pt idx="1123">
                  <c:v>36039</c:v>
                </c:pt>
                <c:pt idx="1124">
                  <c:v>36069</c:v>
                </c:pt>
                <c:pt idx="1125">
                  <c:v>36100</c:v>
                </c:pt>
                <c:pt idx="1126">
                  <c:v>36130</c:v>
                </c:pt>
                <c:pt idx="1127">
                  <c:v>36161</c:v>
                </c:pt>
                <c:pt idx="1128">
                  <c:v>36192</c:v>
                </c:pt>
                <c:pt idx="1129">
                  <c:v>36220</c:v>
                </c:pt>
                <c:pt idx="1130">
                  <c:v>36251</c:v>
                </c:pt>
                <c:pt idx="1131">
                  <c:v>36281</c:v>
                </c:pt>
                <c:pt idx="1132">
                  <c:v>36312</c:v>
                </c:pt>
                <c:pt idx="1133">
                  <c:v>36342</c:v>
                </c:pt>
                <c:pt idx="1134">
                  <c:v>36373</c:v>
                </c:pt>
                <c:pt idx="1135">
                  <c:v>36404</c:v>
                </c:pt>
                <c:pt idx="1136">
                  <c:v>36434</c:v>
                </c:pt>
                <c:pt idx="1137">
                  <c:v>36465</c:v>
                </c:pt>
                <c:pt idx="1138">
                  <c:v>36495</c:v>
                </c:pt>
                <c:pt idx="1139">
                  <c:v>36526</c:v>
                </c:pt>
                <c:pt idx="1140">
                  <c:v>36557</c:v>
                </c:pt>
                <c:pt idx="1141">
                  <c:v>36586</c:v>
                </c:pt>
                <c:pt idx="1142">
                  <c:v>36617</c:v>
                </c:pt>
                <c:pt idx="1143">
                  <c:v>36647</c:v>
                </c:pt>
                <c:pt idx="1144">
                  <c:v>36678</c:v>
                </c:pt>
                <c:pt idx="1145">
                  <c:v>36708</c:v>
                </c:pt>
                <c:pt idx="1146">
                  <c:v>36739</c:v>
                </c:pt>
                <c:pt idx="1147">
                  <c:v>36770</c:v>
                </c:pt>
                <c:pt idx="1148">
                  <c:v>36800</c:v>
                </c:pt>
                <c:pt idx="1149">
                  <c:v>36831</c:v>
                </c:pt>
                <c:pt idx="1150">
                  <c:v>36861</c:v>
                </c:pt>
                <c:pt idx="1151">
                  <c:v>36892</c:v>
                </c:pt>
                <c:pt idx="1152">
                  <c:v>36923</c:v>
                </c:pt>
                <c:pt idx="1153">
                  <c:v>36951</c:v>
                </c:pt>
                <c:pt idx="1154">
                  <c:v>36982</c:v>
                </c:pt>
                <c:pt idx="1155">
                  <c:v>37012</c:v>
                </c:pt>
                <c:pt idx="1156">
                  <c:v>37043</c:v>
                </c:pt>
                <c:pt idx="1157">
                  <c:v>37073</c:v>
                </c:pt>
                <c:pt idx="1158">
                  <c:v>37104</c:v>
                </c:pt>
                <c:pt idx="1159">
                  <c:v>37135</c:v>
                </c:pt>
                <c:pt idx="1160">
                  <c:v>37165</c:v>
                </c:pt>
                <c:pt idx="1161">
                  <c:v>37196</c:v>
                </c:pt>
                <c:pt idx="1162">
                  <c:v>37226</c:v>
                </c:pt>
                <c:pt idx="1163">
                  <c:v>37257</c:v>
                </c:pt>
                <c:pt idx="1164">
                  <c:v>37288</c:v>
                </c:pt>
                <c:pt idx="1165">
                  <c:v>37316</c:v>
                </c:pt>
                <c:pt idx="1166">
                  <c:v>37347</c:v>
                </c:pt>
                <c:pt idx="1167">
                  <c:v>37377</c:v>
                </c:pt>
                <c:pt idx="1168">
                  <c:v>37408</c:v>
                </c:pt>
                <c:pt idx="1169">
                  <c:v>37438</c:v>
                </c:pt>
                <c:pt idx="1170">
                  <c:v>37469</c:v>
                </c:pt>
                <c:pt idx="1171">
                  <c:v>37500</c:v>
                </c:pt>
                <c:pt idx="1172">
                  <c:v>37530</c:v>
                </c:pt>
                <c:pt idx="1173">
                  <c:v>37561</c:v>
                </c:pt>
                <c:pt idx="1174">
                  <c:v>37591</c:v>
                </c:pt>
                <c:pt idx="1175">
                  <c:v>37622</c:v>
                </c:pt>
                <c:pt idx="1176">
                  <c:v>37653</c:v>
                </c:pt>
                <c:pt idx="1177">
                  <c:v>37681</c:v>
                </c:pt>
                <c:pt idx="1178">
                  <c:v>37712</c:v>
                </c:pt>
                <c:pt idx="1179">
                  <c:v>37742</c:v>
                </c:pt>
                <c:pt idx="1180">
                  <c:v>37773</c:v>
                </c:pt>
                <c:pt idx="1181">
                  <c:v>37803</c:v>
                </c:pt>
                <c:pt idx="1182">
                  <c:v>37834</c:v>
                </c:pt>
                <c:pt idx="1183">
                  <c:v>37865</c:v>
                </c:pt>
                <c:pt idx="1184">
                  <c:v>37895</c:v>
                </c:pt>
                <c:pt idx="1185">
                  <c:v>37926</c:v>
                </c:pt>
                <c:pt idx="1186">
                  <c:v>37956</c:v>
                </c:pt>
                <c:pt idx="1187">
                  <c:v>37987</c:v>
                </c:pt>
                <c:pt idx="1188">
                  <c:v>38018</c:v>
                </c:pt>
                <c:pt idx="1189">
                  <c:v>38047</c:v>
                </c:pt>
                <c:pt idx="1190">
                  <c:v>38078</c:v>
                </c:pt>
                <c:pt idx="1191">
                  <c:v>38108</c:v>
                </c:pt>
                <c:pt idx="1192">
                  <c:v>38139</c:v>
                </c:pt>
                <c:pt idx="1193">
                  <c:v>38169</c:v>
                </c:pt>
                <c:pt idx="1194">
                  <c:v>38200</c:v>
                </c:pt>
                <c:pt idx="1195">
                  <c:v>38231</c:v>
                </c:pt>
                <c:pt idx="1196">
                  <c:v>38261</c:v>
                </c:pt>
                <c:pt idx="1197">
                  <c:v>38292</c:v>
                </c:pt>
                <c:pt idx="1198">
                  <c:v>38322</c:v>
                </c:pt>
                <c:pt idx="1199">
                  <c:v>38353</c:v>
                </c:pt>
                <c:pt idx="1200">
                  <c:v>38384</c:v>
                </c:pt>
                <c:pt idx="1201">
                  <c:v>38412</c:v>
                </c:pt>
                <c:pt idx="1202">
                  <c:v>38443</c:v>
                </c:pt>
                <c:pt idx="1203">
                  <c:v>38473</c:v>
                </c:pt>
                <c:pt idx="1204">
                  <c:v>38504</c:v>
                </c:pt>
                <c:pt idx="1205">
                  <c:v>38534</c:v>
                </c:pt>
                <c:pt idx="1206">
                  <c:v>38565</c:v>
                </c:pt>
                <c:pt idx="1207">
                  <c:v>38596</c:v>
                </c:pt>
                <c:pt idx="1208">
                  <c:v>38626</c:v>
                </c:pt>
                <c:pt idx="1209">
                  <c:v>38657</c:v>
                </c:pt>
                <c:pt idx="1210">
                  <c:v>38687</c:v>
                </c:pt>
                <c:pt idx="1211">
                  <c:v>38718</c:v>
                </c:pt>
                <c:pt idx="1212">
                  <c:v>38749</c:v>
                </c:pt>
                <c:pt idx="1213">
                  <c:v>38777</c:v>
                </c:pt>
                <c:pt idx="1214">
                  <c:v>38808</c:v>
                </c:pt>
                <c:pt idx="1215">
                  <c:v>38838</c:v>
                </c:pt>
                <c:pt idx="1216">
                  <c:v>38869</c:v>
                </c:pt>
                <c:pt idx="1217">
                  <c:v>38899</c:v>
                </c:pt>
                <c:pt idx="1218">
                  <c:v>38930</c:v>
                </c:pt>
                <c:pt idx="1219">
                  <c:v>38961</c:v>
                </c:pt>
                <c:pt idx="1220">
                  <c:v>38991</c:v>
                </c:pt>
                <c:pt idx="1221">
                  <c:v>39022</c:v>
                </c:pt>
                <c:pt idx="1222">
                  <c:v>39052</c:v>
                </c:pt>
                <c:pt idx="1223">
                  <c:v>39083</c:v>
                </c:pt>
                <c:pt idx="1224">
                  <c:v>39114</c:v>
                </c:pt>
                <c:pt idx="1225">
                  <c:v>39142</c:v>
                </c:pt>
                <c:pt idx="1226">
                  <c:v>39173</c:v>
                </c:pt>
                <c:pt idx="1227">
                  <c:v>39203</c:v>
                </c:pt>
                <c:pt idx="1228">
                  <c:v>39234</c:v>
                </c:pt>
                <c:pt idx="1229">
                  <c:v>39264</c:v>
                </c:pt>
                <c:pt idx="1230">
                  <c:v>39295</c:v>
                </c:pt>
                <c:pt idx="1231">
                  <c:v>39326</c:v>
                </c:pt>
                <c:pt idx="1232">
                  <c:v>39356</c:v>
                </c:pt>
                <c:pt idx="1233">
                  <c:v>39387</c:v>
                </c:pt>
                <c:pt idx="1234">
                  <c:v>39417</c:v>
                </c:pt>
                <c:pt idx="1235">
                  <c:v>39448</c:v>
                </c:pt>
                <c:pt idx="1236">
                  <c:v>39479</c:v>
                </c:pt>
                <c:pt idx="1237">
                  <c:v>39508</c:v>
                </c:pt>
                <c:pt idx="1238">
                  <c:v>39539</c:v>
                </c:pt>
                <c:pt idx="1239">
                  <c:v>39569</c:v>
                </c:pt>
                <c:pt idx="1240">
                  <c:v>39600</c:v>
                </c:pt>
                <c:pt idx="1241">
                  <c:v>39630</c:v>
                </c:pt>
                <c:pt idx="1242">
                  <c:v>39661</c:v>
                </c:pt>
                <c:pt idx="1243">
                  <c:v>39692</c:v>
                </c:pt>
                <c:pt idx="1244">
                  <c:v>39722</c:v>
                </c:pt>
                <c:pt idx="1245">
                  <c:v>39753</c:v>
                </c:pt>
                <c:pt idx="1246">
                  <c:v>39783</c:v>
                </c:pt>
                <c:pt idx="1247">
                  <c:v>39814</c:v>
                </c:pt>
                <c:pt idx="1248">
                  <c:v>39845</c:v>
                </c:pt>
                <c:pt idx="1249">
                  <c:v>39873</c:v>
                </c:pt>
                <c:pt idx="1250">
                  <c:v>39904</c:v>
                </c:pt>
                <c:pt idx="1251">
                  <c:v>39934</c:v>
                </c:pt>
                <c:pt idx="1252">
                  <c:v>39965</c:v>
                </c:pt>
                <c:pt idx="1253">
                  <c:v>39995</c:v>
                </c:pt>
                <c:pt idx="1254">
                  <c:v>40026</c:v>
                </c:pt>
                <c:pt idx="1255">
                  <c:v>40057</c:v>
                </c:pt>
                <c:pt idx="1256">
                  <c:v>40087</c:v>
                </c:pt>
                <c:pt idx="1257">
                  <c:v>40118</c:v>
                </c:pt>
                <c:pt idx="1258">
                  <c:v>40148</c:v>
                </c:pt>
              </c:numCache>
            </c:numRef>
          </c:cat>
          <c:val>
            <c:numRef>
              <c:f>'apc1'!$C$2:$C$1260</c:f>
              <c:numCache>
                <c:formatCode>0</c:formatCode>
                <c:ptCount val="1259"/>
                <c:pt idx="0">
                  <c:v>-3.89</c:v>
                </c:pt>
                <c:pt idx="1">
                  <c:v>-4.01</c:v>
                </c:pt>
                <c:pt idx="2">
                  <c:v>-4.1399999999999997</c:v>
                </c:pt>
                <c:pt idx="3">
                  <c:v>-4.28</c:v>
                </c:pt>
                <c:pt idx="4">
                  <c:v>-4.4400000000000004</c:v>
                </c:pt>
                <c:pt idx="5">
                  <c:v>-4.5999999999999996</c:v>
                </c:pt>
                <c:pt idx="6">
                  <c:v>-4.7699999999999987</c:v>
                </c:pt>
                <c:pt idx="7">
                  <c:v>-4.9400000000000004</c:v>
                </c:pt>
                <c:pt idx="8">
                  <c:v>-5.1199999999999992</c:v>
                </c:pt>
                <c:pt idx="9">
                  <c:v>-5.3</c:v>
                </c:pt>
                <c:pt idx="10">
                  <c:v>-5.47</c:v>
                </c:pt>
                <c:pt idx="11">
                  <c:v>-5.6499999999999986</c:v>
                </c:pt>
                <c:pt idx="12">
                  <c:v>-5.84</c:v>
                </c:pt>
                <c:pt idx="13">
                  <c:v>-6.02</c:v>
                </c:pt>
                <c:pt idx="14">
                  <c:v>-6.21</c:v>
                </c:pt>
                <c:pt idx="15">
                  <c:v>-6.39</c:v>
                </c:pt>
                <c:pt idx="16">
                  <c:v>-6.57</c:v>
                </c:pt>
                <c:pt idx="17">
                  <c:v>-6.74</c:v>
                </c:pt>
                <c:pt idx="18">
                  <c:v>-6.9</c:v>
                </c:pt>
                <c:pt idx="19">
                  <c:v>-7.07</c:v>
                </c:pt>
                <c:pt idx="20">
                  <c:v>-7.23</c:v>
                </c:pt>
                <c:pt idx="21">
                  <c:v>-7.38</c:v>
                </c:pt>
                <c:pt idx="22">
                  <c:v>-7.53</c:v>
                </c:pt>
                <c:pt idx="23">
                  <c:v>-7.67</c:v>
                </c:pt>
                <c:pt idx="24">
                  <c:v>-7.81</c:v>
                </c:pt>
                <c:pt idx="25">
                  <c:v>-7.95</c:v>
                </c:pt>
                <c:pt idx="26">
                  <c:v>-8.07</c:v>
                </c:pt>
                <c:pt idx="27">
                  <c:v>-8.2000000000000011</c:v>
                </c:pt>
                <c:pt idx="28">
                  <c:v>-8.32</c:v>
                </c:pt>
                <c:pt idx="29">
                  <c:v>-8.43</c:v>
                </c:pt>
                <c:pt idx="30">
                  <c:v>-8.5400000000000009</c:v>
                </c:pt>
                <c:pt idx="31">
                  <c:v>-8.65</c:v>
                </c:pt>
                <c:pt idx="32">
                  <c:v>-8.7399999999999984</c:v>
                </c:pt>
                <c:pt idx="33">
                  <c:v>-8.84</c:v>
                </c:pt>
                <c:pt idx="34">
                  <c:v>-8.93</c:v>
                </c:pt>
                <c:pt idx="35">
                  <c:v>-9.01</c:v>
                </c:pt>
                <c:pt idx="36">
                  <c:v>-9.08</c:v>
                </c:pt>
                <c:pt idx="37">
                  <c:v>-9.15</c:v>
                </c:pt>
                <c:pt idx="38">
                  <c:v>-9.2000000000000011</c:v>
                </c:pt>
                <c:pt idx="39">
                  <c:v>-9.25</c:v>
                </c:pt>
                <c:pt idx="40">
                  <c:v>-9.2900000000000009</c:v>
                </c:pt>
                <c:pt idx="41">
                  <c:v>-9.32</c:v>
                </c:pt>
                <c:pt idx="42">
                  <c:v>-9.34</c:v>
                </c:pt>
                <c:pt idx="43">
                  <c:v>-9.35</c:v>
                </c:pt>
                <c:pt idx="44">
                  <c:v>-9.35</c:v>
                </c:pt>
                <c:pt idx="45">
                  <c:v>-9.34</c:v>
                </c:pt>
                <c:pt idx="46">
                  <c:v>-9.32</c:v>
                </c:pt>
                <c:pt idx="47">
                  <c:v>-9.2900000000000009</c:v>
                </c:pt>
                <c:pt idx="48">
                  <c:v>-9.25</c:v>
                </c:pt>
                <c:pt idx="49">
                  <c:v>-9.2100000000000009</c:v>
                </c:pt>
                <c:pt idx="50">
                  <c:v>-9.16</c:v>
                </c:pt>
                <c:pt idx="51">
                  <c:v>-9.1</c:v>
                </c:pt>
                <c:pt idx="52">
                  <c:v>-9.0300000000000011</c:v>
                </c:pt>
                <c:pt idx="53">
                  <c:v>-8.9499999999999993</c:v>
                </c:pt>
                <c:pt idx="54">
                  <c:v>-8.86</c:v>
                </c:pt>
                <c:pt idx="55">
                  <c:v>-8.76</c:v>
                </c:pt>
                <c:pt idx="56">
                  <c:v>-8.65</c:v>
                </c:pt>
                <c:pt idx="57">
                  <c:v>-8.52</c:v>
                </c:pt>
                <c:pt idx="58">
                  <c:v>-8.39</c:v>
                </c:pt>
                <c:pt idx="59">
                  <c:v>-8.2399999999999984</c:v>
                </c:pt>
                <c:pt idx="60">
                  <c:v>-8.09</c:v>
                </c:pt>
                <c:pt idx="61">
                  <c:v>-7.93</c:v>
                </c:pt>
                <c:pt idx="62">
                  <c:v>-7.77</c:v>
                </c:pt>
                <c:pt idx="63">
                  <c:v>-7.6</c:v>
                </c:pt>
                <c:pt idx="64">
                  <c:v>-7.41</c:v>
                </c:pt>
                <c:pt idx="65">
                  <c:v>-7.21</c:v>
                </c:pt>
                <c:pt idx="66">
                  <c:v>-6.99</c:v>
                </c:pt>
                <c:pt idx="67">
                  <c:v>-6.75</c:v>
                </c:pt>
                <c:pt idx="68">
                  <c:v>-6.5</c:v>
                </c:pt>
                <c:pt idx="69">
                  <c:v>-6.24</c:v>
                </c:pt>
                <c:pt idx="70">
                  <c:v>-5.97</c:v>
                </c:pt>
                <c:pt idx="71">
                  <c:v>-5.6899999999999986</c:v>
                </c:pt>
                <c:pt idx="72">
                  <c:v>-5.39</c:v>
                </c:pt>
                <c:pt idx="73">
                  <c:v>-5.08</c:v>
                </c:pt>
                <c:pt idx="74">
                  <c:v>-4.76</c:v>
                </c:pt>
                <c:pt idx="75">
                  <c:v>-4.42</c:v>
                </c:pt>
                <c:pt idx="76">
                  <c:v>-4.0599999999999996</c:v>
                </c:pt>
                <c:pt idx="77">
                  <c:v>-3.7</c:v>
                </c:pt>
                <c:pt idx="78">
                  <c:v>-3.33</c:v>
                </c:pt>
                <c:pt idx="79">
                  <c:v>-2.95</c:v>
                </c:pt>
                <c:pt idx="80">
                  <c:v>-2.56</c:v>
                </c:pt>
                <c:pt idx="81">
                  <c:v>-2.17</c:v>
                </c:pt>
                <c:pt idx="82">
                  <c:v>-1.77</c:v>
                </c:pt>
                <c:pt idx="83">
                  <c:v>-1.38</c:v>
                </c:pt>
                <c:pt idx="84">
                  <c:v>-0.98</c:v>
                </c:pt>
                <c:pt idx="85">
                  <c:v>-0.59</c:v>
                </c:pt>
                <c:pt idx="86">
                  <c:v>-0.2</c:v>
                </c:pt>
                <c:pt idx="87">
                  <c:v>0.18</c:v>
                </c:pt>
                <c:pt idx="88">
                  <c:v>0.56000000000000005</c:v>
                </c:pt>
                <c:pt idx="89">
                  <c:v>0.93</c:v>
                </c:pt>
                <c:pt idx="90">
                  <c:v>1.3</c:v>
                </c:pt>
                <c:pt idx="91">
                  <c:v>1.65</c:v>
                </c:pt>
                <c:pt idx="92">
                  <c:v>1.99</c:v>
                </c:pt>
                <c:pt idx="93">
                  <c:v>2.319999999999999</c:v>
                </c:pt>
                <c:pt idx="94">
                  <c:v>2.62</c:v>
                </c:pt>
                <c:pt idx="95">
                  <c:v>2.91</c:v>
                </c:pt>
                <c:pt idx="96">
                  <c:v>3.16</c:v>
                </c:pt>
                <c:pt idx="97">
                  <c:v>3.39</c:v>
                </c:pt>
                <c:pt idx="98">
                  <c:v>3.6</c:v>
                </c:pt>
                <c:pt idx="99">
                  <c:v>3.78</c:v>
                </c:pt>
                <c:pt idx="100">
                  <c:v>3.93</c:v>
                </c:pt>
                <c:pt idx="101">
                  <c:v>4.05</c:v>
                </c:pt>
                <c:pt idx="102">
                  <c:v>4.1399999999999997</c:v>
                </c:pt>
                <c:pt idx="103">
                  <c:v>4.21</c:v>
                </c:pt>
                <c:pt idx="104">
                  <c:v>4.25</c:v>
                </c:pt>
                <c:pt idx="105">
                  <c:v>4.2699999999999996</c:v>
                </c:pt>
                <c:pt idx="106">
                  <c:v>4.26</c:v>
                </c:pt>
                <c:pt idx="107">
                  <c:v>4.21</c:v>
                </c:pt>
                <c:pt idx="108">
                  <c:v>4.1199999999999992</c:v>
                </c:pt>
                <c:pt idx="109">
                  <c:v>4.01</c:v>
                </c:pt>
                <c:pt idx="110">
                  <c:v>3.87</c:v>
                </c:pt>
                <c:pt idx="111">
                  <c:v>3.69</c:v>
                </c:pt>
                <c:pt idx="112">
                  <c:v>3.49</c:v>
                </c:pt>
                <c:pt idx="113">
                  <c:v>3.27</c:v>
                </c:pt>
                <c:pt idx="114">
                  <c:v>3.01</c:v>
                </c:pt>
                <c:pt idx="115">
                  <c:v>2.74</c:v>
                </c:pt>
                <c:pt idx="116">
                  <c:v>2.4300000000000002</c:v>
                </c:pt>
                <c:pt idx="117">
                  <c:v>2.11</c:v>
                </c:pt>
                <c:pt idx="118">
                  <c:v>1.77</c:v>
                </c:pt>
                <c:pt idx="119">
                  <c:v>1.41</c:v>
                </c:pt>
                <c:pt idx="120">
                  <c:v>1.03</c:v>
                </c:pt>
                <c:pt idx="121">
                  <c:v>0.64</c:v>
                </c:pt>
                <c:pt idx="122">
                  <c:v>0.24</c:v>
                </c:pt>
                <c:pt idx="123">
                  <c:v>-0.18</c:v>
                </c:pt>
                <c:pt idx="124">
                  <c:v>-0.6</c:v>
                </c:pt>
                <c:pt idx="125">
                  <c:v>-1.02</c:v>
                </c:pt>
                <c:pt idx="126">
                  <c:v>-1.43</c:v>
                </c:pt>
                <c:pt idx="127">
                  <c:v>-1.84</c:v>
                </c:pt>
                <c:pt idx="128">
                  <c:v>-2.25</c:v>
                </c:pt>
                <c:pt idx="129">
                  <c:v>-2.65</c:v>
                </c:pt>
                <c:pt idx="130">
                  <c:v>-3.03</c:v>
                </c:pt>
                <c:pt idx="131">
                  <c:v>-3.41</c:v>
                </c:pt>
                <c:pt idx="132">
                  <c:v>-3.76</c:v>
                </c:pt>
                <c:pt idx="133">
                  <c:v>-4.0999999999999996</c:v>
                </c:pt>
                <c:pt idx="134">
                  <c:v>-4.42</c:v>
                </c:pt>
                <c:pt idx="135">
                  <c:v>-4.7300000000000004</c:v>
                </c:pt>
                <c:pt idx="136">
                  <c:v>-5.01</c:v>
                </c:pt>
                <c:pt idx="137">
                  <c:v>-5.27</c:v>
                </c:pt>
                <c:pt idx="138">
                  <c:v>-5.51</c:v>
                </c:pt>
                <c:pt idx="139">
                  <c:v>-5.72</c:v>
                </c:pt>
                <c:pt idx="140">
                  <c:v>-5.91</c:v>
                </c:pt>
                <c:pt idx="141">
                  <c:v>-6.08</c:v>
                </c:pt>
                <c:pt idx="142">
                  <c:v>-6.22</c:v>
                </c:pt>
                <c:pt idx="143">
                  <c:v>-6.33</c:v>
                </c:pt>
                <c:pt idx="144">
                  <c:v>-6.41</c:v>
                </c:pt>
                <c:pt idx="145">
                  <c:v>-6.46</c:v>
                </c:pt>
                <c:pt idx="146">
                  <c:v>-6.48</c:v>
                </c:pt>
                <c:pt idx="147">
                  <c:v>-6.47</c:v>
                </c:pt>
                <c:pt idx="148">
                  <c:v>-6.43</c:v>
                </c:pt>
                <c:pt idx="149">
                  <c:v>-6.37</c:v>
                </c:pt>
                <c:pt idx="150">
                  <c:v>-6.28</c:v>
                </c:pt>
                <c:pt idx="151">
                  <c:v>-6.17</c:v>
                </c:pt>
                <c:pt idx="152">
                  <c:v>-6.03</c:v>
                </c:pt>
                <c:pt idx="153">
                  <c:v>-5.87</c:v>
                </c:pt>
                <c:pt idx="154">
                  <c:v>-5.6899999999999986</c:v>
                </c:pt>
                <c:pt idx="155">
                  <c:v>-5.48</c:v>
                </c:pt>
                <c:pt idx="156">
                  <c:v>-5.27</c:v>
                </c:pt>
                <c:pt idx="157">
                  <c:v>-5.03</c:v>
                </c:pt>
                <c:pt idx="158">
                  <c:v>-4.79</c:v>
                </c:pt>
                <c:pt idx="159">
                  <c:v>-4.53</c:v>
                </c:pt>
                <c:pt idx="160">
                  <c:v>-4.26</c:v>
                </c:pt>
                <c:pt idx="161">
                  <c:v>-3.96</c:v>
                </c:pt>
                <c:pt idx="162">
                  <c:v>-3.67</c:v>
                </c:pt>
                <c:pt idx="163">
                  <c:v>-3.36</c:v>
                </c:pt>
                <c:pt idx="164">
                  <c:v>-3.05</c:v>
                </c:pt>
                <c:pt idx="165">
                  <c:v>-2.74</c:v>
                </c:pt>
                <c:pt idx="166">
                  <c:v>-2.4300000000000002</c:v>
                </c:pt>
                <c:pt idx="167">
                  <c:v>-2.12</c:v>
                </c:pt>
                <c:pt idx="168">
                  <c:v>-1.82</c:v>
                </c:pt>
                <c:pt idx="169">
                  <c:v>-1.53</c:v>
                </c:pt>
                <c:pt idx="170">
                  <c:v>-1.24</c:v>
                </c:pt>
                <c:pt idx="171">
                  <c:v>-0.97</c:v>
                </c:pt>
                <c:pt idx="172">
                  <c:v>-0.71</c:v>
                </c:pt>
                <c:pt idx="173">
                  <c:v>-0.47</c:v>
                </c:pt>
                <c:pt idx="174">
                  <c:v>-0.24</c:v>
                </c:pt>
                <c:pt idx="175">
                  <c:v>-0.04</c:v>
                </c:pt>
                <c:pt idx="176">
                  <c:v>0.16</c:v>
                </c:pt>
                <c:pt idx="177">
                  <c:v>0.34</c:v>
                </c:pt>
                <c:pt idx="178">
                  <c:v>0.5</c:v>
                </c:pt>
                <c:pt idx="179">
                  <c:v>0.63</c:v>
                </c:pt>
                <c:pt idx="180">
                  <c:v>0.76</c:v>
                </c:pt>
                <c:pt idx="181">
                  <c:v>0.86</c:v>
                </c:pt>
                <c:pt idx="182">
                  <c:v>0.94</c:v>
                </c:pt>
                <c:pt idx="183">
                  <c:v>1</c:v>
                </c:pt>
                <c:pt idx="184">
                  <c:v>1.04</c:v>
                </c:pt>
                <c:pt idx="185">
                  <c:v>1.07</c:v>
                </c:pt>
                <c:pt idx="186">
                  <c:v>1.08</c:v>
                </c:pt>
                <c:pt idx="187">
                  <c:v>1.08</c:v>
                </c:pt>
                <c:pt idx="188">
                  <c:v>1.06</c:v>
                </c:pt>
                <c:pt idx="189">
                  <c:v>1.02</c:v>
                </c:pt>
                <c:pt idx="190">
                  <c:v>0.97</c:v>
                </c:pt>
                <c:pt idx="191">
                  <c:v>0.89</c:v>
                </c:pt>
                <c:pt idx="192">
                  <c:v>0.8</c:v>
                </c:pt>
                <c:pt idx="193">
                  <c:v>0.69</c:v>
                </c:pt>
                <c:pt idx="194">
                  <c:v>0.56999999999999995</c:v>
                </c:pt>
                <c:pt idx="195">
                  <c:v>0.44</c:v>
                </c:pt>
                <c:pt idx="196">
                  <c:v>0.3</c:v>
                </c:pt>
                <c:pt idx="197">
                  <c:v>0.16</c:v>
                </c:pt>
                <c:pt idx="198">
                  <c:v>-0.01</c:v>
                </c:pt>
                <c:pt idx="199">
                  <c:v>-0.17</c:v>
                </c:pt>
                <c:pt idx="200">
                  <c:v>-0.33</c:v>
                </c:pt>
                <c:pt idx="201">
                  <c:v>-0.5</c:v>
                </c:pt>
                <c:pt idx="202">
                  <c:v>-0.68</c:v>
                </c:pt>
                <c:pt idx="203">
                  <c:v>-0.87</c:v>
                </c:pt>
                <c:pt idx="204">
                  <c:v>-1.05</c:v>
                </c:pt>
                <c:pt idx="205">
                  <c:v>-1.24</c:v>
                </c:pt>
                <c:pt idx="206">
                  <c:v>-1.43</c:v>
                </c:pt>
                <c:pt idx="207">
                  <c:v>-1.62</c:v>
                </c:pt>
                <c:pt idx="208">
                  <c:v>-1.81</c:v>
                </c:pt>
                <c:pt idx="209">
                  <c:v>-2</c:v>
                </c:pt>
                <c:pt idx="210">
                  <c:v>-2.19</c:v>
                </c:pt>
                <c:pt idx="211">
                  <c:v>-2.37</c:v>
                </c:pt>
                <c:pt idx="212">
                  <c:v>-2.5499999999999998</c:v>
                </c:pt>
                <c:pt idx="213">
                  <c:v>-2.72</c:v>
                </c:pt>
                <c:pt idx="214">
                  <c:v>-2.89</c:v>
                </c:pt>
                <c:pt idx="215">
                  <c:v>-3.05</c:v>
                </c:pt>
                <c:pt idx="216">
                  <c:v>-3.21</c:v>
                </c:pt>
                <c:pt idx="217">
                  <c:v>-3.36</c:v>
                </c:pt>
                <c:pt idx="218">
                  <c:v>-3.5</c:v>
                </c:pt>
                <c:pt idx="219">
                  <c:v>-3.64</c:v>
                </c:pt>
                <c:pt idx="220">
                  <c:v>-3.77</c:v>
                </c:pt>
                <c:pt idx="221">
                  <c:v>-3.9</c:v>
                </c:pt>
                <c:pt idx="222">
                  <c:v>-4.0199999999999996</c:v>
                </c:pt>
                <c:pt idx="223">
                  <c:v>-4.13</c:v>
                </c:pt>
                <c:pt idx="224">
                  <c:v>-4.24</c:v>
                </c:pt>
                <c:pt idx="225">
                  <c:v>-4.3499999999999996</c:v>
                </c:pt>
                <c:pt idx="226">
                  <c:v>-4.4400000000000004</c:v>
                </c:pt>
                <c:pt idx="227">
                  <c:v>-4.53</c:v>
                </c:pt>
                <c:pt idx="228">
                  <c:v>-4.6099999999999994</c:v>
                </c:pt>
                <c:pt idx="229">
                  <c:v>-4.68</c:v>
                </c:pt>
                <c:pt idx="230">
                  <c:v>-4.74</c:v>
                </c:pt>
                <c:pt idx="231">
                  <c:v>-4.8</c:v>
                </c:pt>
                <c:pt idx="232">
                  <c:v>-4.8499999999999996</c:v>
                </c:pt>
                <c:pt idx="233">
                  <c:v>-4.9000000000000004</c:v>
                </c:pt>
                <c:pt idx="234">
                  <c:v>-4.93</c:v>
                </c:pt>
                <c:pt idx="235">
                  <c:v>-4.96</c:v>
                </c:pt>
                <c:pt idx="236">
                  <c:v>-4.9800000000000004</c:v>
                </c:pt>
                <c:pt idx="237">
                  <c:v>-4.99</c:v>
                </c:pt>
                <c:pt idx="238">
                  <c:v>-4.99</c:v>
                </c:pt>
                <c:pt idx="239">
                  <c:v>-4.99</c:v>
                </c:pt>
                <c:pt idx="240">
                  <c:v>-4.97</c:v>
                </c:pt>
                <c:pt idx="241">
                  <c:v>-4.95</c:v>
                </c:pt>
                <c:pt idx="242">
                  <c:v>-4.93</c:v>
                </c:pt>
                <c:pt idx="243">
                  <c:v>-4.9000000000000004</c:v>
                </c:pt>
                <c:pt idx="244">
                  <c:v>-4.87</c:v>
                </c:pt>
                <c:pt idx="245">
                  <c:v>-4.8499999999999996</c:v>
                </c:pt>
                <c:pt idx="246">
                  <c:v>-4.8199999999999994</c:v>
                </c:pt>
                <c:pt idx="247">
                  <c:v>-4.79</c:v>
                </c:pt>
                <c:pt idx="248">
                  <c:v>-4.76</c:v>
                </c:pt>
                <c:pt idx="249">
                  <c:v>-4.7300000000000004</c:v>
                </c:pt>
                <c:pt idx="250">
                  <c:v>-4.6899999999999986</c:v>
                </c:pt>
                <c:pt idx="251">
                  <c:v>-4.6599999999999993</c:v>
                </c:pt>
                <c:pt idx="252">
                  <c:v>-4.6199999999999992</c:v>
                </c:pt>
                <c:pt idx="253">
                  <c:v>-4.59</c:v>
                </c:pt>
                <c:pt idx="254">
                  <c:v>-4.5599999999999996</c:v>
                </c:pt>
                <c:pt idx="255">
                  <c:v>-4.53</c:v>
                </c:pt>
                <c:pt idx="256">
                  <c:v>-4.5</c:v>
                </c:pt>
                <c:pt idx="257">
                  <c:v>-4.47</c:v>
                </c:pt>
                <c:pt idx="258">
                  <c:v>-4.43</c:v>
                </c:pt>
                <c:pt idx="259">
                  <c:v>-4.3899999999999997</c:v>
                </c:pt>
                <c:pt idx="260">
                  <c:v>-4.3499999999999996</c:v>
                </c:pt>
                <c:pt idx="261">
                  <c:v>-4.3099999999999996</c:v>
                </c:pt>
                <c:pt idx="262">
                  <c:v>-4.28</c:v>
                </c:pt>
                <c:pt idx="263">
                  <c:v>-4.25</c:v>
                </c:pt>
                <c:pt idx="264">
                  <c:v>-4.22</c:v>
                </c:pt>
                <c:pt idx="265">
                  <c:v>-4.1899999999999986</c:v>
                </c:pt>
                <c:pt idx="266">
                  <c:v>-4.17</c:v>
                </c:pt>
                <c:pt idx="267">
                  <c:v>-4.1399999999999997</c:v>
                </c:pt>
                <c:pt idx="268">
                  <c:v>-4.1099999999999994</c:v>
                </c:pt>
                <c:pt idx="269">
                  <c:v>-4.09</c:v>
                </c:pt>
                <c:pt idx="270">
                  <c:v>-4.0599999999999996</c:v>
                </c:pt>
                <c:pt idx="271">
                  <c:v>-4.04</c:v>
                </c:pt>
                <c:pt idx="272">
                  <c:v>-4.01</c:v>
                </c:pt>
                <c:pt idx="273">
                  <c:v>-3.99</c:v>
                </c:pt>
                <c:pt idx="274">
                  <c:v>-3.96</c:v>
                </c:pt>
                <c:pt idx="275">
                  <c:v>-3.94</c:v>
                </c:pt>
                <c:pt idx="276">
                  <c:v>-3.91</c:v>
                </c:pt>
                <c:pt idx="277">
                  <c:v>-3.88</c:v>
                </c:pt>
                <c:pt idx="278">
                  <c:v>-3.85</c:v>
                </c:pt>
                <c:pt idx="279">
                  <c:v>-3.83</c:v>
                </c:pt>
                <c:pt idx="280">
                  <c:v>-3.8</c:v>
                </c:pt>
                <c:pt idx="281">
                  <c:v>-3.77</c:v>
                </c:pt>
                <c:pt idx="282">
                  <c:v>-3.73</c:v>
                </c:pt>
                <c:pt idx="283">
                  <c:v>-3.7</c:v>
                </c:pt>
                <c:pt idx="284">
                  <c:v>-3.66</c:v>
                </c:pt>
                <c:pt idx="285">
                  <c:v>-3.62</c:v>
                </c:pt>
                <c:pt idx="286">
                  <c:v>-3.57</c:v>
                </c:pt>
                <c:pt idx="287">
                  <c:v>-3.52</c:v>
                </c:pt>
                <c:pt idx="288">
                  <c:v>-3.47</c:v>
                </c:pt>
                <c:pt idx="289">
                  <c:v>-3.41</c:v>
                </c:pt>
                <c:pt idx="290">
                  <c:v>-3.35</c:v>
                </c:pt>
                <c:pt idx="291">
                  <c:v>-3.28</c:v>
                </c:pt>
                <c:pt idx="292">
                  <c:v>-3.21</c:v>
                </c:pt>
                <c:pt idx="293">
                  <c:v>-3.13</c:v>
                </c:pt>
                <c:pt idx="294">
                  <c:v>-3.05</c:v>
                </c:pt>
                <c:pt idx="295">
                  <c:v>-2.96</c:v>
                </c:pt>
                <c:pt idx="296">
                  <c:v>-2.88</c:v>
                </c:pt>
                <c:pt idx="297">
                  <c:v>-2.78</c:v>
                </c:pt>
                <c:pt idx="298">
                  <c:v>-2.69</c:v>
                </c:pt>
                <c:pt idx="299">
                  <c:v>-2.59</c:v>
                </c:pt>
                <c:pt idx="300">
                  <c:v>-2.4900000000000002</c:v>
                </c:pt>
                <c:pt idx="301">
                  <c:v>-2.4</c:v>
                </c:pt>
                <c:pt idx="302">
                  <c:v>-2.319999999999999</c:v>
                </c:pt>
                <c:pt idx="303">
                  <c:v>-2.23</c:v>
                </c:pt>
                <c:pt idx="304">
                  <c:v>-2.15</c:v>
                </c:pt>
                <c:pt idx="305">
                  <c:v>-2.0699999999999998</c:v>
                </c:pt>
                <c:pt idx="306">
                  <c:v>-1.99</c:v>
                </c:pt>
                <c:pt idx="307">
                  <c:v>-1.92</c:v>
                </c:pt>
                <c:pt idx="308">
                  <c:v>-1.84</c:v>
                </c:pt>
                <c:pt idx="309">
                  <c:v>-1.77</c:v>
                </c:pt>
                <c:pt idx="310">
                  <c:v>-1.71</c:v>
                </c:pt>
                <c:pt idx="311">
                  <c:v>-1.64</c:v>
                </c:pt>
                <c:pt idx="312">
                  <c:v>-1.58</c:v>
                </c:pt>
                <c:pt idx="313">
                  <c:v>-1.52</c:v>
                </c:pt>
                <c:pt idx="314">
                  <c:v>-1.48</c:v>
                </c:pt>
                <c:pt idx="315">
                  <c:v>-1.44</c:v>
                </c:pt>
                <c:pt idx="316">
                  <c:v>-1.42</c:v>
                </c:pt>
                <c:pt idx="317">
                  <c:v>-1.4</c:v>
                </c:pt>
                <c:pt idx="318">
                  <c:v>-1.4</c:v>
                </c:pt>
                <c:pt idx="319">
                  <c:v>-1.4</c:v>
                </c:pt>
                <c:pt idx="320">
                  <c:v>-1.42</c:v>
                </c:pt>
                <c:pt idx="321">
                  <c:v>-1.44</c:v>
                </c:pt>
                <c:pt idx="322">
                  <c:v>-1.47</c:v>
                </c:pt>
                <c:pt idx="323">
                  <c:v>-1.51</c:v>
                </c:pt>
                <c:pt idx="324">
                  <c:v>-1.55</c:v>
                </c:pt>
                <c:pt idx="325">
                  <c:v>-1.59</c:v>
                </c:pt>
                <c:pt idx="326">
                  <c:v>-1.65</c:v>
                </c:pt>
                <c:pt idx="327">
                  <c:v>-1.71</c:v>
                </c:pt>
                <c:pt idx="328">
                  <c:v>-1.78</c:v>
                </c:pt>
                <c:pt idx="329">
                  <c:v>-1.86</c:v>
                </c:pt>
                <c:pt idx="330">
                  <c:v>-1.93</c:v>
                </c:pt>
                <c:pt idx="331">
                  <c:v>-2.02</c:v>
                </c:pt>
                <c:pt idx="332">
                  <c:v>-2.11</c:v>
                </c:pt>
                <c:pt idx="333">
                  <c:v>-2.2000000000000002</c:v>
                </c:pt>
                <c:pt idx="334">
                  <c:v>-2.2999999999999998</c:v>
                </c:pt>
                <c:pt idx="335">
                  <c:v>-2.4</c:v>
                </c:pt>
                <c:pt idx="336">
                  <c:v>-2.5099999999999998</c:v>
                </c:pt>
                <c:pt idx="337">
                  <c:v>-2.63</c:v>
                </c:pt>
                <c:pt idx="338">
                  <c:v>-2.75</c:v>
                </c:pt>
                <c:pt idx="339">
                  <c:v>-2.88</c:v>
                </c:pt>
                <c:pt idx="340">
                  <c:v>-3.01</c:v>
                </c:pt>
                <c:pt idx="341">
                  <c:v>-3.14</c:v>
                </c:pt>
                <c:pt idx="342">
                  <c:v>-3.28</c:v>
                </c:pt>
                <c:pt idx="343">
                  <c:v>-3.41</c:v>
                </c:pt>
                <c:pt idx="344">
                  <c:v>-3.55</c:v>
                </c:pt>
                <c:pt idx="345">
                  <c:v>-3.68</c:v>
                </c:pt>
                <c:pt idx="346">
                  <c:v>-3.81</c:v>
                </c:pt>
                <c:pt idx="347">
                  <c:v>-3.94</c:v>
                </c:pt>
                <c:pt idx="348">
                  <c:v>-4.08</c:v>
                </c:pt>
                <c:pt idx="349">
                  <c:v>-4.22</c:v>
                </c:pt>
                <c:pt idx="350">
                  <c:v>-4.3499999999999996</c:v>
                </c:pt>
                <c:pt idx="351">
                  <c:v>-4.4800000000000004</c:v>
                </c:pt>
                <c:pt idx="352">
                  <c:v>-4.5999999999999996</c:v>
                </c:pt>
                <c:pt idx="353">
                  <c:v>-4.71</c:v>
                </c:pt>
                <c:pt idx="354">
                  <c:v>-4.8199999999999994</c:v>
                </c:pt>
                <c:pt idx="355">
                  <c:v>-4.92</c:v>
                </c:pt>
                <c:pt idx="356">
                  <c:v>-5.0199999999999996</c:v>
                </c:pt>
                <c:pt idx="357">
                  <c:v>-5.1199999999999992</c:v>
                </c:pt>
                <c:pt idx="358">
                  <c:v>-5.21</c:v>
                </c:pt>
                <c:pt idx="359">
                  <c:v>-5.3</c:v>
                </c:pt>
                <c:pt idx="360">
                  <c:v>-5.39</c:v>
                </c:pt>
                <c:pt idx="361">
                  <c:v>-5.47</c:v>
                </c:pt>
                <c:pt idx="362">
                  <c:v>-5.54</c:v>
                </c:pt>
                <c:pt idx="363">
                  <c:v>-5.6199999999999992</c:v>
                </c:pt>
                <c:pt idx="364">
                  <c:v>-5.6899999999999986</c:v>
                </c:pt>
                <c:pt idx="365">
                  <c:v>-5.76</c:v>
                </c:pt>
                <c:pt idx="366">
                  <c:v>-5.83</c:v>
                </c:pt>
                <c:pt idx="367">
                  <c:v>-5.89</c:v>
                </c:pt>
                <c:pt idx="368">
                  <c:v>-5.95</c:v>
                </c:pt>
                <c:pt idx="369">
                  <c:v>-6</c:v>
                </c:pt>
                <c:pt idx="370">
                  <c:v>-6.03</c:v>
                </c:pt>
                <c:pt idx="371">
                  <c:v>-6.06</c:v>
                </c:pt>
                <c:pt idx="372">
                  <c:v>-6.08</c:v>
                </c:pt>
                <c:pt idx="373">
                  <c:v>-6.09</c:v>
                </c:pt>
                <c:pt idx="374">
                  <c:v>-6.1</c:v>
                </c:pt>
                <c:pt idx="375">
                  <c:v>-6.1</c:v>
                </c:pt>
                <c:pt idx="376">
                  <c:v>-6.09</c:v>
                </c:pt>
                <c:pt idx="377">
                  <c:v>-6.07</c:v>
                </c:pt>
                <c:pt idx="378">
                  <c:v>-6.04</c:v>
                </c:pt>
                <c:pt idx="379">
                  <c:v>-6</c:v>
                </c:pt>
                <c:pt idx="380">
                  <c:v>-5.95</c:v>
                </c:pt>
                <c:pt idx="381">
                  <c:v>-5.88</c:v>
                </c:pt>
                <c:pt idx="382">
                  <c:v>-5.81</c:v>
                </c:pt>
                <c:pt idx="383">
                  <c:v>-5.72</c:v>
                </c:pt>
                <c:pt idx="384">
                  <c:v>-5.6199999999999992</c:v>
                </c:pt>
                <c:pt idx="385">
                  <c:v>-5.51</c:v>
                </c:pt>
                <c:pt idx="386">
                  <c:v>-5.39</c:v>
                </c:pt>
                <c:pt idx="387">
                  <c:v>-5.25</c:v>
                </c:pt>
                <c:pt idx="388">
                  <c:v>-5.0999999999999996</c:v>
                </c:pt>
                <c:pt idx="389">
                  <c:v>-4.9400000000000004</c:v>
                </c:pt>
                <c:pt idx="390">
                  <c:v>-4.7699999999999987</c:v>
                </c:pt>
                <c:pt idx="391">
                  <c:v>-4.58</c:v>
                </c:pt>
                <c:pt idx="392">
                  <c:v>-4.38</c:v>
                </c:pt>
                <c:pt idx="393">
                  <c:v>-4.17</c:v>
                </c:pt>
                <c:pt idx="394">
                  <c:v>-3.95</c:v>
                </c:pt>
                <c:pt idx="395">
                  <c:v>-3.73</c:v>
                </c:pt>
                <c:pt idx="396">
                  <c:v>-3.49</c:v>
                </c:pt>
                <c:pt idx="397">
                  <c:v>-3.24</c:v>
                </c:pt>
                <c:pt idx="398">
                  <c:v>-2.99</c:v>
                </c:pt>
                <c:pt idx="399">
                  <c:v>-2.72</c:v>
                </c:pt>
                <c:pt idx="400">
                  <c:v>-2.4500000000000002</c:v>
                </c:pt>
                <c:pt idx="401">
                  <c:v>-2.17</c:v>
                </c:pt>
                <c:pt idx="402">
                  <c:v>-1.88</c:v>
                </c:pt>
                <c:pt idx="403">
                  <c:v>-1.59</c:v>
                </c:pt>
                <c:pt idx="404">
                  <c:v>-1.29</c:v>
                </c:pt>
                <c:pt idx="405">
                  <c:v>-0.99</c:v>
                </c:pt>
                <c:pt idx="406">
                  <c:v>-0.69</c:v>
                </c:pt>
                <c:pt idx="407">
                  <c:v>-0.39</c:v>
                </c:pt>
                <c:pt idx="408">
                  <c:v>-0.1</c:v>
                </c:pt>
                <c:pt idx="409">
                  <c:v>0.19</c:v>
                </c:pt>
                <c:pt idx="410">
                  <c:v>0.46</c:v>
                </c:pt>
                <c:pt idx="411">
                  <c:v>0.72</c:v>
                </c:pt>
                <c:pt idx="412">
                  <c:v>0.97</c:v>
                </c:pt>
                <c:pt idx="413">
                  <c:v>1.21</c:v>
                </c:pt>
                <c:pt idx="414">
                  <c:v>1.44</c:v>
                </c:pt>
                <c:pt idx="415">
                  <c:v>1.66</c:v>
                </c:pt>
                <c:pt idx="416">
                  <c:v>1.87</c:v>
                </c:pt>
                <c:pt idx="417">
                  <c:v>2.06</c:v>
                </c:pt>
                <c:pt idx="418">
                  <c:v>2.2400000000000002</c:v>
                </c:pt>
                <c:pt idx="419">
                  <c:v>2.4</c:v>
                </c:pt>
                <c:pt idx="420">
                  <c:v>2.5499999999999998</c:v>
                </c:pt>
                <c:pt idx="421">
                  <c:v>2.69</c:v>
                </c:pt>
                <c:pt idx="422">
                  <c:v>2.81</c:v>
                </c:pt>
                <c:pt idx="423">
                  <c:v>2.9</c:v>
                </c:pt>
                <c:pt idx="424">
                  <c:v>2.98</c:v>
                </c:pt>
                <c:pt idx="425">
                  <c:v>3.03</c:v>
                </c:pt>
                <c:pt idx="426">
                  <c:v>3.07</c:v>
                </c:pt>
                <c:pt idx="427">
                  <c:v>3.08</c:v>
                </c:pt>
                <c:pt idx="428">
                  <c:v>3.07</c:v>
                </c:pt>
                <c:pt idx="429">
                  <c:v>3.04</c:v>
                </c:pt>
                <c:pt idx="430">
                  <c:v>3</c:v>
                </c:pt>
                <c:pt idx="431">
                  <c:v>2.92</c:v>
                </c:pt>
                <c:pt idx="432">
                  <c:v>2.83</c:v>
                </c:pt>
                <c:pt idx="433">
                  <c:v>2.71</c:v>
                </c:pt>
                <c:pt idx="434">
                  <c:v>2.57</c:v>
                </c:pt>
                <c:pt idx="435">
                  <c:v>2.41</c:v>
                </c:pt>
                <c:pt idx="436">
                  <c:v>2.2400000000000002</c:v>
                </c:pt>
                <c:pt idx="437">
                  <c:v>2.04</c:v>
                </c:pt>
                <c:pt idx="438">
                  <c:v>1.83</c:v>
                </c:pt>
                <c:pt idx="439">
                  <c:v>1.6</c:v>
                </c:pt>
                <c:pt idx="440">
                  <c:v>1.36</c:v>
                </c:pt>
                <c:pt idx="441">
                  <c:v>1.1200000000000001</c:v>
                </c:pt>
                <c:pt idx="442">
                  <c:v>0.86</c:v>
                </c:pt>
                <c:pt idx="443">
                  <c:v>0.59</c:v>
                </c:pt>
                <c:pt idx="444">
                  <c:v>0.3</c:v>
                </c:pt>
                <c:pt idx="445">
                  <c:v>0.02</c:v>
                </c:pt>
                <c:pt idx="446">
                  <c:v>-0.28000000000000003</c:v>
                </c:pt>
                <c:pt idx="447">
                  <c:v>-0.56000000000000005</c:v>
                </c:pt>
                <c:pt idx="448">
                  <c:v>-0.85</c:v>
                </c:pt>
                <c:pt idx="449">
                  <c:v>-1.1399999999999999</c:v>
                </c:pt>
                <c:pt idx="450">
                  <c:v>-1.42</c:v>
                </c:pt>
                <c:pt idx="451">
                  <c:v>-1.71</c:v>
                </c:pt>
                <c:pt idx="452">
                  <c:v>-1.99</c:v>
                </c:pt>
                <c:pt idx="453">
                  <c:v>-2.27</c:v>
                </c:pt>
                <c:pt idx="454">
                  <c:v>-2.54</c:v>
                </c:pt>
                <c:pt idx="455">
                  <c:v>-2.8</c:v>
                </c:pt>
                <c:pt idx="456">
                  <c:v>-3.05</c:v>
                </c:pt>
                <c:pt idx="457">
                  <c:v>-3.29</c:v>
                </c:pt>
                <c:pt idx="458">
                  <c:v>-3.51</c:v>
                </c:pt>
                <c:pt idx="459">
                  <c:v>-3.72</c:v>
                </c:pt>
                <c:pt idx="460">
                  <c:v>-3.91</c:v>
                </c:pt>
                <c:pt idx="461">
                  <c:v>-4.08</c:v>
                </c:pt>
                <c:pt idx="462">
                  <c:v>-4.2300000000000004</c:v>
                </c:pt>
                <c:pt idx="463">
                  <c:v>-4.37</c:v>
                </c:pt>
                <c:pt idx="464">
                  <c:v>-4.49</c:v>
                </c:pt>
                <c:pt idx="465">
                  <c:v>-4.58</c:v>
                </c:pt>
                <c:pt idx="466">
                  <c:v>-4.6499999999999986</c:v>
                </c:pt>
                <c:pt idx="467">
                  <c:v>-4.71</c:v>
                </c:pt>
                <c:pt idx="468">
                  <c:v>-4.75</c:v>
                </c:pt>
                <c:pt idx="469">
                  <c:v>-4.7699999999999987</c:v>
                </c:pt>
                <c:pt idx="470">
                  <c:v>-4.78</c:v>
                </c:pt>
                <c:pt idx="471">
                  <c:v>-4.78</c:v>
                </c:pt>
                <c:pt idx="472">
                  <c:v>-4.75</c:v>
                </c:pt>
                <c:pt idx="473">
                  <c:v>-4.71</c:v>
                </c:pt>
                <c:pt idx="474">
                  <c:v>-4.6599999999999993</c:v>
                </c:pt>
                <c:pt idx="475">
                  <c:v>-4.59</c:v>
                </c:pt>
                <c:pt idx="476">
                  <c:v>-4.5</c:v>
                </c:pt>
                <c:pt idx="477">
                  <c:v>-4.4000000000000004</c:v>
                </c:pt>
                <c:pt idx="478">
                  <c:v>-4.29</c:v>
                </c:pt>
                <c:pt idx="479">
                  <c:v>-4.18</c:v>
                </c:pt>
                <c:pt idx="480">
                  <c:v>-4.05</c:v>
                </c:pt>
                <c:pt idx="481">
                  <c:v>-3.92</c:v>
                </c:pt>
                <c:pt idx="482">
                  <c:v>-3.78</c:v>
                </c:pt>
                <c:pt idx="483">
                  <c:v>-3.64</c:v>
                </c:pt>
                <c:pt idx="484">
                  <c:v>-3.49</c:v>
                </c:pt>
                <c:pt idx="485">
                  <c:v>-3.34</c:v>
                </c:pt>
                <c:pt idx="486">
                  <c:v>-3.19</c:v>
                </c:pt>
                <c:pt idx="487">
                  <c:v>-3.04</c:v>
                </c:pt>
                <c:pt idx="488">
                  <c:v>-2.88</c:v>
                </c:pt>
                <c:pt idx="489">
                  <c:v>-2.73</c:v>
                </c:pt>
                <c:pt idx="490">
                  <c:v>-2.59</c:v>
                </c:pt>
                <c:pt idx="491">
                  <c:v>-2.4500000000000002</c:v>
                </c:pt>
                <c:pt idx="492">
                  <c:v>-2.319999999999999</c:v>
                </c:pt>
                <c:pt idx="493">
                  <c:v>-2.19</c:v>
                </c:pt>
                <c:pt idx="494">
                  <c:v>-2.08</c:v>
                </c:pt>
                <c:pt idx="495">
                  <c:v>-1.98</c:v>
                </c:pt>
                <c:pt idx="496">
                  <c:v>-1.88</c:v>
                </c:pt>
                <c:pt idx="497">
                  <c:v>-1.8</c:v>
                </c:pt>
                <c:pt idx="498">
                  <c:v>-1.72</c:v>
                </c:pt>
                <c:pt idx="499">
                  <c:v>-1.66</c:v>
                </c:pt>
                <c:pt idx="500">
                  <c:v>-1.6</c:v>
                </c:pt>
                <c:pt idx="501">
                  <c:v>-1.56</c:v>
                </c:pt>
                <c:pt idx="502">
                  <c:v>-1.53</c:v>
                </c:pt>
                <c:pt idx="503">
                  <c:v>-1.51</c:v>
                </c:pt>
                <c:pt idx="504">
                  <c:v>-1.51</c:v>
                </c:pt>
                <c:pt idx="505">
                  <c:v>-1.52</c:v>
                </c:pt>
                <c:pt idx="506">
                  <c:v>-1.54</c:v>
                </c:pt>
                <c:pt idx="507">
                  <c:v>-1.56</c:v>
                </c:pt>
                <c:pt idx="508">
                  <c:v>-1.6</c:v>
                </c:pt>
                <c:pt idx="509">
                  <c:v>-1.65</c:v>
                </c:pt>
                <c:pt idx="510">
                  <c:v>-1.71</c:v>
                </c:pt>
                <c:pt idx="511">
                  <c:v>-1.77</c:v>
                </c:pt>
                <c:pt idx="512">
                  <c:v>-1.85</c:v>
                </c:pt>
                <c:pt idx="513">
                  <c:v>-1.93</c:v>
                </c:pt>
                <c:pt idx="514">
                  <c:v>-2.0299999999999998</c:v>
                </c:pt>
                <c:pt idx="515">
                  <c:v>-2.12</c:v>
                </c:pt>
                <c:pt idx="516">
                  <c:v>-2.23</c:v>
                </c:pt>
                <c:pt idx="517">
                  <c:v>-2.35</c:v>
                </c:pt>
                <c:pt idx="518">
                  <c:v>-2.4700000000000002</c:v>
                </c:pt>
                <c:pt idx="519">
                  <c:v>-2.6</c:v>
                </c:pt>
                <c:pt idx="520">
                  <c:v>-2.75</c:v>
                </c:pt>
                <c:pt idx="521">
                  <c:v>-2.89</c:v>
                </c:pt>
                <c:pt idx="522">
                  <c:v>-3.04</c:v>
                </c:pt>
                <c:pt idx="523">
                  <c:v>-3.19</c:v>
                </c:pt>
                <c:pt idx="524">
                  <c:v>-3.34</c:v>
                </c:pt>
                <c:pt idx="525">
                  <c:v>-3.49</c:v>
                </c:pt>
                <c:pt idx="526">
                  <c:v>-3.64</c:v>
                </c:pt>
                <c:pt idx="527">
                  <c:v>-3.78</c:v>
                </c:pt>
                <c:pt idx="528">
                  <c:v>-3.94</c:v>
                </c:pt>
                <c:pt idx="529">
                  <c:v>-4.09</c:v>
                </c:pt>
                <c:pt idx="530">
                  <c:v>-4.2300000000000004</c:v>
                </c:pt>
                <c:pt idx="531">
                  <c:v>-4.3599999999999994</c:v>
                </c:pt>
                <c:pt idx="532">
                  <c:v>-4.5</c:v>
                </c:pt>
                <c:pt idx="533">
                  <c:v>-4.6199999999999992</c:v>
                </c:pt>
                <c:pt idx="534">
                  <c:v>-4.74</c:v>
                </c:pt>
                <c:pt idx="535">
                  <c:v>-4.8499999999999996</c:v>
                </c:pt>
                <c:pt idx="536">
                  <c:v>-4.95</c:v>
                </c:pt>
                <c:pt idx="537">
                  <c:v>-5.04</c:v>
                </c:pt>
                <c:pt idx="538">
                  <c:v>-5.1199999999999992</c:v>
                </c:pt>
                <c:pt idx="539">
                  <c:v>-5.1899999999999986</c:v>
                </c:pt>
                <c:pt idx="540">
                  <c:v>-5.26</c:v>
                </c:pt>
                <c:pt idx="541">
                  <c:v>-5.3</c:v>
                </c:pt>
                <c:pt idx="542">
                  <c:v>-5.35</c:v>
                </c:pt>
                <c:pt idx="543">
                  <c:v>-5.38</c:v>
                </c:pt>
                <c:pt idx="544">
                  <c:v>-5.4</c:v>
                </c:pt>
                <c:pt idx="545">
                  <c:v>-5.41</c:v>
                </c:pt>
                <c:pt idx="546">
                  <c:v>-5.41</c:v>
                </c:pt>
                <c:pt idx="547">
                  <c:v>-5.4</c:v>
                </c:pt>
                <c:pt idx="548">
                  <c:v>-5.38</c:v>
                </c:pt>
                <c:pt idx="549">
                  <c:v>-5.35</c:v>
                </c:pt>
                <c:pt idx="550">
                  <c:v>-5.31</c:v>
                </c:pt>
                <c:pt idx="551">
                  <c:v>-5.27</c:v>
                </c:pt>
                <c:pt idx="552">
                  <c:v>-5.22</c:v>
                </c:pt>
                <c:pt idx="553">
                  <c:v>-5.17</c:v>
                </c:pt>
                <c:pt idx="554">
                  <c:v>-5.0999999999999996</c:v>
                </c:pt>
                <c:pt idx="555">
                  <c:v>-5.04</c:v>
                </c:pt>
                <c:pt idx="556">
                  <c:v>-4.96</c:v>
                </c:pt>
                <c:pt idx="557">
                  <c:v>-4.88</c:v>
                </c:pt>
                <c:pt idx="558">
                  <c:v>-4.8</c:v>
                </c:pt>
                <c:pt idx="559">
                  <c:v>-4.72</c:v>
                </c:pt>
                <c:pt idx="560">
                  <c:v>-4.63</c:v>
                </c:pt>
                <c:pt idx="561">
                  <c:v>-4.55</c:v>
                </c:pt>
                <c:pt idx="562">
                  <c:v>-4.46</c:v>
                </c:pt>
                <c:pt idx="563">
                  <c:v>-4.38</c:v>
                </c:pt>
                <c:pt idx="564">
                  <c:v>-4.3099999999999996</c:v>
                </c:pt>
                <c:pt idx="565">
                  <c:v>-4.2300000000000004</c:v>
                </c:pt>
                <c:pt idx="566">
                  <c:v>-4.1499999999999986</c:v>
                </c:pt>
                <c:pt idx="567">
                  <c:v>-4.07</c:v>
                </c:pt>
                <c:pt idx="568">
                  <c:v>-3.99</c:v>
                </c:pt>
                <c:pt idx="569">
                  <c:v>-3.92</c:v>
                </c:pt>
                <c:pt idx="570">
                  <c:v>-3.84</c:v>
                </c:pt>
                <c:pt idx="571">
                  <c:v>-3.77</c:v>
                </c:pt>
                <c:pt idx="572">
                  <c:v>-3.7</c:v>
                </c:pt>
                <c:pt idx="573">
                  <c:v>-3.63</c:v>
                </c:pt>
                <c:pt idx="574">
                  <c:v>-3.56</c:v>
                </c:pt>
                <c:pt idx="575">
                  <c:v>-3.48</c:v>
                </c:pt>
                <c:pt idx="576">
                  <c:v>-3.42</c:v>
                </c:pt>
                <c:pt idx="577">
                  <c:v>-3.35</c:v>
                </c:pt>
                <c:pt idx="578">
                  <c:v>-3.29</c:v>
                </c:pt>
                <c:pt idx="579">
                  <c:v>-3.24</c:v>
                </c:pt>
                <c:pt idx="580">
                  <c:v>-3.19</c:v>
                </c:pt>
                <c:pt idx="581">
                  <c:v>-3.14</c:v>
                </c:pt>
                <c:pt idx="582">
                  <c:v>-3.09</c:v>
                </c:pt>
                <c:pt idx="583">
                  <c:v>-3.05</c:v>
                </c:pt>
                <c:pt idx="584">
                  <c:v>-3.01</c:v>
                </c:pt>
                <c:pt idx="585">
                  <c:v>-2.97</c:v>
                </c:pt>
                <c:pt idx="586">
                  <c:v>-2.93</c:v>
                </c:pt>
                <c:pt idx="587">
                  <c:v>-2.91</c:v>
                </c:pt>
                <c:pt idx="588">
                  <c:v>-2.88</c:v>
                </c:pt>
                <c:pt idx="589">
                  <c:v>-2.86</c:v>
                </c:pt>
                <c:pt idx="590">
                  <c:v>-2.83</c:v>
                </c:pt>
                <c:pt idx="591">
                  <c:v>-2.81</c:v>
                </c:pt>
                <c:pt idx="592">
                  <c:v>-2.79</c:v>
                </c:pt>
                <c:pt idx="593">
                  <c:v>-2.77</c:v>
                </c:pt>
                <c:pt idx="594">
                  <c:v>-2.75</c:v>
                </c:pt>
                <c:pt idx="595">
                  <c:v>-2.72</c:v>
                </c:pt>
                <c:pt idx="596">
                  <c:v>-2.69</c:v>
                </c:pt>
                <c:pt idx="597">
                  <c:v>-2.67</c:v>
                </c:pt>
                <c:pt idx="598">
                  <c:v>-2.65</c:v>
                </c:pt>
                <c:pt idx="599">
                  <c:v>-2.62</c:v>
                </c:pt>
                <c:pt idx="600">
                  <c:v>-2.59</c:v>
                </c:pt>
                <c:pt idx="601">
                  <c:v>-2.5499999999999998</c:v>
                </c:pt>
                <c:pt idx="602">
                  <c:v>-2.5099999999999998</c:v>
                </c:pt>
                <c:pt idx="603">
                  <c:v>-2.4700000000000002</c:v>
                </c:pt>
                <c:pt idx="604">
                  <c:v>-2.42</c:v>
                </c:pt>
                <c:pt idx="605">
                  <c:v>-2.36</c:v>
                </c:pt>
                <c:pt idx="606">
                  <c:v>-2.29</c:v>
                </c:pt>
                <c:pt idx="607">
                  <c:v>-2.21</c:v>
                </c:pt>
                <c:pt idx="608">
                  <c:v>-2.12</c:v>
                </c:pt>
                <c:pt idx="609">
                  <c:v>-2.0299999999999998</c:v>
                </c:pt>
                <c:pt idx="610">
                  <c:v>-1.93</c:v>
                </c:pt>
                <c:pt idx="611">
                  <c:v>-1.82</c:v>
                </c:pt>
                <c:pt idx="612">
                  <c:v>-1.69</c:v>
                </c:pt>
                <c:pt idx="613">
                  <c:v>-1.56</c:v>
                </c:pt>
                <c:pt idx="614">
                  <c:v>-1.43</c:v>
                </c:pt>
                <c:pt idx="615">
                  <c:v>-1.29</c:v>
                </c:pt>
                <c:pt idx="616">
                  <c:v>-1.1399999999999999</c:v>
                </c:pt>
                <c:pt idx="617">
                  <c:v>-0.99</c:v>
                </c:pt>
                <c:pt idx="618">
                  <c:v>-0.84</c:v>
                </c:pt>
                <c:pt idx="619">
                  <c:v>-0.67</c:v>
                </c:pt>
                <c:pt idx="620">
                  <c:v>-0.5</c:v>
                </c:pt>
                <c:pt idx="621">
                  <c:v>-0.32</c:v>
                </c:pt>
                <c:pt idx="622">
                  <c:v>-0.13</c:v>
                </c:pt>
                <c:pt idx="623">
                  <c:v>7.0000000000000007E-2</c:v>
                </c:pt>
                <c:pt idx="624">
                  <c:v>0.26</c:v>
                </c:pt>
                <c:pt idx="625">
                  <c:v>0.45</c:v>
                </c:pt>
                <c:pt idx="626">
                  <c:v>0.65</c:v>
                </c:pt>
                <c:pt idx="627">
                  <c:v>0.85</c:v>
                </c:pt>
                <c:pt idx="628">
                  <c:v>1.05</c:v>
                </c:pt>
                <c:pt idx="629">
                  <c:v>1.25</c:v>
                </c:pt>
                <c:pt idx="630">
                  <c:v>1.45</c:v>
                </c:pt>
                <c:pt idx="631">
                  <c:v>1.65</c:v>
                </c:pt>
                <c:pt idx="632">
                  <c:v>1.84</c:v>
                </c:pt>
                <c:pt idx="633">
                  <c:v>2.0299999999999998</c:v>
                </c:pt>
                <c:pt idx="634">
                  <c:v>2.2200000000000002</c:v>
                </c:pt>
                <c:pt idx="635">
                  <c:v>2.41</c:v>
                </c:pt>
                <c:pt idx="636">
                  <c:v>2.59</c:v>
                </c:pt>
                <c:pt idx="637">
                  <c:v>2.76</c:v>
                </c:pt>
                <c:pt idx="638">
                  <c:v>2.92</c:v>
                </c:pt>
                <c:pt idx="639">
                  <c:v>3.07</c:v>
                </c:pt>
                <c:pt idx="640">
                  <c:v>3.21</c:v>
                </c:pt>
                <c:pt idx="641">
                  <c:v>3.34</c:v>
                </c:pt>
                <c:pt idx="642">
                  <c:v>3.46</c:v>
                </c:pt>
                <c:pt idx="643">
                  <c:v>3.57</c:v>
                </c:pt>
                <c:pt idx="644">
                  <c:v>3.66</c:v>
                </c:pt>
                <c:pt idx="645">
                  <c:v>3.74</c:v>
                </c:pt>
                <c:pt idx="646">
                  <c:v>3.81</c:v>
                </c:pt>
                <c:pt idx="647">
                  <c:v>3.85</c:v>
                </c:pt>
                <c:pt idx="648">
                  <c:v>3.88</c:v>
                </c:pt>
                <c:pt idx="649">
                  <c:v>3.9</c:v>
                </c:pt>
                <c:pt idx="650">
                  <c:v>3.91</c:v>
                </c:pt>
                <c:pt idx="651">
                  <c:v>3.9</c:v>
                </c:pt>
                <c:pt idx="652">
                  <c:v>3.88</c:v>
                </c:pt>
                <c:pt idx="653">
                  <c:v>3.84</c:v>
                </c:pt>
                <c:pt idx="654">
                  <c:v>3.79</c:v>
                </c:pt>
                <c:pt idx="655">
                  <c:v>3.72</c:v>
                </c:pt>
                <c:pt idx="656">
                  <c:v>3.64</c:v>
                </c:pt>
                <c:pt idx="657">
                  <c:v>3.55</c:v>
                </c:pt>
                <c:pt idx="658">
                  <c:v>3.44</c:v>
                </c:pt>
                <c:pt idx="659">
                  <c:v>3.32</c:v>
                </c:pt>
                <c:pt idx="660">
                  <c:v>3.18</c:v>
                </c:pt>
                <c:pt idx="661">
                  <c:v>3.04</c:v>
                </c:pt>
                <c:pt idx="662">
                  <c:v>2.89</c:v>
                </c:pt>
                <c:pt idx="663">
                  <c:v>2.73</c:v>
                </c:pt>
                <c:pt idx="664">
                  <c:v>2.57</c:v>
                </c:pt>
                <c:pt idx="665">
                  <c:v>2.4</c:v>
                </c:pt>
                <c:pt idx="666">
                  <c:v>2.2200000000000002</c:v>
                </c:pt>
                <c:pt idx="667">
                  <c:v>2.0299999999999998</c:v>
                </c:pt>
                <c:pt idx="668">
                  <c:v>1.84</c:v>
                </c:pt>
                <c:pt idx="669">
                  <c:v>1.65</c:v>
                </c:pt>
                <c:pt idx="670">
                  <c:v>1.46</c:v>
                </c:pt>
                <c:pt idx="671">
                  <c:v>1.27</c:v>
                </c:pt>
                <c:pt idx="672">
                  <c:v>1.07</c:v>
                </c:pt>
                <c:pt idx="673">
                  <c:v>0.86</c:v>
                </c:pt>
                <c:pt idx="674">
                  <c:v>0.64</c:v>
                </c:pt>
                <c:pt idx="675">
                  <c:v>0.42</c:v>
                </c:pt>
                <c:pt idx="676">
                  <c:v>0.2</c:v>
                </c:pt>
                <c:pt idx="677">
                  <c:v>-0.02</c:v>
                </c:pt>
                <c:pt idx="678">
                  <c:v>-0.24</c:v>
                </c:pt>
                <c:pt idx="679">
                  <c:v>-0.45</c:v>
                </c:pt>
                <c:pt idx="680">
                  <c:v>-0.67</c:v>
                </c:pt>
                <c:pt idx="681">
                  <c:v>-0.88</c:v>
                </c:pt>
                <c:pt idx="682">
                  <c:v>-1.08</c:v>
                </c:pt>
                <c:pt idx="683">
                  <c:v>-1.28</c:v>
                </c:pt>
                <c:pt idx="684">
                  <c:v>-1.46</c:v>
                </c:pt>
                <c:pt idx="685">
                  <c:v>-1.63</c:v>
                </c:pt>
                <c:pt idx="686">
                  <c:v>-1.79</c:v>
                </c:pt>
                <c:pt idx="687">
                  <c:v>-1.94</c:v>
                </c:pt>
                <c:pt idx="688">
                  <c:v>-2.08</c:v>
                </c:pt>
                <c:pt idx="689">
                  <c:v>-2.21</c:v>
                </c:pt>
                <c:pt idx="690">
                  <c:v>-2.33</c:v>
                </c:pt>
                <c:pt idx="691">
                  <c:v>-2.44</c:v>
                </c:pt>
                <c:pt idx="692">
                  <c:v>-2.5299999999999998</c:v>
                </c:pt>
                <c:pt idx="693">
                  <c:v>-2.61</c:v>
                </c:pt>
                <c:pt idx="694">
                  <c:v>-2.69</c:v>
                </c:pt>
                <c:pt idx="695">
                  <c:v>-2.75</c:v>
                </c:pt>
                <c:pt idx="696">
                  <c:v>-2.79</c:v>
                </c:pt>
                <c:pt idx="697">
                  <c:v>-2.82</c:v>
                </c:pt>
                <c:pt idx="698">
                  <c:v>-2.84</c:v>
                </c:pt>
                <c:pt idx="699">
                  <c:v>-2.85</c:v>
                </c:pt>
                <c:pt idx="700">
                  <c:v>-2.84</c:v>
                </c:pt>
                <c:pt idx="701">
                  <c:v>-2.82</c:v>
                </c:pt>
                <c:pt idx="702">
                  <c:v>-2.8</c:v>
                </c:pt>
                <c:pt idx="703">
                  <c:v>-2.76</c:v>
                </c:pt>
                <c:pt idx="704">
                  <c:v>-2.72</c:v>
                </c:pt>
                <c:pt idx="705">
                  <c:v>-2.67</c:v>
                </c:pt>
                <c:pt idx="706">
                  <c:v>-2.6</c:v>
                </c:pt>
                <c:pt idx="707">
                  <c:v>-2.52</c:v>
                </c:pt>
                <c:pt idx="708">
                  <c:v>-2.4500000000000002</c:v>
                </c:pt>
                <c:pt idx="709">
                  <c:v>-2.36</c:v>
                </c:pt>
                <c:pt idx="710">
                  <c:v>-2.2799999999999998</c:v>
                </c:pt>
                <c:pt idx="711">
                  <c:v>-2.19</c:v>
                </c:pt>
                <c:pt idx="712">
                  <c:v>-2.1</c:v>
                </c:pt>
                <c:pt idx="713">
                  <c:v>-2.0099999999999998</c:v>
                </c:pt>
                <c:pt idx="714">
                  <c:v>-1.92</c:v>
                </c:pt>
                <c:pt idx="715">
                  <c:v>-1.82</c:v>
                </c:pt>
                <c:pt idx="716">
                  <c:v>-1.71</c:v>
                </c:pt>
                <c:pt idx="717">
                  <c:v>-1.61</c:v>
                </c:pt>
                <c:pt idx="718">
                  <c:v>-1.49</c:v>
                </c:pt>
                <c:pt idx="719">
                  <c:v>-1.38</c:v>
                </c:pt>
                <c:pt idx="720">
                  <c:v>-1.27</c:v>
                </c:pt>
                <c:pt idx="721">
                  <c:v>-1.1599999999999999</c:v>
                </c:pt>
                <c:pt idx="722">
                  <c:v>-1.04</c:v>
                </c:pt>
                <c:pt idx="723">
                  <c:v>-0.93</c:v>
                </c:pt>
                <c:pt idx="724">
                  <c:v>-0.82</c:v>
                </c:pt>
                <c:pt idx="725">
                  <c:v>-0.71</c:v>
                </c:pt>
                <c:pt idx="726">
                  <c:v>-0.61</c:v>
                </c:pt>
                <c:pt idx="727">
                  <c:v>-0.51</c:v>
                </c:pt>
                <c:pt idx="728">
                  <c:v>-0.41</c:v>
                </c:pt>
                <c:pt idx="729">
                  <c:v>-0.33</c:v>
                </c:pt>
                <c:pt idx="730">
                  <c:v>-0.24</c:v>
                </c:pt>
                <c:pt idx="731">
                  <c:v>-0.16</c:v>
                </c:pt>
                <c:pt idx="732">
                  <c:v>-0.09</c:v>
                </c:pt>
                <c:pt idx="733">
                  <c:v>-0.02</c:v>
                </c:pt>
                <c:pt idx="734">
                  <c:v>0.04</c:v>
                </c:pt>
                <c:pt idx="735">
                  <c:v>0.08</c:v>
                </c:pt>
                <c:pt idx="736">
                  <c:v>0.12</c:v>
                </c:pt>
                <c:pt idx="737">
                  <c:v>0.15</c:v>
                </c:pt>
                <c:pt idx="738">
                  <c:v>0.17</c:v>
                </c:pt>
                <c:pt idx="739">
                  <c:v>0.18</c:v>
                </c:pt>
                <c:pt idx="740">
                  <c:v>0.19</c:v>
                </c:pt>
                <c:pt idx="741">
                  <c:v>0.19</c:v>
                </c:pt>
                <c:pt idx="742">
                  <c:v>0.19</c:v>
                </c:pt>
                <c:pt idx="743">
                  <c:v>0.17</c:v>
                </c:pt>
                <c:pt idx="744">
                  <c:v>0.15</c:v>
                </c:pt>
                <c:pt idx="745">
                  <c:v>0.13</c:v>
                </c:pt>
                <c:pt idx="746">
                  <c:v>0.1</c:v>
                </c:pt>
                <c:pt idx="747">
                  <c:v>7.0000000000000007E-2</c:v>
                </c:pt>
                <c:pt idx="748">
                  <c:v>0.04</c:v>
                </c:pt>
                <c:pt idx="749">
                  <c:v>0</c:v>
                </c:pt>
                <c:pt idx="750">
                  <c:v>-0.04</c:v>
                </c:pt>
                <c:pt idx="751">
                  <c:v>-0.09</c:v>
                </c:pt>
                <c:pt idx="752">
                  <c:v>-0.13</c:v>
                </c:pt>
                <c:pt idx="753">
                  <c:v>-0.18</c:v>
                </c:pt>
                <c:pt idx="754">
                  <c:v>-0.23</c:v>
                </c:pt>
                <c:pt idx="755">
                  <c:v>-0.28999999999999998</c:v>
                </c:pt>
                <c:pt idx="756">
                  <c:v>-0.35</c:v>
                </c:pt>
                <c:pt idx="757">
                  <c:v>-0.42</c:v>
                </c:pt>
                <c:pt idx="758">
                  <c:v>-0.5</c:v>
                </c:pt>
                <c:pt idx="759">
                  <c:v>-0.56999999999999995</c:v>
                </c:pt>
                <c:pt idx="760">
                  <c:v>-0.65</c:v>
                </c:pt>
                <c:pt idx="761">
                  <c:v>-0.73</c:v>
                </c:pt>
                <c:pt idx="762">
                  <c:v>-0.81</c:v>
                </c:pt>
                <c:pt idx="763">
                  <c:v>-0.89</c:v>
                </c:pt>
                <c:pt idx="764">
                  <c:v>-0.98</c:v>
                </c:pt>
                <c:pt idx="765">
                  <c:v>-1.06</c:v>
                </c:pt>
                <c:pt idx="766">
                  <c:v>-1.1399999999999999</c:v>
                </c:pt>
                <c:pt idx="767">
                  <c:v>-1.22</c:v>
                </c:pt>
                <c:pt idx="768">
                  <c:v>-1.29</c:v>
                </c:pt>
                <c:pt idx="769">
                  <c:v>-1.36</c:v>
                </c:pt>
                <c:pt idx="770">
                  <c:v>-1.43</c:v>
                </c:pt>
                <c:pt idx="771">
                  <c:v>-1.48</c:v>
                </c:pt>
                <c:pt idx="772">
                  <c:v>-1.51</c:v>
                </c:pt>
                <c:pt idx="773">
                  <c:v>-1.54</c:v>
                </c:pt>
                <c:pt idx="774">
                  <c:v>-1.55</c:v>
                </c:pt>
                <c:pt idx="775">
                  <c:v>-1.54</c:v>
                </c:pt>
                <c:pt idx="776">
                  <c:v>-1.53</c:v>
                </c:pt>
                <c:pt idx="777">
                  <c:v>-1.5</c:v>
                </c:pt>
                <c:pt idx="778">
                  <c:v>-1.46</c:v>
                </c:pt>
                <c:pt idx="779">
                  <c:v>-1.4</c:v>
                </c:pt>
                <c:pt idx="780">
                  <c:v>-1.34</c:v>
                </c:pt>
                <c:pt idx="781">
                  <c:v>-1.25</c:v>
                </c:pt>
                <c:pt idx="782">
                  <c:v>-1.1399999999999999</c:v>
                </c:pt>
                <c:pt idx="783">
                  <c:v>-1.03</c:v>
                </c:pt>
                <c:pt idx="784">
                  <c:v>-0.9</c:v>
                </c:pt>
                <c:pt idx="785">
                  <c:v>-0.77</c:v>
                </c:pt>
                <c:pt idx="786">
                  <c:v>-0.62</c:v>
                </c:pt>
                <c:pt idx="787">
                  <c:v>-0.47</c:v>
                </c:pt>
                <c:pt idx="788">
                  <c:v>-0.31</c:v>
                </c:pt>
                <c:pt idx="789">
                  <c:v>-0.14000000000000001</c:v>
                </c:pt>
                <c:pt idx="790">
                  <c:v>0.03</c:v>
                </c:pt>
                <c:pt idx="791">
                  <c:v>0.21</c:v>
                </c:pt>
                <c:pt idx="792">
                  <c:v>0.4</c:v>
                </c:pt>
                <c:pt idx="793">
                  <c:v>0.57999999999999996</c:v>
                </c:pt>
                <c:pt idx="794">
                  <c:v>0.77</c:v>
                </c:pt>
                <c:pt idx="795">
                  <c:v>0.97</c:v>
                </c:pt>
                <c:pt idx="796">
                  <c:v>1.17</c:v>
                </c:pt>
                <c:pt idx="797">
                  <c:v>1.38</c:v>
                </c:pt>
                <c:pt idx="798">
                  <c:v>1.59</c:v>
                </c:pt>
                <c:pt idx="799">
                  <c:v>1.81</c:v>
                </c:pt>
                <c:pt idx="800">
                  <c:v>2.02</c:v>
                </c:pt>
                <c:pt idx="801">
                  <c:v>2.25</c:v>
                </c:pt>
                <c:pt idx="802">
                  <c:v>2.4700000000000002</c:v>
                </c:pt>
                <c:pt idx="803">
                  <c:v>2.69</c:v>
                </c:pt>
                <c:pt idx="804">
                  <c:v>2.9</c:v>
                </c:pt>
                <c:pt idx="805">
                  <c:v>3.1</c:v>
                </c:pt>
                <c:pt idx="806">
                  <c:v>3.3</c:v>
                </c:pt>
                <c:pt idx="807">
                  <c:v>3.5</c:v>
                </c:pt>
                <c:pt idx="808">
                  <c:v>3.68</c:v>
                </c:pt>
                <c:pt idx="809">
                  <c:v>3.85</c:v>
                </c:pt>
                <c:pt idx="810">
                  <c:v>4.0199999999999996</c:v>
                </c:pt>
                <c:pt idx="811">
                  <c:v>4.17</c:v>
                </c:pt>
                <c:pt idx="812">
                  <c:v>4.3199999999999994</c:v>
                </c:pt>
                <c:pt idx="813">
                  <c:v>4.46</c:v>
                </c:pt>
                <c:pt idx="814">
                  <c:v>4.59</c:v>
                </c:pt>
                <c:pt idx="815">
                  <c:v>4.7</c:v>
                </c:pt>
                <c:pt idx="816">
                  <c:v>4.8099999999999996</c:v>
                </c:pt>
                <c:pt idx="817">
                  <c:v>4.91</c:v>
                </c:pt>
                <c:pt idx="818">
                  <c:v>5.01</c:v>
                </c:pt>
                <c:pt idx="819">
                  <c:v>5.09</c:v>
                </c:pt>
                <c:pt idx="820">
                  <c:v>5.17</c:v>
                </c:pt>
                <c:pt idx="821">
                  <c:v>5.23</c:v>
                </c:pt>
                <c:pt idx="822">
                  <c:v>5.28</c:v>
                </c:pt>
                <c:pt idx="823">
                  <c:v>5.3199999999999994</c:v>
                </c:pt>
                <c:pt idx="824">
                  <c:v>5.34</c:v>
                </c:pt>
                <c:pt idx="825">
                  <c:v>5.3599999999999994</c:v>
                </c:pt>
                <c:pt idx="826">
                  <c:v>5.3599999999999994</c:v>
                </c:pt>
                <c:pt idx="827">
                  <c:v>5.35</c:v>
                </c:pt>
                <c:pt idx="828">
                  <c:v>5.34</c:v>
                </c:pt>
                <c:pt idx="829">
                  <c:v>5.33</c:v>
                </c:pt>
                <c:pt idx="830">
                  <c:v>5.31</c:v>
                </c:pt>
                <c:pt idx="831">
                  <c:v>5.29</c:v>
                </c:pt>
                <c:pt idx="832">
                  <c:v>5.26</c:v>
                </c:pt>
                <c:pt idx="833">
                  <c:v>5.22</c:v>
                </c:pt>
                <c:pt idx="834">
                  <c:v>5.17</c:v>
                </c:pt>
                <c:pt idx="835">
                  <c:v>5.13</c:v>
                </c:pt>
                <c:pt idx="836">
                  <c:v>5.08</c:v>
                </c:pt>
                <c:pt idx="837">
                  <c:v>5.03</c:v>
                </c:pt>
                <c:pt idx="838">
                  <c:v>4.99</c:v>
                </c:pt>
                <c:pt idx="839">
                  <c:v>4.95</c:v>
                </c:pt>
                <c:pt idx="840">
                  <c:v>4.91</c:v>
                </c:pt>
                <c:pt idx="841">
                  <c:v>4.87</c:v>
                </c:pt>
                <c:pt idx="842">
                  <c:v>4.84</c:v>
                </c:pt>
                <c:pt idx="843">
                  <c:v>4.8099999999999996</c:v>
                </c:pt>
                <c:pt idx="844">
                  <c:v>4.78</c:v>
                </c:pt>
                <c:pt idx="845">
                  <c:v>4.75</c:v>
                </c:pt>
                <c:pt idx="846">
                  <c:v>4.72</c:v>
                </c:pt>
                <c:pt idx="847">
                  <c:v>4.7</c:v>
                </c:pt>
                <c:pt idx="848">
                  <c:v>4.68</c:v>
                </c:pt>
                <c:pt idx="849">
                  <c:v>4.6599999999999993</c:v>
                </c:pt>
                <c:pt idx="850">
                  <c:v>4.6399999999999997</c:v>
                </c:pt>
                <c:pt idx="851">
                  <c:v>4.63</c:v>
                </c:pt>
                <c:pt idx="852">
                  <c:v>4.6199999999999992</c:v>
                </c:pt>
                <c:pt idx="853">
                  <c:v>4.6199999999999992</c:v>
                </c:pt>
                <c:pt idx="854">
                  <c:v>4.6099999999999994</c:v>
                </c:pt>
                <c:pt idx="855">
                  <c:v>4.6099999999999994</c:v>
                </c:pt>
                <c:pt idx="856">
                  <c:v>4.6199999999999992</c:v>
                </c:pt>
                <c:pt idx="857">
                  <c:v>4.6399999999999997</c:v>
                </c:pt>
                <c:pt idx="858">
                  <c:v>4.6599999999999993</c:v>
                </c:pt>
                <c:pt idx="859">
                  <c:v>4.6899999999999986</c:v>
                </c:pt>
                <c:pt idx="860">
                  <c:v>4.72</c:v>
                </c:pt>
                <c:pt idx="861">
                  <c:v>4.76</c:v>
                </c:pt>
                <c:pt idx="862">
                  <c:v>4.8</c:v>
                </c:pt>
                <c:pt idx="863">
                  <c:v>4.84</c:v>
                </c:pt>
                <c:pt idx="864">
                  <c:v>4.8899999999999997</c:v>
                </c:pt>
                <c:pt idx="865">
                  <c:v>4.9400000000000004</c:v>
                </c:pt>
                <c:pt idx="866">
                  <c:v>5.01</c:v>
                </c:pt>
                <c:pt idx="867">
                  <c:v>5.07</c:v>
                </c:pt>
                <c:pt idx="868">
                  <c:v>5.14</c:v>
                </c:pt>
                <c:pt idx="869">
                  <c:v>5.21</c:v>
                </c:pt>
                <c:pt idx="870">
                  <c:v>5.28</c:v>
                </c:pt>
                <c:pt idx="871">
                  <c:v>5.35</c:v>
                </c:pt>
                <c:pt idx="872">
                  <c:v>5.41</c:v>
                </c:pt>
                <c:pt idx="873">
                  <c:v>5.46</c:v>
                </c:pt>
                <c:pt idx="874">
                  <c:v>5.5</c:v>
                </c:pt>
                <c:pt idx="875">
                  <c:v>5.54</c:v>
                </c:pt>
                <c:pt idx="876">
                  <c:v>5.58</c:v>
                </c:pt>
                <c:pt idx="877">
                  <c:v>5.6099999999999994</c:v>
                </c:pt>
                <c:pt idx="878">
                  <c:v>5.64</c:v>
                </c:pt>
                <c:pt idx="879">
                  <c:v>5.6599999999999993</c:v>
                </c:pt>
                <c:pt idx="880">
                  <c:v>5.68</c:v>
                </c:pt>
                <c:pt idx="881">
                  <c:v>5.68</c:v>
                </c:pt>
                <c:pt idx="882">
                  <c:v>5.6899999999999986</c:v>
                </c:pt>
                <c:pt idx="883">
                  <c:v>5.6899999999999986</c:v>
                </c:pt>
                <c:pt idx="884">
                  <c:v>5.68</c:v>
                </c:pt>
                <c:pt idx="885">
                  <c:v>5.67</c:v>
                </c:pt>
                <c:pt idx="886">
                  <c:v>5.6499999999999986</c:v>
                </c:pt>
                <c:pt idx="887">
                  <c:v>5.6199999999999992</c:v>
                </c:pt>
                <c:pt idx="888">
                  <c:v>5.59</c:v>
                </c:pt>
                <c:pt idx="889">
                  <c:v>5.56</c:v>
                </c:pt>
                <c:pt idx="890">
                  <c:v>5.53</c:v>
                </c:pt>
                <c:pt idx="891">
                  <c:v>5.5</c:v>
                </c:pt>
                <c:pt idx="892">
                  <c:v>5.47</c:v>
                </c:pt>
                <c:pt idx="893">
                  <c:v>5.44</c:v>
                </c:pt>
                <c:pt idx="894">
                  <c:v>5.41</c:v>
                </c:pt>
                <c:pt idx="895">
                  <c:v>5.37</c:v>
                </c:pt>
                <c:pt idx="896">
                  <c:v>5.33</c:v>
                </c:pt>
                <c:pt idx="897">
                  <c:v>5.29</c:v>
                </c:pt>
                <c:pt idx="898">
                  <c:v>5.24</c:v>
                </c:pt>
                <c:pt idx="899">
                  <c:v>5.1899999999999986</c:v>
                </c:pt>
                <c:pt idx="900">
                  <c:v>5.13</c:v>
                </c:pt>
                <c:pt idx="901">
                  <c:v>5.08</c:v>
                </c:pt>
                <c:pt idx="902">
                  <c:v>5.04</c:v>
                </c:pt>
                <c:pt idx="903">
                  <c:v>5.01</c:v>
                </c:pt>
                <c:pt idx="904">
                  <c:v>4.97</c:v>
                </c:pt>
                <c:pt idx="905">
                  <c:v>4.9400000000000004</c:v>
                </c:pt>
                <c:pt idx="906">
                  <c:v>4.9000000000000004</c:v>
                </c:pt>
                <c:pt idx="907">
                  <c:v>4.87</c:v>
                </c:pt>
                <c:pt idx="908">
                  <c:v>4.8499999999999996</c:v>
                </c:pt>
                <c:pt idx="909">
                  <c:v>4.8199999999999994</c:v>
                </c:pt>
                <c:pt idx="910">
                  <c:v>4.8099999999999996</c:v>
                </c:pt>
                <c:pt idx="911">
                  <c:v>4.8</c:v>
                </c:pt>
                <c:pt idx="912">
                  <c:v>4.79</c:v>
                </c:pt>
                <c:pt idx="913">
                  <c:v>4.8</c:v>
                </c:pt>
                <c:pt idx="914">
                  <c:v>4.8099999999999996</c:v>
                </c:pt>
                <c:pt idx="915">
                  <c:v>4.8099999999999996</c:v>
                </c:pt>
                <c:pt idx="916">
                  <c:v>4.8199999999999994</c:v>
                </c:pt>
                <c:pt idx="917">
                  <c:v>4.84</c:v>
                </c:pt>
                <c:pt idx="918">
                  <c:v>4.8499999999999996</c:v>
                </c:pt>
                <c:pt idx="919">
                  <c:v>4.87</c:v>
                </c:pt>
                <c:pt idx="920">
                  <c:v>4.88</c:v>
                </c:pt>
                <c:pt idx="921">
                  <c:v>4.91</c:v>
                </c:pt>
                <c:pt idx="922">
                  <c:v>4.9400000000000004</c:v>
                </c:pt>
                <c:pt idx="923">
                  <c:v>4.97</c:v>
                </c:pt>
                <c:pt idx="924">
                  <c:v>5.01</c:v>
                </c:pt>
                <c:pt idx="925">
                  <c:v>5.05</c:v>
                </c:pt>
                <c:pt idx="926">
                  <c:v>5.09</c:v>
                </c:pt>
                <c:pt idx="927">
                  <c:v>5.14</c:v>
                </c:pt>
                <c:pt idx="928">
                  <c:v>5.1899999999999986</c:v>
                </c:pt>
                <c:pt idx="929">
                  <c:v>5.24</c:v>
                </c:pt>
                <c:pt idx="930">
                  <c:v>5.3</c:v>
                </c:pt>
                <c:pt idx="931">
                  <c:v>5.3599999999999994</c:v>
                </c:pt>
                <c:pt idx="932">
                  <c:v>5.42</c:v>
                </c:pt>
                <c:pt idx="933">
                  <c:v>5.5</c:v>
                </c:pt>
                <c:pt idx="934">
                  <c:v>5.57</c:v>
                </c:pt>
                <c:pt idx="935">
                  <c:v>5.6599999999999993</c:v>
                </c:pt>
                <c:pt idx="936">
                  <c:v>5.75</c:v>
                </c:pt>
                <c:pt idx="937">
                  <c:v>5.84</c:v>
                </c:pt>
                <c:pt idx="938">
                  <c:v>5.93</c:v>
                </c:pt>
                <c:pt idx="939">
                  <c:v>6.03</c:v>
                </c:pt>
                <c:pt idx="940">
                  <c:v>6.13</c:v>
                </c:pt>
                <c:pt idx="941">
                  <c:v>6.23</c:v>
                </c:pt>
                <c:pt idx="942">
                  <c:v>6.33</c:v>
                </c:pt>
                <c:pt idx="943">
                  <c:v>6.44</c:v>
                </c:pt>
                <c:pt idx="944">
                  <c:v>6.55</c:v>
                </c:pt>
                <c:pt idx="945">
                  <c:v>6.6599999999999993</c:v>
                </c:pt>
                <c:pt idx="946">
                  <c:v>6.77</c:v>
                </c:pt>
                <c:pt idx="947">
                  <c:v>6.88</c:v>
                </c:pt>
                <c:pt idx="948">
                  <c:v>7</c:v>
                </c:pt>
                <c:pt idx="949">
                  <c:v>7.1199999999999992</c:v>
                </c:pt>
                <c:pt idx="950">
                  <c:v>7.23</c:v>
                </c:pt>
                <c:pt idx="951">
                  <c:v>7.35</c:v>
                </c:pt>
                <c:pt idx="952">
                  <c:v>7.47</c:v>
                </c:pt>
                <c:pt idx="953">
                  <c:v>7.58</c:v>
                </c:pt>
                <c:pt idx="954">
                  <c:v>7.68</c:v>
                </c:pt>
                <c:pt idx="955">
                  <c:v>7.78</c:v>
                </c:pt>
                <c:pt idx="956">
                  <c:v>7.88</c:v>
                </c:pt>
                <c:pt idx="957">
                  <c:v>7.96</c:v>
                </c:pt>
                <c:pt idx="958">
                  <c:v>8.0400000000000009</c:v>
                </c:pt>
                <c:pt idx="959">
                  <c:v>8.11</c:v>
                </c:pt>
                <c:pt idx="960">
                  <c:v>8.17</c:v>
                </c:pt>
                <c:pt idx="961">
                  <c:v>8.2100000000000009</c:v>
                </c:pt>
                <c:pt idx="962">
                  <c:v>8.25</c:v>
                </c:pt>
                <c:pt idx="963">
                  <c:v>8.26</c:v>
                </c:pt>
                <c:pt idx="964">
                  <c:v>8.27</c:v>
                </c:pt>
                <c:pt idx="965">
                  <c:v>8.26</c:v>
                </c:pt>
                <c:pt idx="966">
                  <c:v>8.2299999999999986</c:v>
                </c:pt>
                <c:pt idx="967">
                  <c:v>8.19</c:v>
                </c:pt>
                <c:pt idx="968">
                  <c:v>8.1299999999999972</c:v>
                </c:pt>
                <c:pt idx="969">
                  <c:v>8.0500000000000007</c:v>
                </c:pt>
                <c:pt idx="970">
                  <c:v>7.95</c:v>
                </c:pt>
                <c:pt idx="971">
                  <c:v>7.84</c:v>
                </c:pt>
                <c:pt idx="972">
                  <c:v>7.71</c:v>
                </c:pt>
                <c:pt idx="973">
                  <c:v>7.56</c:v>
                </c:pt>
                <c:pt idx="974">
                  <c:v>7.41</c:v>
                </c:pt>
                <c:pt idx="975">
                  <c:v>7.25</c:v>
                </c:pt>
                <c:pt idx="976">
                  <c:v>7.07</c:v>
                </c:pt>
                <c:pt idx="977">
                  <c:v>6.89</c:v>
                </c:pt>
                <c:pt idx="978">
                  <c:v>6.7</c:v>
                </c:pt>
                <c:pt idx="979">
                  <c:v>6.5</c:v>
                </c:pt>
                <c:pt idx="980">
                  <c:v>6.29</c:v>
                </c:pt>
                <c:pt idx="981">
                  <c:v>6.08</c:v>
                </c:pt>
                <c:pt idx="982">
                  <c:v>5.8599999999999994</c:v>
                </c:pt>
                <c:pt idx="983">
                  <c:v>5.64</c:v>
                </c:pt>
                <c:pt idx="984">
                  <c:v>5.41</c:v>
                </c:pt>
                <c:pt idx="985">
                  <c:v>5.1899999999999986</c:v>
                </c:pt>
                <c:pt idx="986">
                  <c:v>4.97</c:v>
                </c:pt>
                <c:pt idx="987">
                  <c:v>4.75</c:v>
                </c:pt>
                <c:pt idx="988">
                  <c:v>4.5199999999999996</c:v>
                </c:pt>
                <c:pt idx="989">
                  <c:v>4.3099999999999996</c:v>
                </c:pt>
                <c:pt idx="990">
                  <c:v>4.09</c:v>
                </c:pt>
                <c:pt idx="991">
                  <c:v>3.89</c:v>
                </c:pt>
                <c:pt idx="992">
                  <c:v>3.69</c:v>
                </c:pt>
                <c:pt idx="993">
                  <c:v>3.49</c:v>
                </c:pt>
                <c:pt idx="994">
                  <c:v>3.31</c:v>
                </c:pt>
                <c:pt idx="995">
                  <c:v>3.13</c:v>
                </c:pt>
                <c:pt idx="996">
                  <c:v>2.96</c:v>
                </c:pt>
                <c:pt idx="997">
                  <c:v>2.82</c:v>
                </c:pt>
                <c:pt idx="998">
                  <c:v>2.69</c:v>
                </c:pt>
                <c:pt idx="999">
                  <c:v>2.58</c:v>
                </c:pt>
                <c:pt idx="1000">
                  <c:v>2.4700000000000002</c:v>
                </c:pt>
                <c:pt idx="1001">
                  <c:v>2.39</c:v>
                </c:pt>
                <c:pt idx="1002">
                  <c:v>2.31</c:v>
                </c:pt>
                <c:pt idx="1003">
                  <c:v>2.25</c:v>
                </c:pt>
                <c:pt idx="1004">
                  <c:v>2.2000000000000002</c:v>
                </c:pt>
                <c:pt idx="1005">
                  <c:v>2.17</c:v>
                </c:pt>
                <c:pt idx="1006">
                  <c:v>2.16</c:v>
                </c:pt>
                <c:pt idx="1007">
                  <c:v>2.17</c:v>
                </c:pt>
                <c:pt idx="1008">
                  <c:v>2.2000000000000002</c:v>
                </c:pt>
                <c:pt idx="1009">
                  <c:v>2.2400000000000002</c:v>
                </c:pt>
                <c:pt idx="1010">
                  <c:v>2.31</c:v>
                </c:pt>
                <c:pt idx="1011">
                  <c:v>2.38</c:v>
                </c:pt>
                <c:pt idx="1012">
                  <c:v>2.4700000000000002</c:v>
                </c:pt>
                <c:pt idx="1013">
                  <c:v>2.58</c:v>
                </c:pt>
                <c:pt idx="1014">
                  <c:v>2.71</c:v>
                </c:pt>
                <c:pt idx="1015">
                  <c:v>2.85</c:v>
                </c:pt>
                <c:pt idx="1016">
                  <c:v>3</c:v>
                </c:pt>
                <c:pt idx="1017">
                  <c:v>3.17</c:v>
                </c:pt>
                <c:pt idx="1018">
                  <c:v>3.35</c:v>
                </c:pt>
                <c:pt idx="1019">
                  <c:v>3.54</c:v>
                </c:pt>
                <c:pt idx="1020">
                  <c:v>3.74</c:v>
                </c:pt>
                <c:pt idx="1021">
                  <c:v>3.95</c:v>
                </c:pt>
                <c:pt idx="1022">
                  <c:v>4.17</c:v>
                </c:pt>
                <c:pt idx="1023">
                  <c:v>4.4000000000000004</c:v>
                </c:pt>
                <c:pt idx="1024">
                  <c:v>4.63</c:v>
                </c:pt>
                <c:pt idx="1025">
                  <c:v>4.8599999999999994</c:v>
                </c:pt>
                <c:pt idx="1026">
                  <c:v>5.0999999999999996</c:v>
                </c:pt>
                <c:pt idx="1027">
                  <c:v>5.34</c:v>
                </c:pt>
                <c:pt idx="1028">
                  <c:v>5.58</c:v>
                </c:pt>
                <c:pt idx="1029">
                  <c:v>5.81</c:v>
                </c:pt>
                <c:pt idx="1030">
                  <c:v>6.04</c:v>
                </c:pt>
                <c:pt idx="1031">
                  <c:v>6.26</c:v>
                </c:pt>
                <c:pt idx="1032">
                  <c:v>6.47</c:v>
                </c:pt>
                <c:pt idx="1033">
                  <c:v>6.68</c:v>
                </c:pt>
                <c:pt idx="1034">
                  <c:v>6.88</c:v>
                </c:pt>
                <c:pt idx="1035">
                  <c:v>7.07</c:v>
                </c:pt>
                <c:pt idx="1036">
                  <c:v>7.24</c:v>
                </c:pt>
                <c:pt idx="1037">
                  <c:v>7.4</c:v>
                </c:pt>
                <c:pt idx="1038">
                  <c:v>7.54</c:v>
                </c:pt>
                <c:pt idx="1039">
                  <c:v>7.67</c:v>
                </c:pt>
                <c:pt idx="1040">
                  <c:v>7.78</c:v>
                </c:pt>
                <c:pt idx="1041">
                  <c:v>7.87</c:v>
                </c:pt>
                <c:pt idx="1042">
                  <c:v>7.94</c:v>
                </c:pt>
                <c:pt idx="1043">
                  <c:v>8</c:v>
                </c:pt>
                <c:pt idx="1044">
                  <c:v>8.0300000000000011</c:v>
                </c:pt>
                <c:pt idx="1045">
                  <c:v>8.0500000000000007</c:v>
                </c:pt>
                <c:pt idx="1046">
                  <c:v>8.0400000000000009</c:v>
                </c:pt>
                <c:pt idx="1047">
                  <c:v>8.02</c:v>
                </c:pt>
                <c:pt idx="1048">
                  <c:v>7.99</c:v>
                </c:pt>
                <c:pt idx="1049">
                  <c:v>7.93</c:v>
                </c:pt>
                <c:pt idx="1050">
                  <c:v>7.85</c:v>
                </c:pt>
                <c:pt idx="1051">
                  <c:v>7.75</c:v>
                </c:pt>
                <c:pt idx="1052">
                  <c:v>7.64</c:v>
                </c:pt>
                <c:pt idx="1053">
                  <c:v>7.51</c:v>
                </c:pt>
                <c:pt idx="1054">
                  <c:v>7.3599999999999994</c:v>
                </c:pt>
                <c:pt idx="1055">
                  <c:v>7.1899999999999986</c:v>
                </c:pt>
                <c:pt idx="1056">
                  <c:v>7.02</c:v>
                </c:pt>
                <c:pt idx="1057">
                  <c:v>6.83</c:v>
                </c:pt>
                <c:pt idx="1058">
                  <c:v>6.63</c:v>
                </c:pt>
                <c:pt idx="1059">
                  <c:v>6.42</c:v>
                </c:pt>
                <c:pt idx="1060">
                  <c:v>6.2</c:v>
                </c:pt>
                <c:pt idx="1061">
                  <c:v>5.97</c:v>
                </c:pt>
                <c:pt idx="1062">
                  <c:v>5.74</c:v>
                </c:pt>
                <c:pt idx="1063">
                  <c:v>5.49</c:v>
                </c:pt>
                <c:pt idx="1064">
                  <c:v>5.25</c:v>
                </c:pt>
                <c:pt idx="1065">
                  <c:v>4.99</c:v>
                </c:pt>
                <c:pt idx="1066">
                  <c:v>4.7300000000000004</c:v>
                </c:pt>
                <c:pt idx="1067">
                  <c:v>4.47</c:v>
                </c:pt>
                <c:pt idx="1068">
                  <c:v>4.22</c:v>
                </c:pt>
                <c:pt idx="1069">
                  <c:v>3.98</c:v>
                </c:pt>
                <c:pt idx="1070">
                  <c:v>3.74</c:v>
                </c:pt>
                <c:pt idx="1071">
                  <c:v>3.52</c:v>
                </c:pt>
                <c:pt idx="1072">
                  <c:v>3.3</c:v>
                </c:pt>
                <c:pt idx="1073">
                  <c:v>3.1</c:v>
                </c:pt>
                <c:pt idx="1074">
                  <c:v>2.89</c:v>
                </c:pt>
                <c:pt idx="1075">
                  <c:v>2.7</c:v>
                </c:pt>
                <c:pt idx="1076">
                  <c:v>2.52</c:v>
                </c:pt>
                <c:pt idx="1077">
                  <c:v>2.34</c:v>
                </c:pt>
                <c:pt idx="1078">
                  <c:v>2.1800000000000002</c:v>
                </c:pt>
                <c:pt idx="1079">
                  <c:v>2.0299999999999998</c:v>
                </c:pt>
                <c:pt idx="1080">
                  <c:v>1.9</c:v>
                </c:pt>
                <c:pt idx="1081">
                  <c:v>1.78</c:v>
                </c:pt>
                <c:pt idx="1082">
                  <c:v>1.67</c:v>
                </c:pt>
                <c:pt idx="1083">
                  <c:v>1.57</c:v>
                </c:pt>
                <c:pt idx="1084">
                  <c:v>1.49</c:v>
                </c:pt>
                <c:pt idx="1085">
                  <c:v>1.43</c:v>
                </c:pt>
                <c:pt idx="1086">
                  <c:v>1.39</c:v>
                </c:pt>
                <c:pt idx="1087">
                  <c:v>1.36</c:v>
                </c:pt>
                <c:pt idx="1088">
                  <c:v>1.34</c:v>
                </c:pt>
                <c:pt idx="1089">
                  <c:v>1.33</c:v>
                </c:pt>
                <c:pt idx="1090">
                  <c:v>1.34</c:v>
                </c:pt>
                <c:pt idx="1091">
                  <c:v>1.35</c:v>
                </c:pt>
                <c:pt idx="1092">
                  <c:v>1.39</c:v>
                </c:pt>
                <c:pt idx="1093">
                  <c:v>1.43</c:v>
                </c:pt>
                <c:pt idx="1094">
                  <c:v>1.49</c:v>
                </c:pt>
                <c:pt idx="1095">
                  <c:v>1.55</c:v>
                </c:pt>
                <c:pt idx="1096">
                  <c:v>1.64</c:v>
                </c:pt>
                <c:pt idx="1097">
                  <c:v>1.73</c:v>
                </c:pt>
                <c:pt idx="1098">
                  <c:v>1.84</c:v>
                </c:pt>
                <c:pt idx="1099">
                  <c:v>1.95</c:v>
                </c:pt>
                <c:pt idx="1100">
                  <c:v>2.0699999999999998</c:v>
                </c:pt>
                <c:pt idx="1101">
                  <c:v>2.2000000000000002</c:v>
                </c:pt>
                <c:pt idx="1102">
                  <c:v>2.33</c:v>
                </c:pt>
                <c:pt idx="1103">
                  <c:v>2.48</c:v>
                </c:pt>
                <c:pt idx="1104">
                  <c:v>2.63</c:v>
                </c:pt>
                <c:pt idx="1105">
                  <c:v>2.8</c:v>
                </c:pt>
                <c:pt idx="1106">
                  <c:v>2.96</c:v>
                </c:pt>
                <c:pt idx="1107">
                  <c:v>3.13</c:v>
                </c:pt>
                <c:pt idx="1108">
                  <c:v>3.31</c:v>
                </c:pt>
                <c:pt idx="1109">
                  <c:v>3.48</c:v>
                </c:pt>
                <c:pt idx="1110">
                  <c:v>3.66</c:v>
                </c:pt>
                <c:pt idx="1111">
                  <c:v>3.83</c:v>
                </c:pt>
                <c:pt idx="1112">
                  <c:v>4.01</c:v>
                </c:pt>
                <c:pt idx="1113">
                  <c:v>4.18</c:v>
                </c:pt>
                <c:pt idx="1114">
                  <c:v>4.3599999999999994</c:v>
                </c:pt>
                <c:pt idx="1115">
                  <c:v>4.55</c:v>
                </c:pt>
                <c:pt idx="1116">
                  <c:v>4.7300000000000004</c:v>
                </c:pt>
                <c:pt idx="1117">
                  <c:v>4.9000000000000004</c:v>
                </c:pt>
                <c:pt idx="1118">
                  <c:v>5.07</c:v>
                </c:pt>
                <c:pt idx="1119">
                  <c:v>5.25</c:v>
                </c:pt>
                <c:pt idx="1120">
                  <c:v>5.42</c:v>
                </c:pt>
                <c:pt idx="1121">
                  <c:v>5.6</c:v>
                </c:pt>
                <c:pt idx="1122">
                  <c:v>5.77</c:v>
                </c:pt>
                <c:pt idx="1123">
                  <c:v>5.94</c:v>
                </c:pt>
                <c:pt idx="1124">
                  <c:v>6.1099999999999994</c:v>
                </c:pt>
                <c:pt idx="1125">
                  <c:v>6.27</c:v>
                </c:pt>
                <c:pt idx="1126">
                  <c:v>6.43</c:v>
                </c:pt>
                <c:pt idx="1127">
                  <c:v>6.6</c:v>
                </c:pt>
                <c:pt idx="1128">
                  <c:v>6.76</c:v>
                </c:pt>
                <c:pt idx="1129">
                  <c:v>6.93</c:v>
                </c:pt>
                <c:pt idx="1130">
                  <c:v>7.1</c:v>
                </c:pt>
                <c:pt idx="1131">
                  <c:v>7.26</c:v>
                </c:pt>
                <c:pt idx="1132">
                  <c:v>7.44</c:v>
                </c:pt>
                <c:pt idx="1133">
                  <c:v>7.6099999999999994</c:v>
                </c:pt>
                <c:pt idx="1134">
                  <c:v>7.77</c:v>
                </c:pt>
                <c:pt idx="1135">
                  <c:v>7.94</c:v>
                </c:pt>
                <c:pt idx="1136">
                  <c:v>8.11</c:v>
                </c:pt>
                <c:pt idx="1137">
                  <c:v>8.27</c:v>
                </c:pt>
                <c:pt idx="1138">
                  <c:v>8.43</c:v>
                </c:pt>
                <c:pt idx="1139">
                  <c:v>8.59</c:v>
                </c:pt>
                <c:pt idx="1140">
                  <c:v>8.75</c:v>
                </c:pt>
                <c:pt idx="1141">
                  <c:v>8.91</c:v>
                </c:pt>
                <c:pt idx="1142">
                  <c:v>9.06</c:v>
                </c:pt>
                <c:pt idx="1143">
                  <c:v>9.2100000000000009</c:v>
                </c:pt>
                <c:pt idx="1144">
                  <c:v>9.36</c:v>
                </c:pt>
                <c:pt idx="1145">
                  <c:v>9.5</c:v>
                </c:pt>
                <c:pt idx="1146">
                  <c:v>9.6399999999999988</c:v>
                </c:pt>
                <c:pt idx="1147">
                  <c:v>9.76</c:v>
                </c:pt>
                <c:pt idx="1148">
                  <c:v>9.8800000000000008</c:v>
                </c:pt>
                <c:pt idx="1149">
                  <c:v>9.99</c:v>
                </c:pt>
                <c:pt idx="1150">
                  <c:v>10.09</c:v>
                </c:pt>
                <c:pt idx="1151">
                  <c:v>10.19</c:v>
                </c:pt>
                <c:pt idx="1152">
                  <c:v>10.28</c:v>
                </c:pt>
                <c:pt idx="1153">
                  <c:v>10.36</c:v>
                </c:pt>
                <c:pt idx="1154">
                  <c:v>10.43</c:v>
                </c:pt>
                <c:pt idx="1155">
                  <c:v>10.48</c:v>
                </c:pt>
                <c:pt idx="1156">
                  <c:v>10.53</c:v>
                </c:pt>
                <c:pt idx="1157">
                  <c:v>10.56</c:v>
                </c:pt>
                <c:pt idx="1158">
                  <c:v>10.58</c:v>
                </c:pt>
                <c:pt idx="1159">
                  <c:v>10.59</c:v>
                </c:pt>
                <c:pt idx="1160">
                  <c:v>10.59</c:v>
                </c:pt>
                <c:pt idx="1161">
                  <c:v>10.58</c:v>
                </c:pt>
                <c:pt idx="1162">
                  <c:v>10.55</c:v>
                </c:pt>
                <c:pt idx="1163">
                  <c:v>10.51</c:v>
                </c:pt>
                <c:pt idx="1164">
                  <c:v>10.46</c:v>
                </c:pt>
                <c:pt idx="1165">
                  <c:v>10.39</c:v>
                </c:pt>
                <c:pt idx="1166">
                  <c:v>10.32</c:v>
                </c:pt>
                <c:pt idx="1167">
                  <c:v>10.220000000000001</c:v>
                </c:pt>
                <c:pt idx="1168">
                  <c:v>10.11</c:v>
                </c:pt>
                <c:pt idx="1169">
                  <c:v>9.9700000000000006</c:v>
                </c:pt>
                <c:pt idx="1170">
                  <c:v>9.82</c:v>
                </c:pt>
                <c:pt idx="1171">
                  <c:v>9.65</c:v>
                </c:pt>
                <c:pt idx="1172">
                  <c:v>9.4600000000000026</c:v>
                </c:pt>
                <c:pt idx="1173">
                  <c:v>9.25</c:v>
                </c:pt>
                <c:pt idx="1174">
                  <c:v>9.0300000000000011</c:v>
                </c:pt>
                <c:pt idx="1175">
                  <c:v>8.7900000000000009</c:v>
                </c:pt>
                <c:pt idx="1176">
                  <c:v>8.5400000000000009</c:v>
                </c:pt>
                <c:pt idx="1177">
                  <c:v>8.2800000000000011</c:v>
                </c:pt>
                <c:pt idx="1178">
                  <c:v>8.02</c:v>
                </c:pt>
                <c:pt idx="1179">
                  <c:v>7.76</c:v>
                </c:pt>
                <c:pt idx="1180">
                  <c:v>7.49</c:v>
                </c:pt>
                <c:pt idx="1181">
                  <c:v>7.22</c:v>
                </c:pt>
                <c:pt idx="1182">
                  <c:v>6.94</c:v>
                </c:pt>
                <c:pt idx="1183">
                  <c:v>6.6599999999999993</c:v>
                </c:pt>
                <c:pt idx="1184">
                  <c:v>6.37</c:v>
                </c:pt>
                <c:pt idx="1185">
                  <c:v>6.09</c:v>
                </c:pt>
                <c:pt idx="1186">
                  <c:v>5.81</c:v>
                </c:pt>
                <c:pt idx="1187">
                  <c:v>5.52</c:v>
                </c:pt>
                <c:pt idx="1188">
                  <c:v>5.24</c:v>
                </c:pt>
                <c:pt idx="1189">
                  <c:v>4.97</c:v>
                </c:pt>
                <c:pt idx="1190">
                  <c:v>4.71</c:v>
                </c:pt>
                <c:pt idx="1191">
                  <c:v>4.4400000000000004</c:v>
                </c:pt>
                <c:pt idx="1192">
                  <c:v>4.1899999999999986</c:v>
                </c:pt>
                <c:pt idx="1193">
                  <c:v>3.94</c:v>
                </c:pt>
                <c:pt idx="1194">
                  <c:v>3.7</c:v>
                </c:pt>
                <c:pt idx="1195">
                  <c:v>3.46</c:v>
                </c:pt>
                <c:pt idx="1196">
                  <c:v>3.23</c:v>
                </c:pt>
                <c:pt idx="1197">
                  <c:v>3</c:v>
                </c:pt>
                <c:pt idx="1198">
                  <c:v>2.79</c:v>
                </c:pt>
                <c:pt idx="1199">
                  <c:v>2.58</c:v>
                </c:pt>
                <c:pt idx="1200">
                  <c:v>2.38</c:v>
                </c:pt>
                <c:pt idx="1201">
                  <c:v>2.1800000000000002</c:v>
                </c:pt>
                <c:pt idx="1202">
                  <c:v>1.99</c:v>
                </c:pt>
                <c:pt idx="1203">
                  <c:v>1.81</c:v>
                </c:pt>
                <c:pt idx="1204">
                  <c:v>1.63</c:v>
                </c:pt>
                <c:pt idx="1205">
                  <c:v>1.45</c:v>
                </c:pt>
                <c:pt idx="1206">
                  <c:v>1.27</c:v>
                </c:pt>
                <c:pt idx="1207">
                  <c:v>1.1000000000000001</c:v>
                </c:pt>
                <c:pt idx="1208">
                  <c:v>0.93</c:v>
                </c:pt>
                <c:pt idx="1209">
                  <c:v>0.77</c:v>
                </c:pt>
                <c:pt idx="1210">
                  <c:v>0.61</c:v>
                </c:pt>
                <c:pt idx="1211">
                  <c:v>0.45</c:v>
                </c:pt>
                <c:pt idx="1212">
                  <c:v>0.31</c:v>
                </c:pt>
                <c:pt idx="1213">
                  <c:v>0.17</c:v>
                </c:pt>
                <c:pt idx="1214">
                  <c:v>0.05</c:v>
                </c:pt>
                <c:pt idx="1215">
                  <c:v>-7.0000000000000007E-2</c:v>
                </c:pt>
                <c:pt idx="1216">
                  <c:v>-0.18</c:v>
                </c:pt>
                <c:pt idx="1217">
                  <c:v>-0.28000000000000003</c:v>
                </c:pt>
                <c:pt idx="1218">
                  <c:v>-0.38</c:v>
                </c:pt>
                <c:pt idx="1219">
                  <c:v>-0.47</c:v>
                </c:pt>
                <c:pt idx="1220">
                  <c:v>-0.56000000000000005</c:v>
                </c:pt>
                <c:pt idx="1221">
                  <c:v>-0.65</c:v>
                </c:pt>
                <c:pt idx="1222">
                  <c:v>-0.72</c:v>
                </c:pt>
                <c:pt idx="1223">
                  <c:v>-0.8</c:v>
                </c:pt>
                <c:pt idx="1224">
                  <c:v>-0.87</c:v>
                </c:pt>
                <c:pt idx="1225">
                  <c:v>-0.93</c:v>
                </c:pt>
                <c:pt idx="1226">
                  <c:v>-0.99</c:v>
                </c:pt>
                <c:pt idx="1227">
                  <c:v>-1.05</c:v>
                </c:pt>
                <c:pt idx="1228">
                  <c:v>-1.1000000000000001</c:v>
                </c:pt>
                <c:pt idx="1229">
                  <c:v>-1.1499999999999999</c:v>
                </c:pt>
                <c:pt idx="1230">
                  <c:v>-1.19</c:v>
                </c:pt>
                <c:pt idx="1231">
                  <c:v>-1.24</c:v>
                </c:pt>
                <c:pt idx="1232">
                  <c:v>-1.28</c:v>
                </c:pt>
                <c:pt idx="1233">
                  <c:v>-1.32</c:v>
                </c:pt>
                <c:pt idx="1234">
                  <c:v>-1.36</c:v>
                </c:pt>
                <c:pt idx="1235">
                  <c:v>-1.39</c:v>
                </c:pt>
                <c:pt idx="1236">
                  <c:v>-1.42</c:v>
                </c:pt>
                <c:pt idx="1237">
                  <c:v>-1.45</c:v>
                </c:pt>
                <c:pt idx="1238">
                  <c:v>-1.47</c:v>
                </c:pt>
                <c:pt idx="1239">
                  <c:v>-1.5</c:v>
                </c:pt>
                <c:pt idx="1240">
                  <c:v>-1.51</c:v>
                </c:pt>
                <c:pt idx="1241">
                  <c:v>-1.52</c:v>
                </c:pt>
                <c:pt idx="1242">
                  <c:v>-1.53</c:v>
                </c:pt>
                <c:pt idx="1243">
                  <c:v>-1.53</c:v>
                </c:pt>
                <c:pt idx="1244">
                  <c:v>-1.52</c:v>
                </c:pt>
                <c:pt idx="1245">
                  <c:v>-1.51</c:v>
                </c:pt>
                <c:pt idx="1246">
                  <c:v>-1.48</c:v>
                </c:pt>
                <c:pt idx="1247">
                  <c:v>-1.45</c:v>
                </c:pt>
                <c:pt idx="1248">
                  <c:v>-1.4</c:v>
                </c:pt>
                <c:pt idx="1249">
                  <c:v>-1.35</c:v>
                </c:pt>
                <c:pt idx="1250">
                  <c:v>-1.3</c:v>
                </c:pt>
                <c:pt idx="1251">
                  <c:v>-1.24</c:v>
                </c:pt>
                <c:pt idx="1252">
                  <c:v>-1.17</c:v>
                </c:pt>
                <c:pt idx="1253">
                  <c:v>-1.1000000000000001</c:v>
                </c:pt>
                <c:pt idx="1254">
                  <c:v>-1.03</c:v>
                </c:pt>
                <c:pt idx="1255">
                  <c:v>-0.96</c:v>
                </c:pt>
                <c:pt idx="1256">
                  <c:v>-0.88</c:v>
                </c:pt>
                <c:pt idx="1257">
                  <c:v>-0.8</c:v>
                </c:pt>
                <c:pt idx="1258">
                  <c:v>-0.73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DAA600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EBE9-44E1-AF15-C7C47478F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4805040"/>
        <c:axId val="624793616"/>
      </c:barChart>
      <c:lineChart>
        <c:grouping val="standard"/>
        <c:varyColors val="0"/>
        <c:ser>
          <c:idx val="1"/>
          <c:order val="1"/>
          <c:tx>
            <c:strRef>
              <c:f>'apc1'!$D$1</c:f>
              <c:strCache>
                <c:ptCount val="1"/>
                <c:pt idx="0">
                  <c:v>L-F trend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'apc1'!$A$2:$A$1260</c:f>
              <c:numCache>
                <c:formatCode>mmm\-yy</c:formatCode>
                <c:ptCount val="1259"/>
                <c:pt idx="0">
                  <c:v>1859</c:v>
                </c:pt>
                <c:pt idx="1">
                  <c:v>1887</c:v>
                </c:pt>
                <c:pt idx="2">
                  <c:v>1918</c:v>
                </c:pt>
                <c:pt idx="3">
                  <c:v>1948</c:v>
                </c:pt>
                <c:pt idx="4">
                  <c:v>1979</c:v>
                </c:pt>
                <c:pt idx="5">
                  <c:v>2009</c:v>
                </c:pt>
                <c:pt idx="6">
                  <c:v>2040</c:v>
                </c:pt>
                <c:pt idx="7">
                  <c:v>2071</c:v>
                </c:pt>
                <c:pt idx="8">
                  <c:v>2101</c:v>
                </c:pt>
                <c:pt idx="9">
                  <c:v>2132</c:v>
                </c:pt>
                <c:pt idx="10">
                  <c:v>2162</c:v>
                </c:pt>
                <c:pt idx="11">
                  <c:v>2193</c:v>
                </c:pt>
                <c:pt idx="12">
                  <c:v>2224</c:v>
                </c:pt>
                <c:pt idx="13">
                  <c:v>2252</c:v>
                </c:pt>
                <c:pt idx="14">
                  <c:v>2283</c:v>
                </c:pt>
                <c:pt idx="15">
                  <c:v>2313</c:v>
                </c:pt>
                <c:pt idx="16">
                  <c:v>2344</c:v>
                </c:pt>
                <c:pt idx="17">
                  <c:v>2374</c:v>
                </c:pt>
                <c:pt idx="18">
                  <c:v>2405</c:v>
                </c:pt>
                <c:pt idx="19">
                  <c:v>2436</c:v>
                </c:pt>
                <c:pt idx="20">
                  <c:v>2466</c:v>
                </c:pt>
                <c:pt idx="21">
                  <c:v>2497</c:v>
                </c:pt>
                <c:pt idx="22">
                  <c:v>2527</c:v>
                </c:pt>
                <c:pt idx="23">
                  <c:v>2558</c:v>
                </c:pt>
                <c:pt idx="24">
                  <c:v>2589</c:v>
                </c:pt>
                <c:pt idx="25">
                  <c:v>2617</c:v>
                </c:pt>
                <c:pt idx="26">
                  <c:v>2648</c:v>
                </c:pt>
                <c:pt idx="27">
                  <c:v>2678</c:v>
                </c:pt>
                <c:pt idx="28">
                  <c:v>2709</c:v>
                </c:pt>
                <c:pt idx="29">
                  <c:v>2739</c:v>
                </c:pt>
                <c:pt idx="30">
                  <c:v>2770</c:v>
                </c:pt>
                <c:pt idx="31">
                  <c:v>2801</c:v>
                </c:pt>
                <c:pt idx="32">
                  <c:v>2831</c:v>
                </c:pt>
                <c:pt idx="33">
                  <c:v>2862</c:v>
                </c:pt>
                <c:pt idx="34">
                  <c:v>2892</c:v>
                </c:pt>
                <c:pt idx="35">
                  <c:v>2923</c:v>
                </c:pt>
                <c:pt idx="36">
                  <c:v>2954</c:v>
                </c:pt>
                <c:pt idx="37">
                  <c:v>2983</c:v>
                </c:pt>
                <c:pt idx="38">
                  <c:v>3014</c:v>
                </c:pt>
                <c:pt idx="39">
                  <c:v>3044</c:v>
                </c:pt>
                <c:pt idx="40">
                  <c:v>3075</c:v>
                </c:pt>
                <c:pt idx="41">
                  <c:v>3105</c:v>
                </c:pt>
                <c:pt idx="42">
                  <c:v>3136</c:v>
                </c:pt>
                <c:pt idx="43">
                  <c:v>3167</c:v>
                </c:pt>
                <c:pt idx="44">
                  <c:v>3197</c:v>
                </c:pt>
                <c:pt idx="45">
                  <c:v>3228</c:v>
                </c:pt>
                <c:pt idx="46">
                  <c:v>3258</c:v>
                </c:pt>
                <c:pt idx="47">
                  <c:v>3289</c:v>
                </c:pt>
                <c:pt idx="48">
                  <c:v>3320</c:v>
                </c:pt>
                <c:pt idx="49">
                  <c:v>3348</c:v>
                </c:pt>
                <c:pt idx="50">
                  <c:v>3379</c:v>
                </c:pt>
                <c:pt idx="51">
                  <c:v>3409</c:v>
                </c:pt>
                <c:pt idx="52">
                  <c:v>3440</c:v>
                </c:pt>
                <c:pt idx="53">
                  <c:v>3470</c:v>
                </c:pt>
                <c:pt idx="54">
                  <c:v>3501</c:v>
                </c:pt>
                <c:pt idx="55">
                  <c:v>3532</c:v>
                </c:pt>
                <c:pt idx="56">
                  <c:v>3562</c:v>
                </c:pt>
                <c:pt idx="57">
                  <c:v>3593</c:v>
                </c:pt>
                <c:pt idx="58">
                  <c:v>3623</c:v>
                </c:pt>
                <c:pt idx="59">
                  <c:v>3654</c:v>
                </c:pt>
                <c:pt idx="60">
                  <c:v>3685</c:v>
                </c:pt>
                <c:pt idx="61">
                  <c:v>3713</c:v>
                </c:pt>
                <c:pt idx="62">
                  <c:v>3744</c:v>
                </c:pt>
                <c:pt idx="63">
                  <c:v>3774</c:v>
                </c:pt>
                <c:pt idx="64">
                  <c:v>3805</c:v>
                </c:pt>
                <c:pt idx="65">
                  <c:v>3835</c:v>
                </c:pt>
                <c:pt idx="66">
                  <c:v>3866</c:v>
                </c:pt>
                <c:pt idx="67">
                  <c:v>3897</c:v>
                </c:pt>
                <c:pt idx="68">
                  <c:v>3927</c:v>
                </c:pt>
                <c:pt idx="69">
                  <c:v>3958</c:v>
                </c:pt>
                <c:pt idx="70">
                  <c:v>3988</c:v>
                </c:pt>
                <c:pt idx="71">
                  <c:v>4019</c:v>
                </c:pt>
                <c:pt idx="72">
                  <c:v>4050</c:v>
                </c:pt>
                <c:pt idx="73">
                  <c:v>4078</c:v>
                </c:pt>
                <c:pt idx="74">
                  <c:v>4109</c:v>
                </c:pt>
                <c:pt idx="75">
                  <c:v>4139</c:v>
                </c:pt>
                <c:pt idx="76">
                  <c:v>4170</c:v>
                </c:pt>
                <c:pt idx="77">
                  <c:v>4200</c:v>
                </c:pt>
                <c:pt idx="78">
                  <c:v>4231</c:v>
                </c:pt>
                <c:pt idx="79">
                  <c:v>4262</c:v>
                </c:pt>
                <c:pt idx="80">
                  <c:v>4292</c:v>
                </c:pt>
                <c:pt idx="81">
                  <c:v>4323</c:v>
                </c:pt>
                <c:pt idx="82">
                  <c:v>4353</c:v>
                </c:pt>
                <c:pt idx="83">
                  <c:v>4384</c:v>
                </c:pt>
                <c:pt idx="84">
                  <c:v>4415</c:v>
                </c:pt>
                <c:pt idx="85">
                  <c:v>4444</c:v>
                </c:pt>
                <c:pt idx="86">
                  <c:v>4475</c:v>
                </c:pt>
                <c:pt idx="87">
                  <c:v>4505</c:v>
                </c:pt>
                <c:pt idx="88">
                  <c:v>4536</c:v>
                </c:pt>
                <c:pt idx="89">
                  <c:v>4566</c:v>
                </c:pt>
                <c:pt idx="90">
                  <c:v>4597</c:v>
                </c:pt>
                <c:pt idx="91">
                  <c:v>4628</c:v>
                </c:pt>
                <c:pt idx="92">
                  <c:v>4658</c:v>
                </c:pt>
                <c:pt idx="93">
                  <c:v>4689</c:v>
                </c:pt>
                <c:pt idx="94">
                  <c:v>4719</c:v>
                </c:pt>
                <c:pt idx="95">
                  <c:v>4750</c:v>
                </c:pt>
                <c:pt idx="96">
                  <c:v>4781</c:v>
                </c:pt>
                <c:pt idx="97">
                  <c:v>4809</c:v>
                </c:pt>
                <c:pt idx="98">
                  <c:v>4840</c:v>
                </c:pt>
                <c:pt idx="99">
                  <c:v>4870</c:v>
                </c:pt>
                <c:pt idx="100">
                  <c:v>4901</c:v>
                </c:pt>
                <c:pt idx="101">
                  <c:v>4931</c:v>
                </c:pt>
                <c:pt idx="102">
                  <c:v>4962</c:v>
                </c:pt>
                <c:pt idx="103">
                  <c:v>4993</c:v>
                </c:pt>
                <c:pt idx="104">
                  <c:v>5023</c:v>
                </c:pt>
                <c:pt idx="105">
                  <c:v>5054</c:v>
                </c:pt>
                <c:pt idx="106">
                  <c:v>5084</c:v>
                </c:pt>
                <c:pt idx="107">
                  <c:v>5115</c:v>
                </c:pt>
                <c:pt idx="108">
                  <c:v>5146</c:v>
                </c:pt>
                <c:pt idx="109">
                  <c:v>5174</c:v>
                </c:pt>
                <c:pt idx="110">
                  <c:v>5205</c:v>
                </c:pt>
                <c:pt idx="111">
                  <c:v>5235</c:v>
                </c:pt>
                <c:pt idx="112">
                  <c:v>5266</c:v>
                </c:pt>
                <c:pt idx="113">
                  <c:v>5296</c:v>
                </c:pt>
                <c:pt idx="114">
                  <c:v>5327</c:v>
                </c:pt>
                <c:pt idx="115">
                  <c:v>5358</c:v>
                </c:pt>
                <c:pt idx="116">
                  <c:v>5388</c:v>
                </c:pt>
                <c:pt idx="117">
                  <c:v>5419</c:v>
                </c:pt>
                <c:pt idx="118">
                  <c:v>5449</c:v>
                </c:pt>
                <c:pt idx="119">
                  <c:v>5480</c:v>
                </c:pt>
                <c:pt idx="120">
                  <c:v>5511</c:v>
                </c:pt>
                <c:pt idx="121">
                  <c:v>5539</c:v>
                </c:pt>
                <c:pt idx="122">
                  <c:v>5570</c:v>
                </c:pt>
                <c:pt idx="123">
                  <c:v>5600</c:v>
                </c:pt>
                <c:pt idx="124">
                  <c:v>5631</c:v>
                </c:pt>
                <c:pt idx="125">
                  <c:v>5661</c:v>
                </c:pt>
                <c:pt idx="126">
                  <c:v>5692</c:v>
                </c:pt>
                <c:pt idx="127">
                  <c:v>5723</c:v>
                </c:pt>
                <c:pt idx="128">
                  <c:v>5753</c:v>
                </c:pt>
                <c:pt idx="129">
                  <c:v>5784</c:v>
                </c:pt>
                <c:pt idx="130">
                  <c:v>5814</c:v>
                </c:pt>
                <c:pt idx="131">
                  <c:v>5845</c:v>
                </c:pt>
                <c:pt idx="132">
                  <c:v>5876</c:v>
                </c:pt>
                <c:pt idx="133">
                  <c:v>5905</c:v>
                </c:pt>
                <c:pt idx="134">
                  <c:v>5936</c:v>
                </c:pt>
                <c:pt idx="135">
                  <c:v>5966</c:v>
                </c:pt>
                <c:pt idx="136">
                  <c:v>5997</c:v>
                </c:pt>
                <c:pt idx="137">
                  <c:v>6027</c:v>
                </c:pt>
                <c:pt idx="138">
                  <c:v>6058</c:v>
                </c:pt>
                <c:pt idx="139">
                  <c:v>6089</c:v>
                </c:pt>
                <c:pt idx="140">
                  <c:v>6119</c:v>
                </c:pt>
                <c:pt idx="141">
                  <c:v>6150</c:v>
                </c:pt>
                <c:pt idx="142">
                  <c:v>6180</c:v>
                </c:pt>
                <c:pt idx="143">
                  <c:v>6211</c:v>
                </c:pt>
                <c:pt idx="144">
                  <c:v>6242</c:v>
                </c:pt>
                <c:pt idx="145">
                  <c:v>6270</c:v>
                </c:pt>
                <c:pt idx="146">
                  <c:v>6301</c:v>
                </c:pt>
                <c:pt idx="147">
                  <c:v>6331</c:v>
                </c:pt>
                <c:pt idx="148">
                  <c:v>6362</c:v>
                </c:pt>
                <c:pt idx="149">
                  <c:v>6392</c:v>
                </c:pt>
                <c:pt idx="150">
                  <c:v>6423</c:v>
                </c:pt>
                <c:pt idx="151">
                  <c:v>6454</c:v>
                </c:pt>
                <c:pt idx="152">
                  <c:v>6484</c:v>
                </c:pt>
                <c:pt idx="153">
                  <c:v>6515</c:v>
                </c:pt>
                <c:pt idx="154">
                  <c:v>6545</c:v>
                </c:pt>
                <c:pt idx="155">
                  <c:v>6576</c:v>
                </c:pt>
                <c:pt idx="156">
                  <c:v>6607</c:v>
                </c:pt>
                <c:pt idx="157">
                  <c:v>6635</c:v>
                </c:pt>
                <c:pt idx="158">
                  <c:v>6666</c:v>
                </c:pt>
                <c:pt idx="159">
                  <c:v>6696</c:v>
                </c:pt>
                <c:pt idx="160">
                  <c:v>6727</c:v>
                </c:pt>
                <c:pt idx="161">
                  <c:v>6757</c:v>
                </c:pt>
                <c:pt idx="162">
                  <c:v>6788</c:v>
                </c:pt>
                <c:pt idx="163">
                  <c:v>6819</c:v>
                </c:pt>
                <c:pt idx="164">
                  <c:v>6849</c:v>
                </c:pt>
                <c:pt idx="165">
                  <c:v>6880</c:v>
                </c:pt>
                <c:pt idx="166">
                  <c:v>6910</c:v>
                </c:pt>
                <c:pt idx="167">
                  <c:v>6941</c:v>
                </c:pt>
                <c:pt idx="168">
                  <c:v>6972</c:v>
                </c:pt>
                <c:pt idx="169">
                  <c:v>7000</c:v>
                </c:pt>
                <c:pt idx="170">
                  <c:v>7031</c:v>
                </c:pt>
                <c:pt idx="171">
                  <c:v>7061</c:v>
                </c:pt>
                <c:pt idx="172">
                  <c:v>7092</c:v>
                </c:pt>
                <c:pt idx="173">
                  <c:v>7122</c:v>
                </c:pt>
                <c:pt idx="174">
                  <c:v>7153</c:v>
                </c:pt>
                <c:pt idx="175">
                  <c:v>7184</c:v>
                </c:pt>
                <c:pt idx="176">
                  <c:v>7214</c:v>
                </c:pt>
                <c:pt idx="177">
                  <c:v>7245</c:v>
                </c:pt>
                <c:pt idx="178">
                  <c:v>7275</c:v>
                </c:pt>
                <c:pt idx="179">
                  <c:v>7306</c:v>
                </c:pt>
                <c:pt idx="180">
                  <c:v>7337</c:v>
                </c:pt>
                <c:pt idx="181">
                  <c:v>7366</c:v>
                </c:pt>
                <c:pt idx="182">
                  <c:v>7397</c:v>
                </c:pt>
                <c:pt idx="183">
                  <c:v>7427</c:v>
                </c:pt>
                <c:pt idx="184">
                  <c:v>7458</c:v>
                </c:pt>
                <c:pt idx="185">
                  <c:v>7488</c:v>
                </c:pt>
                <c:pt idx="186">
                  <c:v>7519</c:v>
                </c:pt>
                <c:pt idx="187">
                  <c:v>7550</c:v>
                </c:pt>
                <c:pt idx="188">
                  <c:v>7580</c:v>
                </c:pt>
                <c:pt idx="189">
                  <c:v>7611</c:v>
                </c:pt>
                <c:pt idx="190">
                  <c:v>7641</c:v>
                </c:pt>
                <c:pt idx="191">
                  <c:v>7672</c:v>
                </c:pt>
                <c:pt idx="192">
                  <c:v>7703</c:v>
                </c:pt>
                <c:pt idx="193">
                  <c:v>7731</c:v>
                </c:pt>
                <c:pt idx="194">
                  <c:v>7762</c:v>
                </c:pt>
                <c:pt idx="195">
                  <c:v>7792</c:v>
                </c:pt>
                <c:pt idx="196">
                  <c:v>7823</c:v>
                </c:pt>
                <c:pt idx="197">
                  <c:v>7853</c:v>
                </c:pt>
                <c:pt idx="198">
                  <c:v>7884</c:v>
                </c:pt>
                <c:pt idx="199">
                  <c:v>7915</c:v>
                </c:pt>
                <c:pt idx="200">
                  <c:v>7945</c:v>
                </c:pt>
                <c:pt idx="201">
                  <c:v>7976</c:v>
                </c:pt>
                <c:pt idx="202">
                  <c:v>8006</c:v>
                </c:pt>
                <c:pt idx="203">
                  <c:v>8037</c:v>
                </c:pt>
                <c:pt idx="204">
                  <c:v>8068</c:v>
                </c:pt>
                <c:pt idx="205">
                  <c:v>8096</c:v>
                </c:pt>
                <c:pt idx="206">
                  <c:v>8127</c:v>
                </c:pt>
                <c:pt idx="207">
                  <c:v>8157</c:v>
                </c:pt>
                <c:pt idx="208">
                  <c:v>8188</c:v>
                </c:pt>
                <c:pt idx="209">
                  <c:v>8218</c:v>
                </c:pt>
                <c:pt idx="210">
                  <c:v>8249</c:v>
                </c:pt>
                <c:pt idx="211">
                  <c:v>8280</c:v>
                </c:pt>
                <c:pt idx="212">
                  <c:v>8310</c:v>
                </c:pt>
                <c:pt idx="213">
                  <c:v>8341</c:v>
                </c:pt>
                <c:pt idx="214">
                  <c:v>8371</c:v>
                </c:pt>
                <c:pt idx="215">
                  <c:v>8402</c:v>
                </c:pt>
                <c:pt idx="216">
                  <c:v>8433</c:v>
                </c:pt>
                <c:pt idx="217">
                  <c:v>8461</c:v>
                </c:pt>
                <c:pt idx="218">
                  <c:v>8492</c:v>
                </c:pt>
                <c:pt idx="219">
                  <c:v>8522</c:v>
                </c:pt>
                <c:pt idx="220">
                  <c:v>8553</c:v>
                </c:pt>
                <c:pt idx="221">
                  <c:v>8583</c:v>
                </c:pt>
                <c:pt idx="222">
                  <c:v>8614</c:v>
                </c:pt>
                <c:pt idx="223">
                  <c:v>8645</c:v>
                </c:pt>
                <c:pt idx="224">
                  <c:v>8675</c:v>
                </c:pt>
                <c:pt idx="225">
                  <c:v>8706</c:v>
                </c:pt>
                <c:pt idx="226">
                  <c:v>8736</c:v>
                </c:pt>
                <c:pt idx="227">
                  <c:v>8767</c:v>
                </c:pt>
                <c:pt idx="228">
                  <c:v>8798</c:v>
                </c:pt>
                <c:pt idx="229">
                  <c:v>8827</c:v>
                </c:pt>
                <c:pt idx="230">
                  <c:v>8858</c:v>
                </c:pt>
                <c:pt idx="231">
                  <c:v>8888</c:v>
                </c:pt>
                <c:pt idx="232">
                  <c:v>8919</c:v>
                </c:pt>
                <c:pt idx="233">
                  <c:v>8949</c:v>
                </c:pt>
                <c:pt idx="234">
                  <c:v>8980</c:v>
                </c:pt>
                <c:pt idx="235">
                  <c:v>9011</c:v>
                </c:pt>
                <c:pt idx="236">
                  <c:v>9041</c:v>
                </c:pt>
                <c:pt idx="237">
                  <c:v>9072</c:v>
                </c:pt>
                <c:pt idx="238">
                  <c:v>9102</c:v>
                </c:pt>
                <c:pt idx="239">
                  <c:v>9133</c:v>
                </c:pt>
                <c:pt idx="240">
                  <c:v>9164</c:v>
                </c:pt>
                <c:pt idx="241">
                  <c:v>9192</c:v>
                </c:pt>
                <c:pt idx="242">
                  <c:v>9223</c:v>
                </c:pt>
                <c:pt idx="243">
                  <c:v>9253</c:v>
                </c:pt>
                <c:pt idx="244">
                  <c:v>9284</c:v>
                </c:pt>
                <c:pt idx="245">
                  <c:v>9314</c:v>
                </c:pt>
                <c:pt idx="246">
                  <c:v>9345</c:v>
                </c:pt>
                <c:pt idx="247">
                  <c:v>9376</c:v>
                </c:pt>
                <c:pt idx="248">
                  <c:v>9406</c:v>
                </c:pt>
                <c:pt idx="249">
                  <c:v>9437</c:v>
                </c:pt>
                <c:pt idx="250">
                  <c:v>9467</c:v>
                </c:pt>
                <c:pt idx="251">
                  <c:v>9498</c:v>
                </c:pt>
                <c:pt idx="252">
                  <c:v>9529</c:v>
                </c:pt>
                <c:pt idx="253">
                  <c:v>9557</c:v>
                </c:pt>
                <c:pt idx="254">
                  <c:v>9588</c:v>
                </c:pt>
                <c:pt idx="255">
                  <c:v>9618</c:v>
                </c:pt>
                <c:pt idx="256">
                  <c:v>9649</c:v>
                </c:pt>
                <c:pt idx="257">
                  <c:v>9679</c:v>
                </c:pt>
                <c:pt idx="258">
                  <c:v>9710</c:v>
                </c:pt>
                <c:pt idx="259">
                  <c:v>9741</c:v>
                </c:pt>
                <c:pt idx="260">
                  <c:v>9771</c:v>
                </c:pt>
                <c:pt idx="261">
                  <c:v>9802</c:v>
                </c:pt>
                <c:pt idx="262">
                  <c:v>9832</c:v>
                </c:pt>
                <c:pt idx="263">
                  <c:v>9863</c:v>
                </c:pt>
                <c:pt idx="264">
                  <c:v>9894</c:v>
                </c:pt>
                <c:pt idx="265">
                  <c:v>9922</c:v>
                </c:pt>
                <c:pt idx="266">
                  <c:v>9953</c:v>
                </c:pt>
                <c:pt idx="267">
                  <c:v>9983</c:v>
                </c:pt>
                <c:pt idx="268">
                  <c:v>10014</c:v>
                </c:pt>
                <c:pt idx="269">
                  <c:v>10044</c:v>
                </c:pt>
                <c:pt idx="270">
                  <c:v>10075</c:v>
                </c:pt>
                <c:pt idx="271">
                  <c:v>10106</c:v>
                </c:pt>
                <c:pt idx="272">
                  <c:v>10136</c:v>
                </c:pt>
                <c:pt idx="273">
                  <c:v>10167</c:v>
                </c:pt>
                <c:pt idx="274">
                  <c:v>10197</c:v>
                </c:pt>
                <c:pt idx="275">
                  <c:v>10228</c:v>
                </c:pt>
                <c:pt idx="276">
                  <c:v>10259</c:v>
                </c:pt>
                <c:pt idx="277">
                  <c:v>10288</c:v>
                </c:pt>
                <c:pt idx="278">
                  <c:v>10319</c:v>
                </c:pt>
                <c:pt idx="279">
                  <c:v>10349</c:v>
                </c:pt>
                <c:pt idx="280">
                  <c:v>10380</c:v>
                </c:pt>
                <c:pt idx="281">
                  <c:v>10410</c:v>
                </c:pt>
                <c:pt idx="282">
                  <c:v>10441</c:v>
                </c:pt>
                <c:pt idx="283">
                  <c:v>10472</c:v>
                </c:pt>
                <c:pt idx="284">
                  <c:v>10502</c:v>
                </c:pt>
                <c:pt idx="285">
                  <c:v>10533</c:v>
                </c:pt>
                <c:pt idx="286">
                  <c:v>10563</c:v>
                </c:pt>
                <c:pt idx="287">
                  <c:v>10594</c:v>
                </c:pt>
                <c:pt idx="288">
                  <c:v>10625</c:v>
                </c:pt>
                <c:pt idx="289">
                  <c:v>10653</c:v>
                </c:pt>
                <c:pt idx="290">
                  <c:v>10684</c:v>
                </c:pt>
                <c:pt idx="291">
                  <c:v>10714</c:v>
                </c:pt>
                <c:pt idx="292">
                  <c:v>10745</c:v>
                </c:pt>
                <c:pt idx="293">
                  <c:v>10775</c:v>
                </c:pt>
                <c:pt idx="294">
                  <c:v>10806</c:v>
                </c:pt>
                <c:pt idx="295">
                  <c:v>10837</c:v>
                </c:pt>
                <c:pt idx="296">
                  <c:v>10867</c:v>
                </c:pt>
                <c:pt idx="297">
                  <c:v>10898</c:v>
                </c:pt>
                <c:pt idx="298">
                  <c:v>10928</c:v>
                </c:pt>
                <c:pt idx="299">
                  <c:v>10959</c:v>
                </c:pt>
                <c:pt idx="300">
                  <c:v>10990</c:v>
                </c:pt>
                <c:pt idx="301">
                  <c:v>11018</c:v>
                </c:pt>
                <c:pt idx="302">
                  <c:v>11049</c:v>
                </c:pt>
                <c:pt idx="303">
                  <c:v>11079</c:v>
                </c:pt>
                <c:pt idx="304">
                  <c:v>11110</c:v>
                </c:pt>
                <c:pt idx="305">
                  <c:v>11140</c:v>
                </c:pt>
                <c:pt idx="306">
                  <c:v>11171</c:v>
                </c:pt>
                <c:pt idx="307">
                  <c:v>11202</c:v>
                </c:pt>
                <c:pt idx="308">
                  <c:v>11232</c:v>
                </c:pt>
                <c:pt idx="309">
                  <c:v>11263</c:v>
                </c:pt>
                <c:pt idx="310">
                  <c:v>11293</c:v>
                </c:pt>
                <c:pt idx="311">
                  <c:v>11324</c:v>
                </c:pt>
                <c:pt idx="312">
                  <c:v>11355</c:v>
                </c:pt>
                <c:pt idx="313">
                  <c:v>11383</c:v>
                </c:pt>
                <c:pt idx="314">
                  <c:v>11414</c:v>
                </c:pt>
                <c:pt idx="315">
                  <c:v>11444</c:v>
                </c:pt>
                <c:pt idx="316">
                  <c:v>11475</c:v>
                </c:pt>
                <c:pt idx="317">
                  <c:v>11505</c:v>
                </c:pt>
                <c:pt idx="318">
                  <c:v>11536</c:v>
                </c:pt>
                <c:pt idx="319">
                  <c:v>11567</c:v>
                </c:pt>
                <c:pt idx="320">
                  <c:v>11597</c:v>
                </c:pt>
                <c:pt idx="321">
                  <c:v>11628</c:v>
                </c:pt>
                <c:pt idx="322">
                  <c:v>11658</c:v>
                </c:pt>
                <c:pt idx="323">
                  <c:v>11689</c:v>
                </c:pt>
                <c:pt idx="324">
                  <c:v>11720</c:v>
                </c:pt>
                <c:pt idx="325">
                  <c:v>11749</c:v>
                </c:pt>
                <c:pt idx="326">
                  <c:v>11780</c:v>
                </c:pt>
                <c:pt idx="327">
                  <c:v>11810</c:v>
                </c:pt>
                <c:pt idx="328">
                  <c:v>11841</c:v>
                </c:pt>
                <c:pt idx="329">
                  <c:v>11871</c:v>
                </c:pt>
                <c:pt idx="330">
                  <c:v>11902</c:v>
                </c:pt>
                <c:pt idx="331">
                  <c:v>11933</c:v>
                </c:pt>
                <c:pt idx="332">
                  <c:v>11963</c:v>
                </c:pt>
                <c:pt idx="333">
                  <c:v>11994</c:v>
                </c:pt>
                <c:pt idx="334">
                  <c:v>12024</c:v>
                </c:pt>
                <c:pt idx="335">
                  <c:v>12055</c:v>
                </c:pt>
                <c:pt idx="336">
                  <c:v>12086</c:v>
                </c:pt>
                <c:pt idx="337">
                  <c:v>12114</c:v>
                </c:pt>
                <c:pt idx="338">
                  <c:v>12145</c:v>
                </c:pt>
                <c:pt idx="339">
                  <c:v>12175</c:v>
                </c:pt>
                <c:pt idx="340">
                  <c:v>12206</c:v>
                </c:pt>
                <c:pt idx="341">
                  <c:v>12236</c:v>
                </c:pt>
                <c:pt idx="342">
                  <c:v>12267</c:v>
                </c:pt>
                <c:pt idx="343">
                  <c:v>12298</c:v>
                </c:pt>
                <c:pt idx="344">
                  <c:v>12328</c:v>
                </c:pt>
                <c:pt idx="345">
                  <c:v>12359</c:v>
                </c:pt>
                <c:pt idx="346">
                  <c:v>12389</c:v>
                </c:pt>
                <c:pt idx="347">
                  <c:v>12420</c:v>
                </c:pt>
                <c:pt idx="348">
                  <c:v>12451</c:v>
                </c:pt>
                <c:pt idx="349">
                  <c:v>12479</c:v>
                </c:pt>
                <c:pt idx="350">
                  <c:v>12510</c:v>
                </c:pt>
                <c:pt idx="351">
                  <c:v>12540</c:v>
                </c:pt>
                <c:pt idx="352">
                  <c:v>12571</c:v>
                </c:pt>
                <c:pt idx="353">
                  <c:v>12601</c:v>
                </c:pt>
                <c:pt idx="354">
                  <c:v>12632</c:v>
                </c:pt>
                <c:pt idx="355">
                  <c:v>12663</c:v>
                </c:pt>
                <c:pt idx="356">
                  <c:v>12693</c:v>
                </c:pt>
                <c:pt idx="357">
                  <c:v>12724</c:v>
                </c:pt>
                <c:pt idx="358">
                  <c:v>12754</c:v>
                </c:pt>
                <c:pt idx="359">
                  <c:v>12785</c:v>
                </c:pt>
                <c:pt idx="360">
                  <c:v>12816</c:v>
                </c:pt>
                <c:pt idx="361">
                  <c:v>12844</c:v>
                </c:pt>
                <c:pt idx="362">
                  <c:v>12875</c:v>
                </c:pt>
                <c:pt idx="363">
                  <c:v>12905</c:v>
                </c:pt>
                <c:pt idx="364">
                  <c:v>12936</c:v>
                </c:pt>
                <c:pt idx="365">
                  <c:v>12966</c:v>
                </c:pt>
                <c:pt idx="366">
                  <c:v>12997</c:v>
                </c:pt>
                <c:pt idx="367">
                  <c:v>13028</c:v>
                </c:pt>
                <c:pt idx="368">
                  <c:v>13058</c:v>
                </c:pt>
                <c:pt idx="369">
                  <c:v>13089</c:v>
                </c:pt>
                <c:pt idx="370">
                  <c:v>13119</c:v>
                </c:pt>
                <c:pt idx="371">
                  <c:v>13150</c:v>
                </c:pt>
                <c:pt idx="372">
                  <c:v>13181</c:v>
                </c:pt>
                <c:pt idx="373">
                  <c:v>13210</c:v>
                </c:pt>
                <c:pt idx="374">
                  <c:v>13241</c:v>
                </c:pt>
                <c:pt idx="375">
                  <c:v>13271</c:v>
                </c:pt>
                <c:pt idx="376">
                  <c:v>13302</c:v>
                </c:pt>
                <c:pt idx="377">
                  <c:v>13332</c:v>
                </c:pt>
                <c:pt idx="378">
                  <c:v>13363</c:v>
                </c:pt>
                <c:pt idx="379">
                  <c:v>13394</c:v>
                </c:pt>
                <c:pt idx="380">
                  <c:v>13424</c:v>
                </c:pt>
                <c:pt idx="381">
                  <c:v>13455</c:v>
                </c:pt>
                <c:pt idx="382">
                  <c:v>13485</c:v>
                </c:pt>
                <c:pt idx="383">
                  <c:v>13516</c:v>
                </c:pt>
                <c:pt idx="384">
                  <c:v>13547</c:v>
                </c:pt>
                <c:pt idx="385">
                  <c:v>13575</c:v>
                </c:pt>
                <c:pt idx="386">
                  <c:v>13606</c:v>
                </c:pt>
                <c:pt idx="387">
                  <c:v>13636</c:v>
                </c:pt>
                <c:pt idx="388">
                  <c:v>13667</c:v>
                </c:pt>
                <c:pt idx="389">
                  <c:v>13697</c:v>
                </c:pt>
                <c:pt idx="390">
                  <c:v>13728</c:v>
                </c:pt>
                <c:pt idx="391">
                  <c:v>13759</c:v>
                </c:pt>
                <c:pt idx="392">
                  <c:v>13789</c:v>
                </c:pt>
                <c:pt idx="393">
                  <c:v>13820</c:v>
                </c:pt>
                <c:pt idx="394">
                  <c:v>13850</c:v>
                </c:pt>
                <c:pt idx="395">
                  <c:v>13881</c:v>
                </c:pt>
                <c:pt idx="396">
                  <c:v>13912</c:v>
                </c:pt>
                <c:pt idx="397">
                  <c:v>13940</c:v>
                </c:pt>
                <c:pt idx="398">
                  <c:v>13971</c:v>
                </c:pt>
                <c:pt idx="399">
                  <c:v>14001</c:v>
                </c:pt>
                <c:pt idx="400">
                  <c:v>14032</c:v>
                </c:pt>
                <c:pt idx="401">
                  <c:v>14062</c:v>
                </c:pt>
                <c:pt idx="402">
                  <c:v>14093</c:v>
                </c:pt>
                <c:pt idx="403">
                  <c:v>14124</c:v>
                </c:pt>
                <c:pt idx="404">
                  <c:v>14154</c:v>
                </c:pt>
                <c:pt idx="405">
                  <c:v>14185</c:v>
                </c:pt>
                <c:pt idx="406">
                  <c:v>14215</c:v>
                </c:pt>
                <c:pt idx="407">
                  <c:v>14246</c:v>
                </c:pt>
                <c:pt idx="408">
                  <c:v>14277</c:v>
                </c:pt>
                <c:pt idx="409">
                  <c:v>14305</c:v>
                </c:pt>
                <c:pt idx="410">
                  <c:v>14336</c:v>
                </c:pt>
                <c:pt idx="411">
                  <c:v>14366</c:v>
                </c:pt>
                <c:pt idx="412">
                  <c:v>14397</c:v>
                </c:pt>
                <c:pt idx="413">
                  <c:v>14427</c:v>
                </c:pt>
                <c:pt idx="414">
                  <c:v>14458</c:v>
                </c:pt>
                <c:pt idx="415">
                  <c:v>14489</c:v>
                </c:pt>
                <c:pt idx="416">
                  <c:v>14519</c:v>
                </c:pt>
                <c:pt idx="417">
                  <c:v>14550</c:v>
                </c:pt>
                <c:pt idx="418">
                  <c:v>14580</c:v>
                </c:pt>
                <c:pt idx="419">
                  <c:v>14611</c:v>
                </c:pt>
                <c:pt idx="420">
                  <c:v>14642</c:v>
                </c:pt>
                <c:pt idx="421">
                  <c:v>14671</c:v>
                </c:pt>
                <c:pt idx="422">
                  <c:v>14702</c:v>
                </c:pt>
                <c:pt idx="423">
                  <c:v>14732</c:v>
                </c:pt>
                <c:pt idx="424">
                  <c:v>14763</c:v>
                </c:pt>
                <c:pt idx="425">
                  <c:v>14793</c:v>
                </c:pt>
                <c:pt idx="426">
                  <c:v>14824</c:v>
                </c:pt>
                <c:pt idx="427">
                  <c:v>14855</c:v>
                </c:pt>
                <c:pt idx="428">
                  <c:v>14885</c:v>
                </c:pt>
                <c:pt idx="429">
                  <c:v>14916</c:v>
                </c:pt>
                <c:pt idx="430">
                  <c:v>14946</c:v>
                </c:pt>
                <c:pt idx="431">
                  <c:v>14977</c:v>
                </c:pt>
                <c:pt idx="432">
                  <c:v>15008</c:v>
                </c:pt>
                <c:pt idx="433">
                  <c:v>15036</c:v>
                </c:pt>
                <c:pt idx="434">
                  <c:v>15067</c:v>
                </c:pt>
                <c:pt idx="435">
                  <c:v>15097</c:v>
                </c:pt>
                <c:pt idx="436">
                  <c:v>15128</c:v>
                </c:pt>
                <c:pt idx="437">
                  <c:v>15158</c:v>
                </c:pt>
                <c:pt idx="438">
                  <c:v>15189</c:v>
                </c:pt>
                <c:pt idx="439">
                  <c:v>15220</c:v>
                </c:pt>
                <c:pt idx="440">
                  <c:v>15250</c:v>
                </c:pt>
                <c:pt idx="441">
                  <c:v>15281</c:v>
                </c:pt>
                <c:pt idx="442">
                  <c:v>15311</c:v>
                </c:pt>
                <c:pt idx="443">
                  <c:v>15342</c:v>
                </c:pt>
                <c:pt idx="444">
                  <c:v>15373</c:v>
                </c:pt>
                <c:pt idx="445">
                  <c:v>15401</c:v>
                </c:pt>
                <c:pt idx="446">
                  <c:v>15432</c:v>
                </c:pt>
                <c:pt idx="447">
                  <c:v>15462</c:v>
                </c:pt>
                <c:pt idx="448">
                  <c:v>15493</c:v>
                </c:pt>
                <c:pt idx="449">
                  <c:v>15523</c:v>
                </c:pt>
                <c:pt idx="450">
                  <c:v>15554</c:v>
                </c:pt>
                <c:pt idx="451">
                  <c:v>15585</c:v>
                </c:pt>
                <c:pt idx="452">
                  <c:v>15615</c:v>
                </c:pt>
                <c:pt idx="453">
                  <c:v>15646</c:v>
                </c:pt>
                <c:pt idx="454">
                  <c:v>15676</c:v>
                </c:pt>
                <c:pt idx="455">
                  <c:v>15707</c:v>
                </c:pt>
                <c:pt idx="456">
                  <c:v>15738</c:v>
                </c:pt>
                <c:pt idx="457">
                  <c:v>15766</c:v>
                </c:pt>
                <c:pt idx="458">
                  <c:v>15797</c:v>
                </c:pt>
                <c:pt idx="459">
                  <c:v>15827</c:v>
                </c:pt>
                <c:pt idx="460">
                  <c:v>15858</c:v>
                </c:pt>
                <c:pt idx="461">
                  <c:v>15888</c:v>
                </c:pt>
                <c:pt idx="462">
                  <c:v>15919</c:v>
                </c:pt>
                <c:pt idx="463">
                  <c:v>15950</c:v>
                </c:pt>
                <c:pt idx="464">
                  <c:v>15980</c:v>
                </c:pt>
                <c:pt idx="465">
                  <c:v>16011</c:v>
                </c:pt>
                <c:pt idx="466">
                  <c:v>16041</c:v>
                </c:pt>
                <c:pt idx="467">
                  <c:v>16072</c:v>
                </c:pt>
                <c:pt idx="468">
                  <c:v>16103</c:v>
                </c:pt>
                <c:pt idx="469">
                  <c:v>16132</c:v>
                </c:pt>
                <c:pt idx="470">
                  <c:v>16163</c:v>
                </c:pt>
                <c:pt idx="471">
                  <c:v>16193</c:v>
                </c:pt>
                <c:pt idx="472">
                  <c:v>16224</c:v>
                </c:pt>
                <c:pt idx="473">
                  <c:v>16254</c:v>
                </c:pt>
                <c:pt idx="474">
                  <c:v>16285</c:v>
                </c:pt>
                <c:pt idx="475">
                  <c:v>16316</c:v>
                </c:pt>
                <c:pt idx="476">
                  <c:v>16346</c:v>
                </c:pt>
                <c:pt idx="477">
                  <c:v>16377</c:v>
                </c:pt>
                <c:pt idx="478">
                  <c:v>16407</c:v>
                </c:pt>
                <c:pt idx="479">
                  <c:v>16438</c:v>
                </c:pt>
                <c:pt idx="480">
                  <c:v>16469</c:v>
                </c:pt>
                <c:pt idx="481">
                  <c:v>16497</c:v>
                </c:pt>
                <c:pt idx="482">
                  <c:v>16528</c:v>
                </c:pt>
                <c:pt idx="483">
                  <c:v>16558</c:v>
                </c:pt>
                <c:pt idx="484">
                  <c:v>16589</c:v>
                </c:pt>
                <c:pt idx="485">
                  <c:v>16619</c:v>
                </c:pt>
                <c:pt idx="486">
                  <c:v>16650</c:v>
                </c:pt>
                <c:pt idx="487">
                  <c:v>16681</c:v>
                </c:pt>
                <c:pt idx="488">
                  <c:v>16711</c:v>
                </c:pt>
                <c:pt idx="489">
                  <c:v>16742</c:v>
                </c:pt>
                <c:pt idx="490">
                  <c:v>16772</c:v>
                </c:pt>
                <c:pt idx="491">
                  <c:v>16803</c:v>
                </c:pt>
                <c:pt idx="492">
                  <c:v>16834</c:v>
                </c:pt>
                <c:pt idx="493">
                  <c:v>16862</c:v>
                </c:pt>
                <c:pt idx="494">
                  <c:v>16893</c:v>
                </c:pt>
                <c:pt idx="495">
                  <c:v>16923</c:v>
                </c:pt>
                <c:pt idx="496">
                  <c:v>16954</c:v>
                </c:pt>
                <c:pt idx="497">
                  <c:v>16984</c:v>
                </c:pt>
                <c:pt idx="498">
                  <c:v>17015</c:v>
                </c:pt>
                <c:pt idx="499">
                  <c:v>17046</c:v>
                </c:pt>
                <c:pt idx="500">
                  <c:v>17076</c:v>
                </c:pt>
                <c:pt idx="501">
                  <c:v>17107</c:v>
                </c:pt>
                <c:pt idx="502">
                  <c:v>17137</c:v>
                </c:pt>
                <c:pt idx="503">
                  <c:v>17168</c:v>
                </c:pt>
                <c:pt idx="504">
                  <c:v>17199</c:v>
                </c:pt>
                <c:pt idx="505">
                  <c:v>17227</c:v>
                </c:pt>
                <c:pt idx="506">
                  <c:v>17258</c:v>
                </c:pt>
                <c:pt idx="507">
                  <c:v>17288</c:v>
                </c:pt>
                <c:pt idx="508">
                  <c:v>17319</c:v>
                </c:pt>
                <c:pt idx="509">
                  <c:v>17349</c:v>
                </c:pt>
                <c:pt idx="510">
                  <c:v>17380</c:v>
                </c:pt>
                <c:pt idx="511">
                  <c:v>17411</c:v>
                </c:pt>
                <c:pt idx="512">
                  <c:v>17441</c:v>
                </c:pt>
                <c:pt idx="513">
                  <c:v>17472</c:v>
                </c:pt>
                <c:pt idx="514">
                  <c:v>17502</c:v>
                </c:pt>
                <c:pt idx="515">
                  <c:v>17533</c:v>
                </c:pt>
                <c:pt idx="516">
                  <c:v>17564</c:v>
                </c:pt>
                <c:pt idx="517">
                  <c:v>17593</c:v>
                </c:pt>
                <c:pt idx="518">
                  <c:v>17624</c:v>
                </c:pt>
                <c:pt idx="519">
                  <c:v>17654</c:v>
                </c:pt>
                <c:pt idx="520">
                  <c:v>17685</c:v>
                </c:pt>
                <c:pt idx="521">
                  <c:v>17715</c:v>
                </c:pt>
                <c:pt idx="522">
                  <c:v>17746</c:v>
                </c:pt>
                <c:pt idx="523">
                  <c:v>17777</c:v>
                </c:pt>
                <c:pt idx="524">
                  <c:v>17807</c:v>
                </c:pt>
                <c:pt idx="525">
                  <c:v>17838</c:v>
                </c:pt>
                <c:pt idx="526">
                  <c:v>17868</c:v>
                </c:pt>
                <c:pt idx="527">
                  <c:v>17899</c:v>
                </c:pt>
                <c:pt idx="528">
                  <c:v>17930</c:v>
                </c:pt>
                <c:pt idx="529">
                  <c:v>17958</c:v>
                </c:pt>
                <c:pt idx="530">
                  <c:v>17989</c:v>
                </c:pt>
                <c:pt idx="531">
                  <c:v>18019</c:v>
                </c:pt>
                <c:pt idx="532">
                  <c:v>18050</c:v>
                </c:pt>
                <c:pt idx="533">
                  <c:v>18080</c:v>
                </c:pt>
                <c:pt idx="534">
                  <c:v>18111</c:v>
                </c:pt>
                <c:pt idx="535">
                  <c:v>18142</c:v>
                </c:pt>
                <c:pt idx="536">
                  <c:v>18172</c:v>
                </c:pt>
                <c:pt idx="537">
                  <c:v>18203</c:v>
                </c:pt>
                <c:pt idx="538">
                  <c:v>18233</c:v>
                </c:pt>
                <c:pt idx="539">
                  <c:v>18264</c:v>
                </c:pt>
                <c:pt idx="540">
                  <c:v>18295</c:v>
                </c:pt>
                <c:pt idx="541">
                  <c:v>18323</c:v>
                </c:pt>
                <c:pt idx="542">
                  <c:v>18354</c:v>
                </c:pt>
                <c:pt idx="543">
                  <c:v>18384</c:v>
                </c:pt>
                <c:pt idx="544">
                  <c:v>18415</c:v>
                </c:pt>
                <c:pt idx="545">
                  <c:v>18445</c:v>
                </c:pt>
                <c:pt idx="546">
                  <c:v>18476</c:v>
                </c:pt>
                <c:pt idx="547">
                  <c:v>18507</c:v>
                </c:pt>
                <c:pt idx="548">
                  <c:v>18537</c:v>
                </c:pt>
                <c:pt idx="549">
                  <c:v>18568</c:v>
                </c:pt>
                <c:pt idx="550">
                  <c:v>18598</c:v>
                </c:pt>
                <c:pt idx="551">
                  <c:v>18629</c:v>
                </c:pt>
                <c:pt idx="552">
                  <c:v>18660</c:v>
                </c:pt>
                <c:pt idx="553">
                  <c:v>18688</c:v>
                </c:pt>
                <c:pt idx="554">
                  <c:v>18719</c:v>
                </c:pt>
                <c:pt idx="555">
                  <c:v>18749</c:v>
                </c:pt>
                <c:pt idx="556">
                  <c:v>18780</c:v>
                </c:pt>
                <c:pt idx="557">
                  <c:v>18810</c:v>
                </c:pt>
                <c:pt idx="558">
                  <c:v>18841</c:v>
                </c:pt>
                <c:pt idx="559">
                  <c:v>18872</c:v>
                </c:pt>
                <c:pt idx="560">
                  <c:v>18902</c:v>
                </c:pt>
                <c:pt idx="561">
                  <c:v>18933</c:v>
                </c:pt>
                <c:pt idx="562">
                  <c:v>18963</c:v>
                </c:pt>
                <c:pt idx="563">
                  <c:v>18994</c:v>
                </c:pt>
                <c:pt idx="564">
                  <c:v>19025</c:v>
                </c:pt>
                <c:pt idx="565">
                  <c:v>19054</c:v>
                </c:pt>
                <c:pt idx="566">
                  <c:v>19085</c:v>
                </c:pt>
                <c:pt idx="567">
                  <c:v>19115</c:v>
                </c:pt>
                <c:pt idx="568">
                  <c:v>19146</c:v>
                </c:pt>
                <c:pt idx="569">
                  <c:v>19176</c:v>
                </c:pt>
                <c:pt idx="570">
                  <c:v>19207</c:v>
                </c:pt>
                <c:pt idx="571">
                  <c:v>19238</c:v>
                </c:pt>
                <c:pt idx="572">
                  <c:v>19268</c:v>
                </c:pt>
                <c:pt idx="573">
                  <c:v>19299</c:v>
                </c:pt>
                <c:pt idx="574">
                  <c:v>19329</c:v>
                </c:pt>
                <c:pt idx="575">
                  <c:v>19360</c:v>
                </c:pt>
                <c:pt idx="576">
                  <c:v>19391</c:v>
                </c:pt>
                <c:pt idx="577">
                  <c:v>19419</c:v>
                </c:pt>
                <c:pt idx="578">
                  <c:v>19450</c:v>
                </c:pt>
                <c:pt idx="579">
                  <c:v>19480</c:v>
                </c:pt>
                <c:pt idx="580">
                  <c:v>19511</c:v>
                </c:pt>
                <c:pt idx="581">
                  <c:v>19541</c:v>
                </c:pt>
                <c:pt idx="582">
                  <c:v>19572</c:v>
                </c:pt>
                <c:pt idx="583">
                  <c:v>19603</c:v>
                </c:pt>
                <c:pt idx="584">
                  <c:v>19633</c:v>
                </c:pt>
                <c:pt idx="585">
                  <c:v>19664</c:v>
                </c:pt>
                <c:pt idx="586">
                  <c:v>19694</c:v>
                </c:pt>
                <c:pt idx="587">
                  <c:v>19725</c:v>
                </c:pt>
                <c:pt idx="588">
                  <c:v>19756</c:v>
                </c:pt>
                <c:pt idx="589">
                  <c:v>19784</c:v>
                </c:pt>
                <c:pt idx="590">
                  <c:v>19815</c:v>
                </c:pt>
                <c:pt idx="591">
                  <c:v>19845</c:v>
                </c:pt>
                <c:pt idx="592">
                  <c:v>19876</c:v>
                </c:pt>
                <c:pt idx="593">
                  <c:v>19906</c:v>
                </c:pt>
                <c:pt idx="594">
                  <c:v>19937</c:v>
                </c:pt>
                <c:pt idx="595">
                  <c:v>19968</c:v>
                </c:pt>
                <c:pt idx="596">
                  <c:v>19998</c:v>
                </c:pt>
                <c:pt idx="597">
                  <c:v>20029</c:v>
                </c:pt>
                <c:pt idx="598">
                  <c:v>20059</c:v>
                </c:pt>
                <c:pt idx="599">
                  <c:v>20090</c:v>
                </c:pt>
                <c:pt idx="600">
                  <c:v>20121</c:v>
                </c:pt>
                <c:pt idx="601">
                  <c:v>20149</c:v>
                </c:pt>
                <c:pt idx="602">
                  <c:v>20180</c:v>
                </c:pt>
                <c:pt idx="603">
                  <c:v>20210</c:v>
                </c:pt>
                <c:pt idx="604">
                  <c:v>20241</c:v>
                </c:pt>
                <c:pt idx="605">
                  <c:v>20271</c:v>
                </c:pt>
                <c:pt idx="606">
                  <c:v>20302</c:v>
                </c:pt>
                <c:pt idx="607">
                  <c:v>20333</c:v>
                </c:pt>
                <c:pt idx="608">
                  <c:v>20363</c:v>
                </c:pt>
                <c:pt idx="609">
                  <c:v>20394</c:v>
                </c:pt>
                <c:pt idx="610">
                  <c:v>20424</c:v>
                </c:pt>
                <c:pt idx="611">
                  <c:v>20455</c:v>
                </c:pt>
                <c:pt idx="612">
                  <c:v>20486</c:v>
                </c:pt>
                <c:pt idx="613">
                  <c:v>20515</c:v>
                </c:pt>
                <c:pt idx="614">
                  <c:v>20546</c:v>
                </c:pt>
                <c:pt idx="615">
                  <c:v>20576</c:v>
                </c:pt>
                <c:pt idx="616">
                  <c:v>20607</c:v>
                </c:pt>
                <c:pt idx="617">
                  <c:v>20637</c:v>
                </c:pt>
                <c:pt idx="618">
                  <c:v>20668</c:v>
                </c:pt>
                <c:pt idx="619">
                  <c:v>20699</c:v>
                </c:pt>
                <c:pt idx="620">
                  <c:v>20729</c:v>
                </c:pt>
                <c:pt idx="621">
                  <c:v>20760</c:v>
                </c:pt>
                <c:pt idx="622">
                  <c:v>20790</c:v>
                </c:pt>
                <c:pt idx="623">
                  <c:v>20821</c:v>
                </c:pt>
                <c:pt idx="624">
                  <c:v>20852</c:v>
                </c:pt>
                <c:pt idx="625">
                  <c:v>20880</c:v>
                </c:pt>
                <c:pt idx="626">
                  <c:v>20911</c:v>
                </c:pt>
                <c:pt idx="627">
                  <c:v>20941</c:v>
                </c:pt>
                <c:pt idx="628">
                  <c:v>20972</c:v>
                </c:pt>
                <c:pt idx="629">
                  <c:v>21002</c:v>
                </c:pt>
                <c:pt idx="630">
                  <c:v>21033</c:v>
                </c:pt>
                <c:pt idx="631">
                  <c:v>21064</c:v>
                </c:pt>
                <c:pt idx="632">
                  <c:v>21094</c:v>
                </c:pt>
                <c:pt idx="633">
                  <c:v>21125</c:v>
                </c:pt>
                <c:pt idx="634">
                  <c:v>21155</c:v>
                </c:pt>
                <c:pt idx="635">
                  <c:v>21186</c:v>
                </c:pt>
                <c:pt idx="636">
                  <c:v>21217</c:v>
                </c:pt>
                <c:pt idx="637">
                  <c:v>21245</c:v>
                </c:pt>
                <c:pt idx="638">
                  <c:v>21276</c:v>
                </c:pt>
                <c:pt idx="639">
                  <c:v>21306</c:v>
                </c:pt>
                <c:pt idx="640">
                  <c:v>21337</c:v>
                </c:pt>
                <c:pt idx="641">
                  <c:v>21367</c:v>
                </c:pt>
                <c:pt idx="642">
                  <c:v>21398</c:v>
                </c:pt>
                <c:pt idx="643">
                  <c:v>21429</c:v>
                </c:pt>
                <c:pt idx="644">
                  <c:v>21459</c:v>
                </c:pt>
                <c:pt idx="645">
                  <c:v>21490</c:v>
                </c:pt>
                <c:pt idx="646">
                  <c:v>21520</c:v>
                </c:pt>
                <c:pt idx="647">
                  <c:v>21551</c:v>
                </c:pt>
                <c:pt idx="648">
                  <c:v>21582</c:v>
                </c:pt>
                <c:pt idx="649">
                  <c:v>21610</c:v>
                </c:pt>
                <c:pt idx="650">
                  <c:v>21641</c:v>
                </c:pt>
                <c:pt idx="651">
                  <c:v>21671</c:v>
                </c:pt>
                <c:pt idx="652">
                  <c:v>21702</c:v>
                </c:pt>
                <c:pt idx="653">
                  <c:v>21732</c:v>
                </c:pt>
                <c:pt idx="654">
                  <c:v>21763</c:v>
                </c:pt>
                <c:pt idx="655">
                  <c:v>21794</c:v>
                </c:pt>
                <c:pt idx="656">
                  <c:v>21824</c:v>
                </c:pt>
                <c:pt idx="657">
                  <c:v>21855</c:v>
                </c:pt>
                <c:pt idx="658">
                  <c:v>21885</c:v>
                </c:pt>
                <c:pt idx="659">
                  <c:v>21916</c:v>
                </c:pt>
                <c:pt idx="660">
                  <c:v>21947</c:v>
                </c:pt>
                <c:pt idx="661">
                  <c:v>21976</c:v>
                </c:pt>
                <c:pt idx="662">
                  <c:v>22007</c:v>
                </c:pt>
                <c:pt idx="663">
                  <c:v>22037</c:v>
                </c:pt>
                <c:pt idx="664">
                  <c:v>22068</c:v>
                </c:pt>
                <c:pt idx="665">
                  <c:v>22098</c:v>
                </c:pt>
                <c:pt idx="666">
                  <c:v>22129</c:v>
                </c:pt>
                <c:pt idx="667">
                  <c:v>22160</c:v>
                </c:pt>
                <c:pt idx="668">
                  <c:v>22190</c:v>
                </c:pt>
                <c:pt idx="669">
                  <c:v>22221</c:v>
                </c:pt>
                <c:pt idx="670">
                  <c:v>22251</c:v>
                </c:pt>
                <c:pt idx="671">
                  <c:v>22282</c:v>
                </c:pt>
                <c:pt idx="672">
                  <c:v>22313</c:v>
                </c:pt>
                <c:pt idx="673">
                  <c:v>22341</c:v>
                </c:pt>
                <c:pt idx="674">
                  <c:v>22372</c:v>
                </c:pt>
                <c:pt idx="675">
                  <c:v>22402</c:v>
                </c:pt>
                <c:pt idx="676">
                  <c:v>22433</c:v>
                </c:pt>
                <c:pt idx="677">
                  <c:v>22463</c:v>
                </c:pt>
                <c:pt idx="678">
                  <c:v>22494</c:v>
                </c:pt>
                <c:pt idx="679">
                  <c:v>22525</c:v>
                </c:pt>
                <c:pt idx="680">
                  <c:v>22555</c:v>
                </c:pt>
                <c:pt idx="681">
                  <c:v>22586</c:v>
                </c:pt>
                <c:pt idx="682">
                  <c:v>22616</c:v>
                </c:pt>
                <c:pt idx="683">
                  <c:v>22647</c:v>
                </c:pt>
                <c:pt idx="684">
                  <c:v>22678</c:v>
                </c:pt>
                <c:pt idx="685">
                  <c:v>22706</c:v>
                </c:pt>
                <c:pt idx="686">
                  <c:v>22737</c:v>
                </c:pt>
                <c:pt idx="687">
                  <c:v>22767</c:v>
                </c:pt>
                <c:pt idx="688">
                  <c:v>22798</c:v>
                </c:pt>
                <c:pt idx="689">
                  <c:v>22828</c:v>
                </c:pt>
                <c:pt idx="690">
                  <c:v>22859</c:v>
                </c:pt>
                <c:pt idx="691">
                  <c:v>22890</c:v>
                </c:pt>
                <c:pt idx="692">
                  <c:v>22920</c:v>
                </c:pt>
                <c:pt idx="693">
                  <c:v>22951</c:v>
                </c:pt>
                <c:pt idx="694">
                  <c:v>22981</c:v>
                </c:pt>
                <c:pt idx="695">
                  <c:v>23012</c:v>
                </c:pt>
                <c:pt idx="696">
                  <c:v>23043</c:v>
                </c:pt>
                <c:pt idx="697">
                  <c:v>23071</c:v>
                </c:pt>
                <c:pt idx="698">
                  <c:v>23102</c:v>
                </c:pt>
                <c:pt idx="699">
                  <c:v>23132</c:v>
                </c:pt>
                <c:pt idx="700">
                  <c:v>23163</c:v>
                </c:pt>
                <c:pt idx="701">
                  <c:v>23193</c:v>
                </c:pt>
                <c:pt idx="702">
                  <c:v>23224</c:v>
                </c:pt>
                <c:pt idx="703">
                  <c:v>23255</c:v>
                </c:pt>
                <c:pt idx="704">
                  <c:v>23285</c:v>
                </c:pt>
                <c:pt idx="705">
                  <c:v>23316</c:v>
                </c:pt>
                <c:pt idx="706">
                  <c:v>23346</c:v>
                </c:pt>
                <c:pt idx="707">
                  <c:v>23377</c:v>
                </c:pt>
                <c:pt idx="708">
                  <c:v>23408</c:v>
                </c:pt>
                <c:pt idx="709">
                  <c:v>23437</c:v>
                </c:pt>
                <c:pt idx="710">
                  <c:v>23468</c:v>
                </c:pt>
                <c:pt idx="711">
                  <c:v>23498</c:v>
                </c:pt>
                <c:pt idx="712">
                  <c:v>23529</c:v>
                </c:pt>
                <c:pt idx="713">
                  <c:v>23559</c:v>
                </c:pt>
                <c:pt idx="714">
                  <c:v>23590</c:v>
                </c:pt>
                <c:pt idx="715">
                  <c:v>23621</c:v>
                </c:pt>
                <c:pt idx="716">
                  <c:v>23651</c:v>
                </c:pt>
                <c:pt idx="717">
                  <c:v>23682</c:v>
                </c:pt>
                <c:pt idx="718">
                  <c:v>23712</c:v>
                </c:pt>
                <c:pt idx="719">
                  <c:v>23743</c:v>
                </c:pt>
                <c:pt idx="720">
                  <c:v>23774</c:v>
                </c:pt>
                <c:pt idx="721">
                  <c:v>23802</c:v>
                </c:pt>
                <c:pt idx="722">
                  <c:v>23833</c:v>
                </c:pt>
                <c:pt idx="723">
                  <c:v>23863</c:v>
                </c:pt>
                <c:pt idx="724">
                  <c:v>23894</c:v>
                </c:pt>
                <c:pt idx="725">
                  <c:v>23924</c:v>
                </c:pt>
                <c:pt idx="726">
                  <c:v>23955</c:v>
                </c:pt>
                <c:pt idx="727">
                  <c:v>23986</c:v>
                </c:pt>
                <c:pt idx="728">
                  <c:v>24016</c:v>
                </c:pt>
                <c:pt idx="729">
                  <c:v>24047</c:v>
                </c:pt>
                <c:pt idx="730">
                  <c:v>24077</c:v>
                </c:pt>
                <c:pt idx="731">
                  <c:v>24108</c:v>
                </c:pt>
                <c:pt idx="732">
                  <c:v>24139</c:v>
                </c:pt>
                <c:pt idx="733">
                  <c:v>24167</c:v>
                </c:pt>
                <c:pt idx="734">
                  <c:v>24198</c:v>
                </c:pt>
                <c:pt idx="735">
                  <c:v>24228</c:v>
                </c:pt>
                <c:pt idx="736">
                  <c:v>24259</c:v>
                </c:pt>
                <c:pt idx="737">
                  <c:v>24289</c:v>
                </c:pt>
                <c:pt idx="738">
                  <c:v>24320</c:v>
                </c:pt>
                <c:pt idx="739">
                  <c:v>24351</c:v>
                </c:pt>
                <c:pt idx="740">
                  <c:v>24381</c:v>
                </c:pt>
                <c:pt idx="741">
                  <c:v>24412</c:v>
                </c:pt>
                <c:pt idx="742">
                  <c:v>24442</c:v>
                </c:pt>
                <c:pt idx="743">
                  <c:v>24473</c:v>
                </c:pt>
                <c:pt idx="744">
                  <c:v>24504</c:v>
                </c:pt>
                <c:pt idx="745">
                  <c:v>24532</c:v>
                </c:pt>
                <c:pt idx="746">
                  <c:v>24563</c:v>
                </c:pt>
                <c:pt idx="747">
                  <c:v>24593</c:v>
                </c:pt>
                <c:pt idx="748">
                  <c:v>24624</c:v>
                </c:pt>
                <c:pt idx="749">
                  <c:v>24654</c:v>
                </c:pt>
                <c:pt idx="750">
                  <c:v>24685</c:v>
                </c:pt>
                <c:pt idx="751">
                  <c:v>24716</c:v>
                </c:pt>
                <c:pt idx="752">
                  <c:v>24746</c:v>
                </c:pt>
                <c:pt idx="753">
                  <c:v>24777</c:v>
                </c:pt>
                <c:pt idx="754">
                  <c:v>24807</c:v>
                </c:pt>
                <c:pt idx="755">
                  <c:v>24838</c:v>
                </c:pt>
                <c:pt idx="756">
                  <c:v>24869</c:v>
                </c:pt>
                <c:pt idx="757">
                  <c:v>24898</c:v>
                </c:pt>
                <c:pt idx="758">
                  <c:v>24929</c:v>
                </c:pt>
                <c:pt idx="759">
                  <c:v>24959</c:v>
                </c:pt>
                <c:pt idx="760">
                  <c:v>24990</c:v>
                </c:pt>
                <c:pt idx="761">
                  <c:v>25020</c:v>
                </c:pt>
                <c:pt idx="762">
                  <c:v>25051</c:v>
                </c:pt>
                <c:pt idx="763">
                  <c:v>25082</c:v>
                </c:pt>
                <c:pt idx="764">
                  <c:v>25112</c:v>
                </c:pt>
                <c:pt idx="765">
                  <c:v>25143</c:v>
                </c:pt>
                <c:pt idx="766">
                  <c:v>25173</c:v>
                </c:pt>
                <c:pt idx="767">
                  <c:v>25204</c:v>
                </c:pt>
                <c:pt idx="768">
                  <c:v>25235</c:v>
                </c:pt>
                <c:pt idx="769">
                  <c:v>25263</c:v>
                </c:pt>
                <c:pt idx="770">
                  <c:v>25294</c:v>
                </c:pt>
                <c:pt idx="771">
                  <c:v>25324</c:v>
                </c:pt>
                <c:pt idx="772">
                  <c:v>25355</c:v>
                </c:pt>
                <c:pt idx="773">
                  <c:v>25385</c:v>
                </c:pt>
                <c:pt idx="774">
                  <c:v>25416</c:v>
                </c:pt>
                <c:pt idx="775">
                  <c:v>25447</c:v>
                </c:pt>
                <c:pt idx="776">
                  <c:v>25477</c:v>
                </c:pt>
                <c:pt idx="777">
                  <c:v>25508</c:v>
                </c:pt>
                <c:pt idx="778">
                  <c:v>25538</c:v>
                </c:pt>
                <c:pt idx="779">
                  <c:v>25569</c:v>
                </c:pt>
                <c:pt idx="780">
                  <c:v>25600</c:v>
                </c:pt>
                <c:pt idx="781">
                  <c:v>25628</c:v>
                </c:pt>
                <c:pt idx="782">
                  <c:v>25659</c:v>
                </c:pt>
                <c:pt idx="783">
                  <c:v>25689</c:v>
                </c:pt>
                <c:pt idx="784">
                  <c:v>25720</c:v>
                </c:pt>
                <c:pt idx="785">
                  <c:v>25750</c:v>
                </c:pt>
                <c:pt idx="786">
                  <c:v>25781</c:v>
                </c:pt>
                <c:pt idx="787">
                  <c:v>25812</c:v>
                </c:pt>
                <c:pt idx="788">
                  <c:v>25842</c:v>
                </c:pt>
                <c:pt idx="789">
                  <c:v>25873</c:v>
                </c:pt>
                <c:pt idx="790">
                  <c:v>25903</c:v>
                </c:pt>
                <c:pt idx="791">
                  <c:v>25934</c:v>
                </c:pt>
                <c:pt idx="792">
                  <c:v>25965</c:v>
                </c:pt>
                <c:pt idx="793">
                  <c:v>25993</c:v>
                </c:pt>
                <c:pt idx="794">
                  <c:v>26024</c:v>
                </c:pt>
                <c:pt idx="795">
                  <c:v>26054</c:v>
                </c:pt>
                <c:pt idx="796">
                  <c:v>26085</c:v>
                </c:pt>
                <c:pt idx="797">
                  <c:v>26115</c:v>
                </c:pt>
                <c:pt idx="798">
                  <c:v>26146</c:v>
                </c:pt>
                <c:pt idx="799">
                  <c:v>26177</c:v>
                </c:pt>
                <c:pt idx="800">
                  <c:v>26207</c:v>
                </c:pt>
                <c:pt idx="801">
                  <c:v>26238</c:v>
                </c:pt>
                <c:pt idx="802">
                  <c:v>26268</c:v>
                </c:pt>
                <c:pt idx="803">
                  <c:v>26299</c:v>
                </c:pt>
                <c:pt idx="804">
                  <c:v>26330</c:v>
                </c:pt>
                <c:pt idx="805">
                  <c:v>26359</c:v>
                </c:pt>
                <c:pt idx="806">
                  <c:v>26390</c:v>
                </c:pt>
                <c:pt idx="807">
                  <c:v>26420</c:v>
                </c:pt>
                <c:pt idx="808">
                  <c:v>26451</c:v>
                </c:pt>
                <c:pt idx="809">
                  <c:v>26481</c:v>
                </c:pt>
                <c:pt idx="810">
                  <c:v>26512</c:v>
                </c:pt>
                <c:pt idx="811">
                  <c:v>26543</c:v>
                </c:pt>
                <c:pt idx="812">
                  <c:v>26573</c:v>
                </c:pt>
                <c:pt idx="813">
                  <c:v>26604</c:v>
                </c:pt>
                <c:pt idx="814">
                  <c:v>26634</c:v>
                </c:pt>
                <c:pt idx="815">
                  <c:v>26665</c:v>
                </c:pt>
                <c:pt idx="816">
                  <c:v>26696</c:v>
                </c:pt>
                <c:pt idx="817">
                  <c:v>26724</c:v>
                </c:pt>
                <c:pt idx="818">
                  <c:v>26755</c:v>
                </c:pt>
                <c:pt idx="819">
                  <c:v>26785</c:v>
                </c:pt>
                <c:pt idx="820">
                  <c:v>26816</c:v>
                </c:pt>
                <c:pt idx="821">
                  <c:v>26846</c:v>
                </c:pt>
                <c:pt idx="822">
                  <c:v>26877</c:v>
                </c:pt>
                <c:pt idx="823">
                  <c:v>26908</c:v>
                </c:pt>
                <c:pt idx="824">
                  <c:v>26938</c:v>
                </c:pt>
                <c:pt idx="825">
                  <c:v>26969</c:v>
                </c:pt>
                <c:pt idx="826">
                  <c:v>26999</c:v>
                </c:pt>
                <c:pt idx="827">
                  <c:v>27030</c:v>
                </c:pt>
                <c:pt idx="828">
                  <c:v>27061</c:v>
                </c:pt>
                <c:pt idx="829">
                  <c:v>27089</c:v>
                </c:pt>
                <c:pt idx="830">
                  <c:v>27120</c:v>
                </c:pt>
                <c:pt idx="831">
                  <c:v>27150</c:v>
                </c:pt>
                <c:pt idx="832">
                  <c:v>27181</c:v>
                </c:pt>
                <c:pt idx="833">
                  <c:v>27211</c:v>
                </c:pt>
                <c:pt idx="834">
                  <c:v>27242</c:v>
                </c:pt>
                <c:pt idx="835">
                  <c:v>27273</c:v>
                </c:pt>
                <c:pt idx="836">
                  <c:v>27303</c:v>
                </c:pt>
                <c:pt idx="837">
                  <c:v>27334</c:v>
                </c:pt>
                <c:pt idx="838">
                  <c:v>27364</c:v>
                </c:pt>
                <c:pt idx="839">
                  <c:v>27395</c:v>
                </c:pt>
                <c:pt idx="840">
                  <c:v>27426</c:v>
                </c:pt>
                <c:pt idx="841">
                  <c:v>27454</c:v>
                </c:pt>
                <c:pt idx="842">
                  <c:v>27485</c:v>
                </c:pt>
                <c:pt idx="843">
                  <c:v>27515</c:v>
                </c:pt>
                <c:pt idx="844">
                  <c:v>27546</c:v>
                </c:pt>
                <c:pt idx="845">
                  <c:v>27576</c:v>
                </c:pt>
                <c:pt idx="846">
                  <c:v>27607</c:v>
                </c:pt>
                <c:pt idx="847">
                  <c:v>27638</c:v>
                </c:pt>
                <c:pt idx="848">
                  <c:v>27668</c:v>
                </c:pt>
                <c:pt idx="849">
                  <c:v>27699</c:v>
                </c:pt>
                <c:pt idx="850">
                  <c:v>27729</c:v>
                </c:pt>
                <c:pt idx="851">
                  <c:v>27760</c:v>
                </c:pt>
                <c:pt idx="852">
                  <c:v>27791</c:v>
                </c:pt>
                <c:pt idx="853">
                  <c:v>27820</c:v>
                </c:pt>
                <c:pt idx="854">
                  <c:v>27851</c:v>
                </c:pt>
                <c:pt idx="855">
                  <c:v>27881</c:v>
                </c:pt>
                <c:pt idx="856">
                  <c:v>27912</c:v>
                </c:pt>
                <c:pt idx="857">
                  <c:v>27942</c:v>
                </c:pt>
                <c:pt idx="858">
                  <c:v>27973</c:v>
                </c:pt>
                <c:pt idx="859">
                  <c:v>28004</c:v>
                </c:pt>
                <c:pt idx="860">
                  <c:v>28034</c:v>
                </c:pt>
                <c:pt idx="861">
                  <c:v>28065</c:v>
                </c:pt>
                <c:pt idx="862">
                  <c:v>28095</c:v>
                </c:pt>
                <c:pt idx="863">
                  <c:v>28126</c:v>
                </c:pt>
                <c:pt idx="864">
                  <c:v>28157</c:v>
                </c:pt>
                <c:pt idx="865">
                  <c:v>28185</c:v>
                </c:pt>
                <c:pt idx="866">
                  <c:v>28216</c:v>
                </c:pt>
                <c:pt idx="867">
                  <c:v>28246</c:v>
                </c:pt>
                <c:pt idx="868">
                  <c:v>28277</c:v>
                </c:pt>
                <c:pt idx="869">
                  <c:v>28307</c:v>
                </c:pt>
                <c:pt idx="870">
                  <c:v>28338</c:v>
                </c:pt>
                <c:pt idx="871">
                  <c:v>28369</c:v>
                </c:pt>
                <c:pt idx="872">
                  <c:v>28399</c:v>
                </c:pt>
                <c:pt idx="873">
                  <c:v>28430</c:v>
                </c:pt>
                <c:pt idx="874">
                  <c:v>28460</c:v>
                </c:pt>
                <c:pt idx="875">
                  <c:v>28491</c:v>
                </c:pt>
                <c:pt idx="876">
                  <c:v>28522</c:v>
                </c:pt>
                <c:pt idx="877">
                  <c:v>28550</c:v>
                </c:pt>
                <c:pt idx="878">
                  <c:v>28581</c:v>
                </c:pt>
                <c:pt idx="879">
                  <c:v>28611</c:v>
                </c:pt>
                <c:pt idx="880">
                  <c:v>28642</c:v>
                </c:pt>
                <c:pt idx="881">
                  <c:v>28672</c:v>
                </c:pt>
                <c:pt idx="882">
                  <c:v>28703</c:v>
                </c:pt>
                <c:pt idx="883">
                  <c:v>28734</c:v>
                </c:pt>
                <c:pt idx="884">
                  <c:v>28764</c:v>
                </c:pt>
                <c:pt idx="885">
                  <c:v>28795</c:v>
                </c:pt>
                <c:pt idx="886">
                  <c:v>28825</c:v>
                </c:pt>
                <c:pt idx="887">
                  <c:v>28856</c:v>
                </c:pt>
                <c:pt idx="888">
                  <c:v>28887</c:v>
                </c:pt>
                <c:pt idx="889">
                  <c:v>28915</c:v>
                </c:pt>
                <c:pt idx="890">
                  <c:v>28946</c:v>
                </c:pt>
                <c:pt idx="891">
                  <c:v>28976</c:v>
                </c:pt>
                <c:pt idx="892">
                  <c:v>29007</c:v>
                </c:pt>
                <c:pt idx="893">
                  <c:v>29037</c:v>
                </c:pt>
                <c:pt idx="894">
                  <c:v>29068</c:v>
                </c:pt>
                <c:pt idx="895">
                  <c:v>29099</c:v>
                </c:pt>
                <c:pt idx="896">
                  <c:v>29129</c:v>
                </c:pt>
                <c:pt idx="897">
                  <c:v>29160</c:v>
                </c:pt>
                <c:pt idx="898">
                  <c:v>29190</c:v>
                </c:pt>
                <c:pt idx="899">
                  <c:v>29221</c:v>
                </c:pt>
                <c:pt idx="900">
                  <c:v>29252</c:v>
                </c:pt>
                <c:pt idx="901">
                  <c:v>29281</c:v>
                </c:pt>
                <c:pt idx="902">
                  <c:v>29312</c:v>
                </c:pt>
                <c:pt idx="903">
                  <c:v>29342</c:v>
                </c:pt>
                <c:pt idx="904">
                  <c:v>29373</c:v>
                </c:pt>
                <c:pt idx="905">
                  <c:v>29403</c:v>
                </c:pt>
                <c:pt idx="906">
                  <c:v>29434</c:v>
                </c:pt>
                <c:pt idx="907">
                  <c:v>29465</c:v>
                </c:pt>
                <c:pt idx="908">
                  <c:v>29495</c:v>
                </c:pt>
                <c:pt idx="909">
                  <c:v>29526</c:v>
                </c:pt>
                <c:pt idx="910">
                  <c:v>29556</c:v>
                </c:pt>
                <c:pt idx="911">
                  <c:v>29587</c:v>
                </c:pt>
                <c:pt idx="912">
                  <c:v>29618</c:v>
                </c:pt>
                <c:pt idx="913">
                  <c:v>29646</c:v>
                </c:pt>
                <c:pt idx="914">
                  <c:v>29677</c:v>
                </c:pt>
                <c:pt idx="915">
                  <c:v>29707</c:v>
                </c:pt>
                <c:pt idx="916">
                  <c:v>29738</c:v>
                </c:pt>
                <c:pt idx="917">
                  <c:v>29768</c:v>
                </c:pt>
                <c:pt idx="918">
                  <c:v>29799</c:v>
                </c:pt>
                <c:pt idx="919">
                  <c:v>29830</c:v>
                </c:pt>
                <c:pt idx="920">
                  <c:v>29860</c:v>
                </c:pt>
                <c:pt idx="921">
                  <c:v>29891</c:v>
                </c:pt>
                <c:pt idx="922">
                  <c:v>29921</c:v>
                </c:pt>
                <c:pt idx="923">
                  <c:v>29952</c:v>
                </c:pt>
                <c:pt idx="924">
                  <c:v>29983</c:v>
                </c:pt>
                <c:pt idx="925">
                  <c:v>30011</c:v>
                </c:pt>
                <c:pt idx="926">
                  <c:v>30042</c:v>
                </c:pt>
                <c:pt idx="927">
                  <c:v>30072</c:v>
                </c:pt>
                <c:pt idx="928">
                  <c:v>30103</c:v>
                </c:pt>
                <c:pt idx="929">
                  <c:v>30133</c:v>
                </c:pt>
                <c:pt idx="930">
                  <c:v>30164</c:v>
                </c:pt>
                <c:pt idx="931">
                  <c:v>30195</c:v>
                </c:pt>
                <c:pt idx="932">
                  <c:v>30225</c:v>
                </c:pt>
                <c:pt idx="933">
                  <c:v>30256</c:v>
                </c:pt>
                <c:pt idx="934">
                  <c:v>30286</c:v>
                </c:pt>
                <c:pt idx="935">
                  <c:v>30317</c:v>
                </c:pt>
                <c:pt idx="936">
                  <c:v>30348</c:v>
                </c:pt>
                <c:pt idx="937">
                  <c:v>30376</c:v>
                </c:pt>
                <c:pt idx="938">
                  <c:v>30407</c:v>
                </c:pt>
                <c:pt idx="939">
                  <c:v>30437</c:v>
                </c:pt>
                <c:pt idx="940">
                  <c:v>30468</c:v>
                </c:pt>
                <c:pt idx="941">
                  <c:v>30498</c:v>
                </c:pt>
                <c:pt idx="942">
                  <c:v>30529</c:v>
                </c:pt>
                <c:pt idx="943">
                  <c:v>30560</c:v>
                </c:pt>
                <c:pt idx="944">
                  <c:v>30590</c:v>
                </c:pt>
                <c:pt idx="945">
                  <c:v>30621</c:v>
                </c:pt>
                <c:pt idx="946">
                  <c:v>30651</c:v>
                </c:pt>
                <c:pt idx="947">
                  <c:v>30682</c:v>
                </c:pt>
                <c:pt idx="948">
                  <c:v>30713</c:v>
                </c:pt>
                <c:pt idx="949">
                  <c:v>30742</c:v>
                </c:pt>
                <c:pt idx="950">
                  <c:v>30773</c:v>
                </c:pt>
                <c:pt idx="951">
                  <c:v>30803</c:v>
                </c:pt>
                <c:pt idx="952">
                  <c:v>30834</c:v>
                </c:pt>
                <c:pt idx="953">
                  <c:v>30864</c:v>
                </c:pt>
                <c:pt idx="954">
                  <c:v>30895</c:v>
                </c:pt>
                <c:pt idx="955">
                  <c:v>30926</c:v>
                </c:pt>
                <c:pt idx="956">
                  <c:v>30956</c:v>
                </c:pt>
                <c:pt idx="957">
                  <c:v>30987</c:v>
                </c:pt>
                <c:pt idx="958">
                  <c:v>31017</c:v>
                </c:pt>
                <c:pt idx="959">
                  <c:v>31048</c:v>
                </c:pt>
                <c:pt idx="960">
                  <c:v>31079</c:v>
                </c:pt>
                <c:pt idx="961">
                  <c:v>31107</c:v>
                </c:pt>
                <c:pt idx="962">
                  <c:v>31138</c:v>
                </c:pt>
                <c:pt idx="963">
                  <c:v>31168</c:v>
                </c:pt>
                <c:pt idx="964">
                  <c:v>31199</c:v>
                </c:pt>
                <c:pt idx="965">
                  <c:v>31229</c:v>
                </c:pt>
                <c:pt idx="966">
                  <c:v>31260</c:v>
                </c:pt>
                <c:pt idx="967">
                  <c:v>31291</c:v>
                </c:pt>
                <c:pt idx="968">
                  <c:v>31321</c:v>
                </c:pt>
                <c:pt idx="969">
                  <c:v>31352</c:v>
                </c:pt>
                <c:pt idx="970">
                  <c:v>31382</c:v>
                </c:pt>
                <c:pt idx="971">
                  <c:v>31413</c:v>
                </c:pt>
                <c:pt idx="972">
                  <c:v>31444</c:v>
                </c:pt>
                <c:pt idx="973">
                  <c:v>31472</c:v>
                </c:pt>
                <c:pt idx="974">
                  <c:v>31503</c:v>
                </c:pt>
                <c:pt idx="975">
                  <c:v>31533</c:v>
                </c:pt>
                <c:pt idx="976">
                  <c:v>31564</c:v>
                </c:pt>
                <c:pt idx="977">
                  <c:v>31594</c:v>
                </c:pt>
                <c:pt idx="978">
                  <c:v>31625</c:v>
                </c:pt>
                <c:pt idx="979">
                  <c:v>31656</c:v>
                </c:pt>
                <c:pt idx="980">
                  <c:v>31686</c:v>
                </c:pt>
                <c:pt idx="981">
                  <c:v>31717</c:v>
                </c:pt>
                <c:pt idx="982">
                  <c:v>31747</c:v>
                </c:pt>
                <c:pt idx="983">
                  <c:v>31778</c:v>
                </c:pt>
                <c:pt idx="984">
                  <c:v>31809</c:v>
                </c:pt>
                <c:pt idx="985">
                  <c:v>31837</c:v>
                </c:pt>
                <c:pt idx="986">
                  <c:v>31868</c:v>
                </c:pt>
                <c:pt idx="987">
                  <c:v>31898</c:v>
                </c:pt>
                <c:pt idx="988">
                  <c:v>31929</c:v>
                </c:pt>
                <c:pt idx="989">
                  <c:v>31959</c:v>
                </c:pt>
                <c:pt idx="990">
                  <c:v>31990</c:v>
                </c:pt>
                <c:pt idx="991">
                  <c:v>32021</c:v>
                </c:pt>
                <c:pt idx="992">
                  <c:v>32051</c:v>
                </c:pt>
                <c:pt idx="993">
                  <c:v>32082</c:v>
                </c:pt>
                <c:pt idx="994">
                  <c:v>32112</c:v>
                </c:pt>
                <c:pt idx="995">
                  <c:v>32143</c:v>
                </c:pt>
                <c:pt idx="996">
                  <c:v>32174</c:v>
                </c:pt>
                <c:pt idx="997">
                  <c:v>32203</c:v>
                </c:pt>
                <c:pt idx="998">
                  <c:v>32234</c:v>
                </c:pt>
                <c:pt idx="999">
                  <c:v>32264</c:v>
                </c:pt>
                <c:pt idx="1000">
                  <c:v>32295</c:v>
                </c:pt>
                <c:pt idx="1001">
                  <c:v>32325</c:v>
                </c:pt>
                <c:pt idx="1002">
                  <c:v>32356</c:v>
                </c:pt>
                <c:pt idx="1003">
                  <c:v>32387</c:v>
                </c:pt>
                <c:pt idx="1004">
                  <c:v>32417</c:v>
                </c:pt>
                <c:pt idx="1005">
                  <c:v>32448</c:v>
                </c:pt>
                <c:pt idx="1006">
                  <c:v>32478</c:v>
                </c:pt>
                <c:pt idx="1007">
                  <c:v>32509</c:v>
                </c:pt>
                <c:pt idx="1008">
                  <c:v>32540</c:v>
                </c:pt>
                <c:pt idx="1009">
                  <c:v>32568</c:v>
                </c:pt>
                <c:pt idx="1010">
                  <c:v>32599</c:v>
                </c:pt>
                <c:pt idx="1011">
                  <c:v>32629</c:v>
                </c:pt>
                <c:pt idx="1012">
                  <c:v>32660</c:v>
                </c:pt>
                <c:pt idx="1013">
                  <c:v>32690</c:v>
                </c:pt>
                <c:pt idx="1014">
                  <c:v>32721</c:v>
                </c:pt>
                <c:pt idx="1015">
                  <c:v>32752</c:v>
                </c:pt>
                <c:pt idx="1016">
                  <c:v>32782</c:v>
                </c:pt>
                <c:pt idx="1017">
                  <c:v>32813</c:v>
                </c:pt>
                <c:pt idx="1018">
                  <c:v>32843</c:v>
                </c:pt>
                <c:pt idx="1019">
                  <c:v>32874</c:v>
                </c:pt>
                <c:pt idx="1020">
                  <c:v>32905</c:v>
                </c:pt>
                <c:pt idx="1021">
                  <c:v>32933</c:v>
                </c:pt>
                <c:pt idx="1022">
                  <c:v>32964</c:v>
                </c:pt>
                <c:pt idx="1023">
                  <c:v>32994</c:v>
                </c:pt>
                <c:pt idx="1024">
                  <c:v>33025</c:v>
                </c:pt>
                <c:pt idx="1025">
                  <c:v>33055</c:v>
                </c:pt>
                <c:pt idx="1026">
                  <c:v>33086</c:v>
                </c:pt>
                <c:pt idx="1027">
                  <c:v>33117</c:v>
                </c:pt>
                <c:pt idx="1028">
                  <c:v>33147</c:v>
                </c:pt>
                <c:pt idx="1029">
                  <c:v>33178</c:v>
                </c:pt>
                <c:pt idx="1030">
                  <c:v>33208</c:v>
                </c:pt>
                <c:pt idx="1031">
                  <c:v>33239</c:v>
                </c:pt>
                <c:pt idx="1032">
                  <c:v>33270</c:v>
                </c:pt>
                <c:pt idx="1033">
                  <c:v>33298</c:v>
                </c:pt>
                <c:pt idx="1034">
                  <c:v>33329</c:v>
                </c:pt>
                <c:pt idx="1035">
                  <c:v>33359</c:v>
                </c:pt>
                <c:pt idx="1036">
                  <c:v>33390</c:v>
                </c:pt>
                <c:pt idx="1037">
                  <c:v>33420</c:v>
                </c:pt>
                <c:pt idx="1038">
                  <c:v>33451</c:v>
                </c:pt>
                <c:pt idx="1039">
                  <c:v>33482</c:v>
                </c:pt>
                <c:pt idx="1040">
                  <c:v>33512</c:v>
                </c:pt>
                <c:pt idx="1041">
                  <c:v>33543</c:v>
                </c:pt>
                <c:pt idx="1042">
                  <c:v>33573</c:v>
                </c:pt>
                <c:pt idx="1043">
                  <c:v>33604</c:v>
                </c:pt>
                <c:pt idx="1044">
                  <c:v>33635</c:v>
                </c:pt>
                <c:pt idx="1045">
                  <c:v>33664</c:v>
                </c:pt>
                <c:pt idx="1046">
                  <c:v>33695</c:v>
                </c:pt>
                <c:pt idx="1047">
                  <c:v>33725</c:v>
                </c:pt>
                <c:pt idx="1048">
                  <c:v>33756</c:v>
                </c:pt>
                <c:pt idx="1049">
                  <c:v>33786</c:v>
                </c:pt>
                <c:pt idx="1050">
                  <c:v>33817</c:v>
                </c:pt>
                <c:pt idx="1051">
                  <c:v>33848</c:v>
                </c:pt>
                <c:pt idx="1052">
                  <c:v>33878</c:v>
                </c:pt>
                <c:pt idx="1053">
                  <c:v>33909</c:v>
                </c:pt>
                <c:pt idx="1054">
                  <c:v>33939</c:v>
                </c:pt>
                <c:pt idx="1055">
                  <c:v>33970</c:v>
                </c:pt>
                <c:pt idx="1056">
                  <c:v>34001</c:v>
                </c:pt>
                <c:pt idx="1057">
                  <c:v>34029</c:v>
                </c:pt>
                <c:pt idx="1058">
                  <c:v>34060</c:v>
                </c:pt>
                <c:pt idx="1059">
                  <c:v>34090</c:v>
                </c:pt>
                <c:pt idx="1060">
                  <c:v>34121</c:v>
                </c:pt>
                <c:pt idx="1061">
                  <c:v>34151</c:v>
                </c:pt>
                <c:pt idx="1062">
                  <c:v>34182</c:v>
                </c:pt>
                <c:pt idx="1063">
                  <c:v>34213</c:v>
                </c:pt>
                <c:pt idx="1064">
                  <c:v>34243</c:v>
                </c:pt>
                <c:pt idx="1065">
                  <c:v>34274</c:v>
                </c:pt>
                <c:pt idx="1066">
                  <c:v>34304</c:v>
                </c:pt>
                <c:pt idx="1067">
                  <c:v>34335</c:v>
                </c:pt>
                <c:pt idx="1068">
                  <c:v>34366</c:v>
                </c:pt>
                <c:pt idx="1069">
                  <c:v>34394</c:v>
                </c:pt>
                <c:pt idx="1070">
                  <c:v>34425</c:v>
                </c:pt>
                <c:pt idx="1071">
                  <c:v>34455</c:v>
                </c:pt>
                <c:pt idx="1072">
                  <c:v>34486</c:v>
                </c:pt>
                <c:pt idx="1073">
                  <c:v>34516</c:v>
                </c:pt>
                <c:pt idx="1074">
                  <c:v>34547</c:v>
                </c:pt>
                <c:pt idx="1075">
                  <c:v>34578</c:v>
                </c:pt>
                <c:pt idx="1076">
                  <c:v>34608</c:v>
                </c:pt>
                <c:pt idx="1077">
                  <c:v>34639</c:v>
                </c:pt>
                <c:pt idx="1078">
                  <c:v>34669</c:v>
                </c:pt>
                <c:pt idx="1079">
                  <c:v>34700</c:v>
                </c:pt>
                <c:pt idx="1080">
                  <c:v>34731</c:v>
                </c:pt>
                <c:pt idx="1081">
                  <c:v>34759</c:v>
                </c:pt>
                <c:pt idx="1082">
                  <c:v>34790</c:v>
                </c:pt>
                <c:pt idx="1083">
                  <c:v>34820</c:v>
                </c:pt>
                <c:pt idx="1084">
                  <c:v>34851</c:v>
                </c:pt>
                <c:pt idx="1085">
                  <c:v>34881</c:v>
                </c:pt>
                <c:pt idx="1086">
                  <c:v>34912</c:v>
                </c:pt>
                <c:pt idx="1087">
                  <c:v>34943</c:v>
                </c:pt>
                <c:pt idx="1088">
                  <c:v>34973</c:v>
                </c:pt>
                <c:pt idx="1089">
                  <c:v>35004</c:v>
                </c:pt>
                <c:pt idx="1090">
                  <c:v>35034</c:v>
                </c:pt>
                <c:pt idx="1091">
                  <c:v>35065</c:v>
                </c:pt>
                <c:pt idx="1092">
                  <c:v>35096</c:v>
                </c:pt>
                <c:pt idx="1093">
                  <c:v>35125</c:v>
                </c:pt>
                <c:pt idx="1094">
                  <c:v>35156</c:v>
                </c:pt>
                <c:pt idx="1095">
                  <c:v>35186</c:v>
                </c:pt>
                <c:pt idx="1096">
                  <c:v>35217</c:v>
                </c:pt>
                <c:pt idx="1097">
                  <c:v>35247</c:v>
                </c:pt>
                <c:pt idx="1098">
                  <c:v>35278</c:v>
                </c:pt>
                <c:pt idx="1099">
                  <c:v>35309</c:v>
                </c:pt>
                <c:pt idx="1100">
                  <c:v>35339</c:v>
                </c:pt>
                <c:pt idx="1101">
                  <c:v>35370</c:v>
                </c:pt>
                <c:pt idx="1102">
                  <c:v>35400</c:v>
                </c:pt>
                <c:pt idx="1103">
                  <c:v>35431</c:v>
                </c:pt>
                <c:pt idx="1104">
                  <c:v>35462</c:v>
                </c:pt>
                <c:pt idx="1105">
                  <c:v>35490</c:v>
                </c:pt>
                <c:pt idx="1106">
                  <c:v>35521</c:v>
                </c:pt>
                <c:pt idx="1107">
                  <c:v>35551</c:v>
                </c:pt>
                <c:pt idx="1108">
                  <c:v>35582</c:v>
                </c:pt>
                <c:pt idx="1109">
                  <c:v>35612</c:v>
                </c:pt>
                <c:pt idx="1110">
                  <c:v>35643</c:v>
                </c:pt>
                <c:pt idx="1111">
                  <c:v>35674</c:v>
                </c:pt>
                <c:pt idx="1112">
                  <c:v>35704</c:v>
                </c:pt>
                <c:pt idx="1113">
                  <c:v>35735</c:v>
                </c:pt>
                <c:pt idx="1114">
                  <c:v>35765</c:v>
                </c:pt>
                <c:pt idx="1115">
                  <c:v>35796</c:v>
                </c:pt>
                <c:pt idx="1116">
                  <c:v>35827</c:v>
                </c:pt>
                <c:pt idx="1117">
                  <c:v>35855</c:v>
                </c:pt>
                <c:pt idx="1118">
                  <c:v>35886</c:v>
                </c:pt>
                <c:pt idx="1119">
                  <c:v>35916</c:v>
                </c:pt>
                <c:pt idx="1120">
                  <c:v>35947</c:v>
                </c:pt>
                <c:pt idx="1121">
                  <c:v>35977</c:v>
                </c:pt>
                <c:pt idx="1122">
                  <c:v>36008</c:v>
                </c:pt>
                <c:pt idx="1123">
                  <c:v>36039</c:v>
                </c:pt>
                <c:pt idx="1124">
                  <c:v>36069</c:v>
                </c:pt>
                <c:pt idx="1125">
                  <c:v>36100</c:v>
                </c:pt>
                <c:pt idx="1126">
                  <c:v>36130</c:v>
                </c:pt>
                <c:pt idx="1127">
                  <c:v>36161</c:v>
                </c:pt>
                <c:pt idx="1128">
                  <c:v>36192</c:v>
                </c:pt>
                <c:pt idx="1129">
                  <c:v>36220</c:v>
                </c:pt>
                <c:pt idx="1130">
                  <c:v>36251</c:v>
                </c:pt>
                <c:pt idx="1131">
                  <c:v>36281</c:v>
                </c:pt>
                <c:pt idx="1132">
                  <c:v>36312</c:v>
                </c:pt>
                <c:pt idx="1133">
                  <c:v>36342</c:v>
                </c:pt>
                <c:pt idx="1134">
                  <c:v>36373</c:v>
                </c:pt>
                <c:pt idx="1135">
                  <c:v>36404</c:v>
                </c:pt>
                <c:pt idx="1136">
                  <c:v>36434</c:v>
                </c:pt>
                <c:pt idx="1137">
                  <c:v>36465</c:v>
                </c:pt>
                <c:pt idx="1138">
                  <c:v>36495</c:v>
                </c:pt>
                <c:pt idx="1139">
                  <c:v>36526</c:v>
                </c:pt>
                <c:pt idx="1140">
                  <c:v>36557</c:v>
                </c:pt>
                <c:pt idx="1141">
                  <c:v>36586</c:v>
                </c:pt>
                <c:pt idx="1142">
                  <c:v>36617</c:v>
                </c:pt>
                <c:pt idx="1143">
                  <c:v>36647</c:v>
                </c:pt>
                <c:pt idx="1144">
                  <c:v>36678</c:v>
                </c:pt>
                <c:pt idx="1145">
                  <c:v>36708</c:v>
                </c:pt>
                <c:pt idx="1146">
                  <c:v>36739</c:v>
                </c:pt>
                <c:pt idx="1147">
                  <c:v>36770</c:v>
                </c:pt>
                <c:pt idx="1148">
                  <c:v>36800</c:v>
                </c:pt>
                <c:pt idx="1149">
                  <c:v>36831</c:v>
                </c:pt>
                <c:pt idx="1150">
                  <c:v>36861</c:v>
                </c:pt>
                <c:pt idx="1151">
                  <c:v>36892</c:v>
                </c:pt>
                <c:pt idx="1152">
                  <c:v>36923</c:v>
                </c:pt>
                <c:pt idx="1153">
                  <c:v>36951</c:v>
                </c:pt>
                <c:pt idx="1154">
                  <c:v>36982</c:v>
                </c:pt>
                <c:pt idx="1155">
                  <c:v>37012</c:v>
                </c:pt>
                <c:pt idx="1156">
                  <c:v>37043</c:v>
                </c:pt>
                <c:pt idx="1157">
                  <c:v>37073</c:v>
                </c:pt>
                <c:pt idx="1158">
                  <c:v>37104</c:v>
                </c:pt>
                <c:pt idx="1159">
                  <c:v>37135</c:v>
                </c:pt>
                <c:pt idx="1160">
                  <c:v>37165</c:v>
                </c:pt>
                <c:pt idx="1161">
                  <c:v>37196</c:v>
                </c:pt>
                <c:pt idx="1162">
                  <c:v>37226</c:v>
                </c:pt>
                <c:pt idx="1163">
                  <c:v>37257</c:v>
                </c:pt>
                <c:pt idx="1164">
                  <c:v>37288</c:v>
                </c:pt>
                <c:pt idx="1165">
                  <c:v>37316</c:v>
                </c:pt>
                <c:pt idx="1166">
                  <c:v>37347</c:v>
                </c:pt>
                <c:pt idx="1167">
                  <c:v>37377</c:v>
                </c:pt>
                <c:pt idx="1168">
                  <c:v>37408</c:v>
                </c:pt>
                <c:pt idx="1169">
                  <c:v>37438</c:v>
                </c:pt>
                <c:pt idx="1170">
                  <c:v>37469</c:v>
                </c:pt>
                <c:pt idx="1171">
                  <c:v>37500</c:v>
                </c:pt>
                <c:pt idx="1172">
                  <c:v>37530</c:v>
                </c:pt>
                <c:pt idx="1173">
                  <c:v>37561</c:v>
                </c:pt>
                <c:pt idx="1174">
                  <c:v>37591</c:v>
                </c:pt>
                <c:pt idx="1175">
                  <c:v>37622</c:v>
                </c:pt>
                <c:pt idx="1176">
                  <c:v>37653</c:v>
                </c:pt>
                <c:pt idx="1177">
                  <c:v>37681</c:v>
                </c:pt>
                <c:pt idx="1178">
                  <c:v>37712</c:v>
                </c:pt>
                <c:pt idx="1179">
                  <c:v>37742</c:v>
                </c:pt>
                <c:pt idx="1180">
                  <c:v>37773</c:v>
                </c:pt>
                <c:pt idx="1181">
                  <c:v>37803</c:v>
                </c:pt>
                <c:pt idx="1182">
                  <c:v>37834</c:v>
                </c:pt>
                <c:pt idx="1183">
                  <c:v>37865</c:v>
                </c:pt>
                <c:pt idx="1184">
                  <c:v>37895</c:v>
                </c:pt>
                <c:pt idx="1185">
                  <c:v>37926</c:v>
                </c:pt>
                <c:pt idx="1186">
                  <c:v>37956</c:v>
                </c:pt>
                <c:pt idx="1187">
                  <c:v>37987</c:v>
                </c:pt>
                <c:pt idx="1188">
                  <c:v>38018</c:v>
                </c:pt>
                <c:pt idx="1189">
                  <c:v>38047</c:v>
                </c:pt>
                <c:pt idx="1190">
                  <c:v>38078</c:v>
                </c:pt>
                <c:pt idx="1191">
                  <c:v>38108</c:v>
                </c:pt>
                <c:pt idx="1192">
                  <c:v>38139</c:v>
                </c:pt>
                <c:pt idx="1193">
                  <c:v>38169</c:v>
                </c:pt>
                <c:pt idx="1194">
                  <c:v>38200</c:v>
                </c:pt>
                <c:pt idx="1195">
                  <c:v>38231</c:v>
                </c:pt>
                <c:pt idx="1196">
                  <c:v>38261</c:v>
                </c:pt>
                <c:pt idx="1197">
                  <c:v>38292</c:v>
                </c:pt>
                <c:pt idx="1198">
                  <c:v>38322</c:v>
                </c:pt>
                <c:pt idx="1199">
                  <c:v>38353</c:v>
                </c:pt>
                <c:pt idx="1200">
                  <c:v>38384</c:v>
                </c:pt>
                <c:pt idx="1201">
                  <c:v>38412</c:v>
                </c:pt>
                <c:pt idx="1202">
                  <c:v>38443</c:v>
                </c:pt>
                <c:pt idx="1203">
                  <c:v>38473</c:v>
                </c:pt>
                <c:pt idx="1204">
                  <c:v>38504</c:v>
                </c:pt>
                <c:pt idx="1205">
                  <c:v>38534</c:v>
                </c:pt>
                <c:pt idx="1206">
                  <c:v>38565</c:v>
                </c:pt>
                <c:pt idx="1207">
                  <c:v>38596</c:v>
                </c:pt>
                <c:pt idx="1208">
                  <c:v>38626</c:v>
                </c:pt>
                <c:pt idx="1209">
                  <c:v>38657</c:v>
                </c:pt>
                <c:pt idx="1210">
                  <c:v>38687</c:v>
                </c:pt>
                <c:pt idx="1211">
                  <c:v>38718</c:v>
                </c:pt>
                <c:pt idx="1212">
                  <c:v>38749</c:v>
                </c:pt>
                <c:pt idx="1213">
                  <c:v>38777</c:v>
                </c:pt>
                <c:pt idx="1214">
                  <c:v>38808</c:v>
                </c:pt>
                <c:pt idx="1215">
                  <c:v>38838</c:v>
                </c:pt>
                <c:pt idx="1216">
                  <c:v>38869</c:v>
                </c:pt>
                <c:pt idx="1217">
                  <c:v>38899</c:v>
                </c:pt>
                <c:pt idx="1218">
                  <c:v>38930</c:v>
                </c:pt>
                <c:pt idx="1219">
                  <c:v>38961</c:v>
                </c:pt>
                <c:pt idx="1220">
                  <c:v>38991</c:v>
                </c:pt>
                <c:pt idx="1221">
                  <c:v>39022</c:v>
                </c:pt>
                <c:pt idx="1222">
                  <c:v>39052</c:v>
                </c:pt>
                <c:pt idx="1223">
                  <c:v>39083</c:v>
                </c:pt>
                <c:pt idx="1224">
                  <c:v>39114</c:v>
                </c:pt>
                <c:pt idx="1225">
                  <c:v>39142</c:v>
                </c:pt>
                <c:pt idx="1226">
                  <c:v>39173</c:v>
                </c:pt>
                <c:pt idx="1227">
                  <c:v>39203</c:v>
                </c:pt>
                <c:pt idx="1228">
                  <c:v>39234</c:v>
                </c:pt>
                <c:pt idx="1229">
                  <c:v>39264</c:v>
                </c:pt>
                <c:pt idx="1230">
                  <c:v>39295</c:v>
                </c:pt>
                <c:pt idx="1231">
                  <c:v>39326</c:v>
                </c:pt>
                <c:pt idx="1232">
                  <c:v>39356</c:v>
                </c:pt>
                <c:pt idx="1233">
                  <c:v>39387</c:v>
                </c:pt>
                <c:pt idx="1234">
                  <c:v>39417</c:v>
                </c:pt>
                <c:pt idx="1235">
                  <c:v>39448</c:v>
                </c:pt>
                <c:pt idx="1236">
                  <c:v>39479</c:v>
                </c:pt>
                <c:pt idx="1237">
                  <c:v>39508</c:v>
                </c:pt>
                <c:pt idx="1238">
                  <c:v>39539</c:v>
                </c:pt>
                <c:pt idx="1239">
                  <c:v>39569</c:v>
                </c:pt>
                <c:pt idx="1240">
                  <c:v>39600</c:v>
                </c:pt>
                <c:pt idx="1241">
                  <c:v>39630</c:v>
                </c:pt>
                <c:pt idx="1242">
                  <c:v>39661</c:v>
                </c:pt>
                <c:pt idx="1243">
                  <c:v>39692</c:v>
                </c:pt>
                <c:pt idx="1244">
                  <c:v>39722</c:v>
                </c:pt>
                <c:pt idx="1245">
                  <c:v>39753</c:v>
                </c:pt>
                <c:pt idx="1246">
                  <c:v>39783</c:v>
                </c:pt>
                <c:pt idx="1247">
                  <c:v>39814</c:v>
                </c:pt>
                <c:pt idx="1248">
                  <c:v>39845</c:v>
                </c:pt>
                <c:pt idx="1249">
                  <c:v>39873</c:v>
                </c:pt>
                <c:pt idx="1250">
                  <c:v>39904</c:v>
                </c:pt>
                <c:pt idx="1251">
                  <c:v>39934</c:v>
                </c:pt>
                <c:pt idx="1252">
                  <c:v>39965</c:v>
                </c:pt>
                <c:pt idx="1253">
                  <c:v>39995</c:v>
                </c:pt>
                <c:pt idx="1254">
                  <c:v>40026</c:v>
                </c:pt>
                <c:pt idx="1255">
                  <c:v>40057</c:v>
                </c:pt>
                <c:pt idx="1256">
                  <c:v>40087</c:v>
                </c:pt>
                <c:pt idx="1257">
                  <c:v>40118</c:v>
                </c:pt>
                <c:pt idx="1258">
                  <c:v>40148</c:v>
                </c:pt>
              </c:numCache>
            </c:numRef>
          </c:cat>
          <c:val>
            <c:numRef>
              <c:f>'apc1'!$D$2:$D$1260</c:f>
              <c:numCache>
                <c:formatCode>General</c:formatCode>
                <c:ptCount val="1259"/>
                <c:pt idx="1">
                  <c:v>-1.2070000000000001</c:v>
                </c:pt>
                <c:pt idx="2">
                  <c:v>-1.61636</c:v>
                </c:pt>
                <c:pt idx="3">
                  <c:v>-1.8263199999999999</c:v>
                </c:pt>
                <c:pt idx="4">
                  <c:v>-1.9563900000000001</c:v>
                </c:pt>
                <c:pt idx="5">
                  <c:v>-2.046409999999999</c:v>
                </c:pt>
                <c:pt idx="6">
                  <c:v>-2.1135600000000001</c:v>
                </c:pt>
                <c:pt idx="7">
                  <c:v>-2.1663299999999999</c:v>
                </c:pt>
                <c:pt idx="8">
                  <c:v>-2.2094399999999998</c:v>
                </c:pt>
                <c:pt idx="9">
                  <c:v>-2.2457400000000001</c:v>
                </c:pt>
                <c:pt idx="10">
                  <c:v>-2.2770199999999998</c:v>
                </c:pt>
                <c:pt idx="11">
                  <c:v>-2.304489999999999</c:v>
                </c:pt>
                <c:pt idx="12">
                  <c:v>-2.3289800000000001</c:v>
                </c:pt>
                <c:pt idx="13">
                  <c:v>-2.3510800000000001</c:v>
                </c:pt>
                <c:pt idx="14">
                  <c:v>-2.3712300000000002</c:v>
                </c:pt>
                <c:pt idx="15">
                  <c:v>-2.3895200000000001</c:v>
                </c:pt>
                <c:pt idx="16">
                  <c:v>-2.4064700000000001</c:v>
                </c:pt>
                <c:pt idx="17">
                  <c:v>-2.42204</c:v>
                </c:pt>
                <c:pt idx="18">
                  <c:v>-2.4366300000000001</c:v>
                </c:pt>
                <c:pt idx="19">
                  <c:v>-2.450159999999999</c:v>
                </c:pt>
                <c:pt idx="20">
                  <c:v>-2.4629300000000001</c:v>
                </c:pt>
                <c:pt idx="21">
                  <c:v>-2.474839999999999</c:v>
                </c:pt>
                <c:pt idx="22">
                  <c:v>-2.4859800000000001</c:v>
                </c:pt>
                <c:pt idx="23">
                  <c:v>-2.4964200000000001</c:v>
                </c:pt>
                <c:pt idx="24">
                  <c:v>-2.5062099999999989</c:v>
                </c:pt>
                <c:pt idx="25">
                  <c:v>-2.5154000000000001</c:v>
                </c:pt>
                <c:pt idx="26">
                  <c:v>-2.52407</c:v>
                </c:pt>
                <c:pt idx="27">
                  <c:v>-2.5320800000000001</c:v>
                </c:pt>
                <c:pt idx="28">
                  <c:v>-2.5396299999999989</c:v>
                </c:pt>
                <c:pt idx="29">
                  <c:v>-2.546619999999999</c:v>
                </c:pt>
                <c:pt idx="30">
                  <c:v>-2.5530900000000001</c:v>
                </c:pt>
                <c:pt idx="31">
                  <c:v>-2.55905</c:v>
                </c:pt>
                <c:pt idx="32">
                  <c:v>-2.5645600000000002</c:v>
                </c:pt>
                <c:pt idx="33">
                  <c:v>-2.5696400000000001</c:v>
                </c:pt>
                <c:pt idx="34">
                  <c:v>-2.57429</c:v>
                </c:pt>
                <c:pt idx="35">
                  <c:v>-2.5784600000000002</c:v>
                </c:pt>
                <c:pt idx="36">
                  <c:v>-2.5821800000000001</c:v>
                </c:pt>
                <c:pt idx="37">
                  <c:v>-2.5855700000000001</c:v>
                </c:pt>
                <c:pt idx="38">
                  <c:v>-2.5885400000000001</c:v>
                </c:pt>
                <c:pt idx="39">
                  <c:v>-2.5910500000000001</c:v>
                </c:pt>
                <c:pt idx="40">
                  <c:v>-2.5931999999999999</c:v>
                </c:pt>
                <c:pt idx="41">
                  <c:v>-2.5950099999999989</c:v>
                </c:pt>
                <c:pt idx="42">
                  <c:v>-2.5964299999999989</c:v>
                </c:pt>
                <c:pt idx="43">
                  <c:v>-2.5974699999999991</c:v>
                </c:pt>
                <c:pt idx="44">
                  <c:v>-2.59816</c:v>
                </c:pt>
                <c:pt idx="45">
                  <c:v>-2.5985200000000002</c:v>
                </c:pt>
                <c:pt idx="46">
                  <c:v>-2.59857</c:v>
                </c:pt>
                <c:pt idx="47">
                  <c:v>-2.598269999999999</c:v>
                </c:pt>
                <c:pt idx="48">
                  <c:v>-2.5977100000000002</c:v>
                </c:pt>
                <c:pt idx="49">
                  <c:v>-2.5968300000000002</c:v>
                </c:pt>
                <c:pt idx="50">
                  <c:v>-2.5956700000000001</c:v>
                </c:pt>
                <c:pt idx="51">
                  <c:v>-2.59423</c:v>
                </c:pt>
                <c:pt idx="52">
                  <c:v>-2.5925500000000001</c:v>
                </c:pt>
                <c:pt idx="53">
                  <c:v>-2.590619999999999</c:v>
                </c:pt>
                <c:pt idx="54">
                  <c:v>-2.5884299999999998</c:v>
                </c:pt>
                <c:pt idx="55">
                  <c:v>-2.5860400000000001</c:v>
                </c:pt>
                <c:pt idx="56">
                  <c:v>-2.5834199999999998</c:v>
                </c:pt>
                <c:pt idx="57">
                  <c:v>-2.5806300000000002</c:v>
                </c:pt>
                <c:pt idx="58">
                  <c:v>-2.5776500000000002</c:v>
                </c:pt>
                <c:pt idx="59">
                  <c:v>-2.574479999999999</c:v>
                </c:pt>
                <c:pt idx="60">
                  <c:v>-2.5711499999999989</c:v>
                </c:pt>
                <c:pt idx="61">
                  <c:v>-2.56772</c:v>
                </c:pt>
                <c:pt idx="62">
                  <c:v>-2.5641500000000002</c:v>
                </c:pt>
                <c:pt idx="63">
                  <c:v>-2.56046</c:v>
                </c:pt>
                <c:pt idx="64">
                  <c:v>-2.55667</c:v>
                </c:pt>
                <c:pt idx="65">
                  <c:v>-2.5527700000000002</c:v>
                </c:pt>
                <c:pt idx="66">
                  <c:v>-2.5488499999999989</c:v>
                </c:pt>
                <c:pt idx="67">
                  <c:v>-2.5448499999999989</c:v>
                </c:pt>
                <c:pt idx="68">
                  <c:v>-2.5407799999999998</c:v>
                </c:pt>
                <c:pt idx="69">
                  <c:v>-2.5367099999999989</c:v>
                </c:pt>
                <c:pt idx="70">
                  <c:v>-2.5326</c:v>
                </c:pt>
                <c:pt idx="71">
                  <c:v>-2.5285000000000002</c:v>
                </c:pt>
                <c:pt idx="72">
                  <c:v>-2.52441</c:v>
                </c:pt>
                <c:pt idx="73">
                  <c:v>-2.5203500000000001</c:v>
                </c:pt>
                <c:pt idx="74">
                  <c:v>-2.516319999999999</c:v>
                </c:pt>
                <c:pt idx="75">
                  <c:v>-2.5123799999999989</c:v>
                </c:pt>
                <c:pt idx="76">
                  <c:v>-2.50847</c:v>
                </c:pt>
                <c:pt idx="77">
                  <c:v>-2.5046499999999989</c:v>
                </c:pt>
                <c:pt idx="78">
                  <c:v>-2.5009199999999998</c:v>
                </c:pt>
                <c:pt idx="79">
                  <c:v>-2.4973299999999998</c:v>
                </c:pt>
                <c:pt idx="80">
                  <c:v>-2.49383</c:v>
                </c:pt>
                <c:pt idx="81">
                  <c:v>-2.4904700000000002</c:v>
                </c:pt>
                <c:pt idx="82">
                  <c:v>-2.48726</c:v>
                </c:pt>
                <c:pt idx="83">
                  <c:v>-2.4842200000000001</c:v>
                </c:pt>
                <c:pt idx="84">
                  <c:v>-2.4813200000000002</c:v>
                </c:pt>
                <c:pt idx="85">
                  <c:v>-2.4786000000000001</c:v>
                </c:pt>
                <c:pt idx="86">
                  <c:v>-2.4760900000000001</c:v>
                </c:pt>
                <c:pt idx="87">
                  <c:v>-2.473749999999999</c:v>
                </c:pt>
                <c:pt idx="88">
                  <c:v>-2.4716300000000002</c:v>
                </c:pt>
                <c:pt idx="89">
                  <c:v>-2.4697</c:v>
                </c:pt>
                <c:pt idx="90">
                  <c:v>-2.4680200000000001</c:v>
                </c:pt>
                <c:pt idx="91">
                  <c:v>-2.46658</c:v>
                </c:pt>
                <c:pt idx="92">
                  <c:v>-2.46536</c:v>
                </c:pt>
                <c:pt idx="93">
                  <c:v>-2.4643700000000002</c:v>
                </c:pt>
                <c:pt idx="94">
                  <c:v>-2.4636399999999998</c:v>
                </c:pt>
                <c:pt idx="95">
                  <c:v>-2.4631500000000002</c:v>
                </c:pt>
                <c:pt idx="96">
                  <c:v>-2.462899999999999</c:v>
                </c:pt>
                <c:pt idx="97">
                  <c:v>-2.462899999999999</c:v>
                </c:pt>
                <c:pt idx="98">
                  <c:v>-2.4631500000000002</c:v>
                </c:pt>
                <c:pt idx="99">
                  <c:v>-2.4636200000000001</c:v>
                </c:pt>
                <c:pt idx="100">
                  <c:v>-2.46434</c:v>
                </c:pt>
                <c:pt idx="101">
                  <c:v>-2.4653</c:v>
                </c:pt>
                <c:pt idx="102">
                  <c:v>-2.466489999999999</c:v>
                </c:pt>
                <c:pt idx="103">
                  <c:v>-2.46793</c:v>
                </c:pt>
                <c:pt idx="104">
                  <c:v>-2.4695900000000002</c:v>
                </c:pt>
                <c:pt idx="105">
                  <c:v>-2.4714900000000002</c:v>
                </c:pt>
                <c:pt idx="106">
                  <c:v>-2.4735900000000002</c:v>
                </c:pt>
                <c:pt idx="107">
                  <c:v>-2.4759000000000002</c:v>
                </c:pt>
                <c:pt idx="108">
                  <c:v>-2.4784000000000002</c:v>
                </c:pt>
                <c:pt idx="109">
                  <c:v>-2.4811000000000001</c:v>
                </c:pt>
                <c:pt idx="110">
                  <c:v>-2.4839600000000002</c:v>
                </c:pt>
                <c:pt idx="111">
                  <c:v>-2.4870100000000002</c:v>
                </c:pt>
                <c:pt idx="112">
                  <c:v>-2.4902000000000002</c:v>
                </c:pt>
                <c:pt idx="113">
                  <c:v>-2.4935299999999998</c:v>
                </c:pt>
                <c:pt idx="114">
                  <c:v>-2.4970300000000001</c:v>
                </c:pt>
                <c:pt idx="115">
                  <c:v>-2.5006400000000002</c:v>
                </c:pt>
                <c:pt idx="116">
                  <c:v>-2.5043700000000002</c:v>
                </c:pt>
                <c:pt idx="117">
                  <c:v>-2.5081699999999998</c:v>
                </c:pt>
                <c:pt idx="118">
                  <c:v>-2.5120800000000001</c:v>
                </c:pt>
                <c:pt idx="119">
                  <c:v>-2.5160399999999989</c:v>
                </c:pt>
                <c:pt idx="120">
                  <c:v>-2.52006</c:v>
                </c:pt>
                <c:pt idx="121">
                  <c:v>-2.52413</c:v>
                </c:pt>
                <c:pt idx="122">
                  <c:v>-2.528249999999999</c:v>
                </c:pt>
                <c:pt idx="123">
                  <c:v>-2.5324</c:v>
                </c:pt>
                <c:pt idx="124">
                  <c:v>-2.5365600000000001</c:v>
                </c:pt>
                <c:pt idx="125">
                  <c:v>-2.5407099999999998</c:v>
                </c:pt>
                <c:pt idx="126">
                  <c:v>-2.544859999999999</c:v>
                </c:pt>
                <c:pt idx="127">
                  <c:v>-2.5489700000000002</c:v>
                </c:pt>
                <c:pt idx="128">
                  <c:v>-2.553059999999999</c:v>
                </c:pt>
                <c:pt idx="129">
                  <c:v>-2.5571199999999998</c:v>
                </c:pt>
                <c:pt idx="130">
                  <c:v>-2.5610900000000001</c:v>
                </c:pt>
                <c:pt idx="131">
                  <c:v>-2.5650200000000001</c:v>
                </c:pt>
                <c:pt idx="132">
                  <c:v>-2.568859999999999</c:v>
                </c:pt>
                <c:pt idx="133">
                  <c:v>-2.572649999999999</c:v>
                </c:pt>
                <c:pt idx="134">
                  <c:v>-2.5763600000000002</c:v>
                </c:pt>
                <c:pt idx="135">
                  <c:v>-2.5799599999999989</c:v>
                </c:pt>
                <c:pt idx="136">
                  <c:v>-2.5834700000000002</c:v>
                </c:pt>
                <c:pt idx="137">
                  <c:v>-2.5868699999999989</c:v>
                </c:pt>
                <c:pt idx="138">
                  <c:v>-2.5901800000000001</c:v>
                </c:pt>
                <c:pt idx="139">
                  <c:v>-2.5933899999999999</c:v>
                </c:pt>
                <c:pt idx="140">
                  <c:v>-2.5964800000000001</c:v>
                </c:pt>
                <c:pt idx="141">
                  <c:v>-2.5994600000000001</c:v>
                </c:pt>
                <c:pt idx="142">
                  <c:v>-2.6023399999999999</c:v>
                </c:pt>
                <c:pt idx="143">
                  <c:v>-2.6051000000000002</c:v>
                </c:pt>
                <c:pt idx="144">
                  <c:v>-2.6077599999999999</c:v>
                </c:pt>
                <c:pt idx="145">
                  <c:v>-2.61029</c:v>
                </c:pt>
                <c:pt idx="146">
                  <c:v>-2.612719999999999</c:v>
                </c:pt>
                <c:pt idx="147">
                  <c:v>-2.6150399999999991</c:v>
                </c:pt>
                <c:pt idx="148">
                  <c:v>-2.617259999999999</c:v>
                </c:pt>
                <c:pt idx="149">
                  <c:v>-2.619359999999999</c:v>
                </c:pt>
                <c:pt idx="150">
                  <c:v>-2.6213600000000001</c:v>
                </c:pt>
                <c:pt idx="151">
                  <c:v>-2.6232700000000002</c:v>
                </c:pt>
                <c:pt idx="152">
                  <c:v>-2.6250900000000001</c:v>
                </c:pt>
                <c:pt idx="153">
                  <c:v>-2.626819999999999</c:v>
                </c:pt>
                <c:pt idx="154">
                  <c:v>-2.6284800000000001</c:v>
                </c:pt>
                <c:pt idx="155">
                  <c:v>-2.630069999999999</c:v>
                </c:pt>
                <c:pt idx="156">
                  <c:v>-2.631559999999999</c:v>
                </c:pt>
                <c:pt idx="157">
                  <c:v>-2.6330100000000001</c:v>
                </c:pt>
                <c:pt idx="158">
                  <c:v>-2.6343999999999999</c:v>
                </c:pt>
                <c:pt idx="159">
                  <c:v>-2.6357300000000001</c:v>
                </c:pt>
                <c:pt idx="160">
                  <c:v>-2.6370200000000001</c:v>
                </c:pt>
                <c:pt idx="161">
                  <c:v>-2.6382599999999989</c:v>
                </c:pt>
                <c:pt idx="162">
                  <c:v>-2.6394700000000002</c:v>
                </c:pt>
                <c:pt idx="163">
                  <c:v>-2.6406700000000001</c:v>
                </c:pt>
                <c:pt idx="164">
                  <c:v>-2.6418499999999989</c:v>
                </c:pt>
                <c:pt idx="165">
                  <c:v>-2.6429999999999998</c:v>
                </c:pt>
                <c:pt idx="166">
                  <c:v>-2.6441499999999998</c:v>
                </c:pt>
                <c:pt idx="167">
                  <c:v>-2.6453000000000002</c:v>
                </c:pt>
                <c:pt idx="168">
                  <c:v>-2.6464400000000001</c:v>
                </c:pt>
                <c:pt idx="169">
                  <c:v>-2.6475900000000001</c:v>
                </c:pt>
                <c:pt idx="170">
                  <c:v>-2.6487599999999998</c:v>
                </c:pt>
                <c:pt idx="171">
                  <c:v>-2.6499600000000001</c:v>
                </c:pt>
                <c:pt idx="172">
                  <c:v>-2.65117</c:v>
                </c:pt>
                <c:pt idx="173">
                  <c:v>-2.6524200000000002</c:v>
                </c:pt>
                <c:pt idx="174">
                  <c:v>-2.6537099999999998</c:v>
                </c:pt>
                <c:pt idx="175">
                  <c:v>-2.65503</c:v>
                </c:pt>
                <c:pt idx="176">
                  <c:v>-2.6564000000000001</c:v>
                </c:pt>
                <c:pt idx="177">
                  <c:v>-2.6577999999999999</c:v>
                </c:pt>
                <c:pt idx="178">
                  <c:v>-2.6592699999999989</c:v>
                </c:pt>
                <c:pt idx="179">
                  <c:v>-2.6607699999999999</c:v>
                </c:pt>
                <c:pt idx="180">
                  <c:v>-2.6623299999999999</c:v>
                </c:pt>
                <c:pt idx="181">
                  <c:v>-2.6639400000000002</c:v>
                </c:pt>
                <c:pt idx="182">
                  <c:v>-2.6656</c:v>
                </c:pt>
                <c:pt idx="183">
                  <c:v>-2.6673200000000001</c:v>
                </c:pt>
                <c:pt idx="184">
                  <c:v>-2.6691099999999999</c:v>
                </c:pt>
                <c:pt idx="185">
                  <c:v>-2.670949999999999</c:v>
                </c:pt>
                <c:pt idx="186">
                  <c:v>-2.6728499999999991</c:v>
                </c:pt>
                <c:pt idx="187">
                  <c:v>-2.674809999999999</c:v>
                </c:pt>
                <c:pt idx="188">
                  <c:v>-2.6768299999999989</c:v>
                </c:pt>
                <c:pt idx="189">
                  <c:v>-2.678879999999999</c:v>
                </c:pt>
                <c:pt idx="190">
                  <c:v>-2.68099</c:v>
                </c:pt>
                <c:pt idx="191">
                  <c:v>-2.68316</c:v>
                </c:pt>
                <c:pt idx="192">
                  <c:v>-2.6853799999999999</c:v>
                </c:pt>
                <c:pt idx="193">
                  <c:v>-2.6876500000000001</c:v>
                </c:pt>
                <c:pt idx="194">
                  <c:v>-2.6899799999999998</c:v>
                </c:pt>
                <c:pt idx="195">
                  <c:v>-2.6923400000000002</c:v>
                </c:pt>
                <c:pt idx="196">
                  <c:v>-2.69476</c:v>
                </c:pt>
                <c:pt idx="197">
                  <c:v>-2.6972100000000001</c:v>
                </c:pt>
                <c:pt idx="198">
                  <c:v>-2.6997</c:v>
                </c:pt>
                <c:pt idx="199">
                  <c:v>-2.7022300000000001</c:v>
                </c:pt>
                <c:pt idx="200">
                  <c:v>-2.70479</c:v>
                </c:pt>
                <c:pt idx="201">
                  <c:v>-2.7073700000000001</c:v>
                </c:pt>
                <c:pt idx="202">
                  <c:v>-2.7099899999999999</c:v>
                </c:pt>
                <c:pt idx="203">
                  <c:v>-2.712629999999999</c:v>
                </c:pt>
                <c:pt idx="204">
                  <c:v>-2.7153</c:v>
                </c:pt>
                <c:pt idx="205">
                  <c:v>-2.7179799999999998</c:v>
                </c:pt>
                <c:pt idx="206">
                  <c:v>-2.7206800000000002</c:v>
                </c:pt>
                <c:pt idx="207">
                  <c:v>-2.7233900000000002</c:v>
                </c:pt>
                <c:pt idx="208">
                  <c:v>-2.7261099999999998</c:v>
                </c:pt>
                <c:pt idx="209">
                  <c:v>-2.7288299999999999</c:v>
                </c:pt>
                <c:pt idx="210">
                  <c:v>-2.7315800000000001</c:v>
                </c:pt>
                <c:pt idx="211">
                  <c:v>-2.7343199999999999</c:v>
                </c:pt>
                <c:pt idx="212">
                  <c:v>-2.7370700000000001</c:v>
                </c:pt>
                <c:pt idx="213">
                  <c:v>-2.739819999999999</c:v>
                </c:pt>
                <c:pt idx="214">
                  <c:v>-2.7425700000000002</c:v>
                </c:pt>
                <c:pt idx="215">
                  <c:v>-2.74532</c:v>
                </c:pt>
                <c:pt idx="216">
                  <c:v>-2.7480699999999998</c:v>
                </c:pt>
                <c:pt idx="217">
                  <c:v>-2.7507999999999999</c:v>
                </c:pt>
                <c:pt idx="218">
                  <c:v>-2.75352</c:v>
                </c:pt>
                <c:pt idx="219">
                  <c:v>-2.75623</c:v>
                </c:pt>
                <c:pt idx="220">
                  <c:v>-2.7589299999999999</c:v>
                </c:pt>
                <c:pt idx="221">
                  <c:v>-2.7616200000000002</c:v>
                </c:pt>
                <c:pt idx="222">
                  <c:v>-2.7642899999999999</c:v>
                </c:pt>
                <c:pt idx="223">
                  <c:v>-2.76695</c:v>
                </c:pt>
                <c:pt idx="224">
                  <c:v>-2.7696000000000001</c:v>
                </c:pt>
                <c:pt idx="225">
                  <c:v>-2.77224</c:v>
                </c:pt>
                <c:pt idx="226">
                  <c:v>-2.7748499999999989</c:v>
                </c:pt>
                <c:pt idx="227">
                  <c:v>-2.77745</c:v>
                </c:pt>
                <c:pt idx="228">
                  <c:v>-2.7800099999999999</c:v>
                </c:pt>
                <c:pt idx="229">
                  <c:v>-2.7825700000000002</c:v>
                </c:pt>
                <c:pt idx="230">
                  <c:v>-2.78511</c:v>
                </c:pt>
                <c:pt idx="231">
                  <c:v>-2.7876300000000001</c:v>
                </c:pt>
                <c:pt idx="232">
                  <c:v>-2.7901199999999999</c:v>
                </c:pt>
                <c:pt idx="233">
                  <c:v>-2.7926000000000002</c:v>
                </c:pt>
                <c:pt idx="234">
                  <c:v>-2.795059999999999</c:v>
                </c:pt>
                <c:pt idx="235">
                  <c:v>-2.7974999999999999</c:v>
                </c:pt>
                <c:pt idx="236">
                  <c:v>-2.7999100000000001</c:v>
                </c:pt>
                <c:pt idx="237">
                  <c:v>-2.8022999999999989</c:v>
                </c:pt>
                <c:pt idx="238">
                  <c:v>-2.804689999999999</c:v>
                </c:pt>
                <c:pt idx="239">
                  <c:v>-2.807059999999999</c:v>
                </c:pt>
                <c:pt idx="240">
                  <c:v>-2.8094000000000001</c:v>
                </c:pt>
                <c:pt idx="241">
                  <c:v>-2.811729999999999</c:v>
                </c:pt>
                <c:pt idx="242">
                  <c:v>-2.814039999999999</c:v>
                </c:pt>
                <c:pt idx="243">
                  <c:v>-2.8163299999999989</c:v>
                </c:pt>
                <c:pt idx="244">
                  <c:v>-2.8186</c:v>
                </c:pt>
                <c:pt idx="245">
                  <c:v>-2.8208600000000001</c:v>
                </c:pt>
                <c:pt idx="246">
                  <c:v>-2.8231099999999998</c:v>
                </c:pt>
                <c:pt idx="247">
                  <c:v>-2.825359999999999</c:v>
                </c:pt>
                <c:pt idx="248">
                  <c:v>-2.8275899999999998</c:v>
                </c:pt>
                <c:pt idx="249">
                  <c:v>-2.82979</c:v>
                </c:pt>
                <c:pt idx="250">
                  <c:v>-2.8319700000000001</c:v>
                </c:pt>
                <c:pt idx="251">
                  <c:v>-2.8341500000000002</c:v>
                </c:pt>
                <c:pt idx="252">
                  <c:v>-2.8363200000000002</c:v>
                </c:pt>
                <c:pt idx="253">
                  <c:v>-2.8384800000000001</c:v>
                </c:pt>
                <c:pt idx="254">
                  <c:v>-2.840609999999999</c:v>
                </c:pt>
                <c:pt idx="255">
                  <c:v>-2.84273</c:v>
                </c:pt>
                <c:pt idx="256">
                  <c:v>-2.8448500000000001</c:v>
                </c:pt>
                <c:pt idx="257">
                  <c:v>-2.84694</c:v>
                </c:pt>
                <c:pt idx="258">
                  <c:v>-2.8490000000000002</c:v>
                </c:pt>
                <c:pt idx="259">
                  <c:v>-2.8510699999999991</c:v>
                </c:pt>
                <c:pt idx="260">
                  <c:v>-2.85311</c:v>
                </c:pt>
                <c:pt idx="261">
                  <c:v>-2.855119999999999</c:v>
                </c:pt>
                <c:pt idx="262">
                  <c:v>-2.8571200000000001</c:v>
                </c:pt>
                <c:pt idx="263">
                  <c:v>-2.8590900000000001</c:v>
                </c:pt>
                <c:pt idx="264">
                  <c:v>-2.8610500000000001</c:v>
                </c:pt>
                <c:pt idx="265">
                  <c:v>-2.862979999999999</c:v>
                </c:pt>
                <c:pt idx="266">
                  <c:v>-2.8648699999999989</c:v>
                </c:pt>
                <c:pt idx="267">
                  <c:v>-2.8667500000000001</c:v>
                </c:pt>
                <c:pt idx="268">
                  <c:v>-2.8685800000000001</c:v>
                </c:pt>
                <c:pt idx="269">
                  <c:v>-2.8704000000000001</c:v>
                </c:pt>
                <c:pt idx="270">
                  <c:v>-2.8721800000000002</c:v>
                </c:pt>
                <c:pt idx="271">
                  <c:v>-2.87392</c:v>
                </c:pt>
                <c:pt idx="272">
                  <c:v>-2.8756200000000001</c:v>
                </c:pt>
                <c:pt idx="273">
                  <c:v>-2.877289999999999</c:v>
                </c:pt>
                <c:pt idx="274">
                  <c:v>-2.878919999999999</c:v>
                </c:pt>
                <c:pt idx="275">
                  <c:v>-2.8805100000000001</c:v>
                </c:pt>
                <c:pt idx="276">
                  <c:v>-2.882039999999999</c:v>
                </c:pt>
                <c:pt idx="277">
                  <c:v>-2.88354</c:v>
                </c:pt>
                <c:pt idx="278">
                  <c:v>-2.88497</c:v>
                </c:pt>
                <c:pt idx="279">
                  <c:v>-2.886369999999999</c:v>
                </c:pt>
                <c:pt idx="280">
                  <c:v>-2.8877100000000002</c:v>
                </c:pt>
                <c:pt idx="281">
                  <c:v>-2.8889900000000002</c:v>
                </c:pt>
                <c:pt idx="282">
                  <c:v>-2.8902100000000002</c:v>
                </c:pt>
                <c:pt idx="283">
                  <c:v>-2.8913700000000002</c:v>
                </c:pt>
                <c:pt idx="284">
                  <c:v>-2.8924799999999991</c:v>
                </c:pt>
                <c:pt idx="285">
                  <c:v>-2.8935200000000001</c:v>
                </c:pt>
                <c:pt idx="286">
                  <c:v>-2.894499999999999</c:v>
                </c:pt>
                <c:pt idx="287">
                  <c:v>-2.8954200000000001</c:v>
                </c:pt>
                <c:pt idx="288">
                  <c:v>-2.8962799999999991</c:v>
                </c:pt>
                <c:pt idx="289">
                  <c:v>-2.8970699999999989</c:v>
                </c:pt>
                <c:pt idx="290">
                  <c:v>-2.8977900000000001</c:v>
                </c:pt>
                <c:pt idx="291">
                  <c:v>-2.89846</c:v>
                </c:pt>
                <c:pt idx="292">
                  <c:v>-2.8990599999999991</c:v>
                </c:pt>
                <c:pt idx="293">
                  <c:v>-2.899589999999999</c:v>
                </c:pt>
                <c:pt idx="294">
                  <c:v>-2.900059999999999</c:v>
                </c:pt>
                <c:pt idx="295">
                  <c:v>-2.9004599999999989</c:v>
                </c:pt>
                <c:pt idx="296">
                  <c:v>-2.9007900000000002</c:v>
                </c:pt>
                <c:pt idx="297">
                  <c:v>-2.9010500000000001</c:v>
                </c:pt>
                <c:pt idx="298">
                  <c:v>-2.9012500000000001</c:v>
                </c:pt>
                <c:pt idx="299">
                  <c:v>-2.9014000000000002</c:v>
                </c:pt>
                <c:pt idx="300">
                  <c:v>-2.9014799999999989</c:v>
                </c:pt>
                <c:pt idx="301">
                  <c:v>-2.9015</c:v>
                </c:pt>
                <c:pt idx="302">
                  <c:v>-2.9014600000000002</c:v>
                </c:pt>
                <c:pt idx="303">
                  <c:v>-2.9013599999999991</c:v>
                </c:pt>
                <c:pt idx="304">
                  <c:v>-2.901209999999999</c:v>
                </c:pt>
                <c:pt idx="305">
                  <c:v>-2.9009999999999998</c:v>
                </c:pt>
                <c:pt idx="306">
                  <c:v>-2.9007299999999998</c:v>
                </c:pt>
                <c:pt idx="307">
                  <c:v>-2.90042</c:v>
                </c:pt>
                <c:pt idx="308">
                  <c:v>-2.900059999999999</c:v>
                </c:pt>
                <c:pt idx="309">
                  <c:v>-2.899649999999999</c:v>
                </c:pt>
                <c:pt idx="310">
                  <c:v>-2.899189999999999</c:v>
                </c:pt>
                <c:pt idx="311">
                  <c:v>-2.8986700000000001</c:v>
                </c:pt>
                <c:pt idx="312">
                  <c:v>-2.89812</c:v>
                </c:pt>
                <c:pt idx="313">
                  <c:v>-2.8975200000000001</c:v>
                </c:pt>
                <c:pt idx="314">
                  <c:v>-2.8968699999999989</c:v>
                </c:pt>
                <c:pt idx="315">
                  <c:v>-2.8961899999999989</c:v>
                </c:pt>
                <c:pt idx="316">
                  <c:v>-2.895459999999999</c:v>
                </c:pt>
                <c:pt idx="317">
                  <c:v>-2.8946900000000002</c:v>
                </c:pt>
                <c:pt idx="318">
                  <c:v>-2.8938700000000002</c:v>
                </c:pt>
                <c:pt idx="319">
                  <c:v>-2.893019999999999</c:v>
                </c:pt>
                <c:pt idx="320">
                  <c:v>-2.892129999999999</c:v>
                </c:pt>
                <c:pt idx="321">
                  <c:v>-2.8911999999999991</c:v>
                </c:pt>
                <c:pt idx="322">
                  <c:v>-2.890239999999999</c:v>
                </c:pt>
                <c:pt idx="323">
                  <c:v>-2.88924</c:v>
                </c:pt>
                <c:pt idx="324">
                  <c:v>-2.8881899999999998</c:v>
                </c:pt>
                <c:pt idx="325">
                  <c:v>-2.8871099999999998</c:v>
                </c:pt>
                <c:pt idx="326">
                  <c:v>-2.8860000000000001</c:v>
                </c:pt>
                <c:pt idx="327">
                  <c:v>-2.8848500000000001</c:v>
                </c:pt>
                <c:pt idx="328">
                  <c:v>-2.8836499999999989</c:v>
                </c:pt>
                <c:pt idx="329">
                  <c:v>-2.8824299999999989</c:v>
                </c:pt>
                <c:pt idx="330">
                  <c:v>-2.8811599999999991</c:v>
                </c:pt>
                <c:pt idx="331">
                  <c:v>-2.8798499999999989</c:v>
                </c:pt>
                <c:pt idx="332">
                  <c:v>-2.8784999999999989</c:v>
                </c:pt>
                <c:pt idx="333">
                  <c:v>-2.8771100000000001</c:v>
                </c:pt>
                <c:pt idx="334">
                  <c:v>-2.8756699999999991</c:v>
                </c:pt>
                <c:pt idx="335">
                  <c:v>-2.87419</c:v>
                </c:pt>
                <c:pt idx="336">
                  <c:v>-2.8726599999999989</c:v>
                </c:pt>
                <c:pt idx="337">
                  <c:v>-2.8710800000000001</c:v>
                </c:pt>
                <c:pt idx="338">
                  <c:v>-2.8694600000000001</c:v>
                </c:pt>
                <c:pt idx="339">
                  <c:v>-2.8677800000000002</c:v>
                </c:pt>
                <c:pt idx="340">
                  <c:v>-2.8660499999999991</c:v>
                </c:pt>
                <c:pt idx="341">
                  <c:v>-2.864269999999999</c:v>
                </c:pt>
                <c:pt idx="342">
                  <c:v>-2.8624299999999989</c:v>
                </c:pt>
                <c:pt idx="343">
                  <c:v>-2.8605200000000002</c:v>
                </c:pt>
                <c:pt idx="344">
                  <c:v>-2.8585500000000001</c:v>
                </c:pt>
                <c:pt idx="345">
                  <c:v>-2.8565299999999989</c:v>
                </c:pt>
                <c:pt idx="346">
                  <c:v>-2.8544299999999989</c:v>
                </c:pt>
                <c:pt idx="347">
                  <c:v>-2.852269999999999</c:v>
                </c:pt>
                <c:pt idx="348">
                  <c:v>-2.850039999999999</c:v>
                </c:pt>
                <c:pt idx="349">
                  <c:v>-2.8477399999999999</c:v>
                </c:pt>
                <c:pt idx="350">
                  <c:v>-2.84537</c:v>
                </c:pt>
                <c:pt idx="351">
                  <c:v>-2.84293</c:v>
                </c:pt>
                <c:pt idx="352">
                  <c:v>-2.840409999999999</c:v>
                </c:pt>
                <c:pt idx="353">
                  <c:v>-2.8378000000000001</c:v>
                </c:pt>
                <c:pt idx="354">
                  <c:v>-2.835129999999999</c:v>
                </c:pt>
                <c:pt idx="355">
                  <c:v>-2.8323700000000001</c:v>
                </c:pt>
                <c:pt idx="356">
                  <c:v>-2.8295400000000002</c:v>
                </c:pt>
                <c:pt idx="357">
                  <c:v>-2.8266200000000001</c:v>
                </c:pt>
                <c:pt idx="358">
                  <c:v>-2.8236300000000001</c:v>
                </c:pt>
                <c:pt idx="359">
                  <c:v>-2.8205399999999998</c:v>
                </c:pt>
                <c:pt idx="360">
                  <c:v>-2.8251900000000001</c:v>
                </c:pt>
                <c:pt idx="361">
                  <c:v>-2.8216100000000002</c:v>
                </c:pt>
                <c:pt idx="362">
                  <c:v>-2.817979999999999</c:v>
                </c:pt>
                <c:pt idx="363">
                  <c:v>-2.814319999999999</c:v>
                </c:pt>
                <c:pt idx="364">
                  <c:v>-2.8106100000000001</c:v>
                </c:pt>
                <c:pt idx="365">
                  <c:v>-2.8068699999999991</c:v>
                </c:pt>
                <c:pt idx="366">
                  <c:v>-2.80308</c:v>
                </c:pt>
                <c:pt idx="367">
                  <c:v>-2.7992499999999989</c:v>
                </c:pt>
                <c:pt idx="368">
                  <c:v>-2.7953899999999998</c:v>
                </c:pt>
                <c:pt idx="369">
                  <c:v>-2.791469999999999</c:v>
                </c:pt>
                <c:pt idx="370">
                  <c:v>-2.7875100000000002</c:v>
                </c:pt>
                <c:pt idx="371">
                  <c:v>-2.7835100000000002</c:v>
                </c:pt>
                <c:pt idx="372">
                  <c:v>-2.7794599999999989</c:v>
                </c:pt>
                <c:pt idx="373">
                  <c:v>-2.7753700000000001</c:v>
                </c:pt>
                <c:pt idx="374">
                  <c:v>-2.7712300000000001</c:v>
                </c:pt>
                <c:pt idx="375">
                  <c:v>-2.7670499999999998</c:v>
                </c:pt>
                <c:pt idx="376">
                  <c:v>-2.7628300000000001</c:v>
                </c:pt>
                <c:pt idx="377">
                  <c:v>-2.7585799999999998</c:v>
                </c:pt>
                <c:pt idx="378">
                  <c:v>-2.7542900000000001</c:v>
                </c:pt>
                <c:pt idx="379">
                  <c:v>-2.7499600000000002</c:v>
                </c:pt>
                <c:pt idx="380">
                  <c:v>-2.7455799999999999</c:v>
                </c:pt>
                <c:pt idx="381">
                  <c:v>-2.7411599999999998</c:v>
                </c:pt>
                <c:pt idx="382">
                  <c:v>-2.7367300000000001</c:v>
                </c:pt>
                <c:pt idx="383">
                  <c:v>-2.7322500000000001</c:v>
                </c:pt>
                <c:pt idx="384">
                  <c:v>-2.7277499999999999</c:v>
                </c:pt>
                <c:pt idx="385">
                  <c:v>-2.72322</c:v>
                </c:pt>
                <c:pt idx="386">
                  <c:v>-2.718659999999999</c:v>
                </c:pt>
                <c:pt idx="387">
                  <c:v>-2.7140900000000001</c:v>
                </c:pt>
                <c:pt idx="388">
                  <c:v>-2.7094800000000001</c:v>
                </c:pt>
                <c:pt idx="389">
                  <c:v>-2.7048700000000001</c:v>
                </c:pt>
                <c:pt idx="390">
                  <c:v>-2.7002299999999999</c:v>
                </c:pt>
                <c:pt idx="391">
                  <c:v>-2.6955900000000002</c:v>
                </c:pt>
                <c:pt idx="392">
                  <c:v>-2.6909399999999999</c:v>
                </c:pt>
                <c:pt idx="393">
                  <c:v>-2.68628</c:v>
                </c:pt>
                <c:pt idx="394">
                  <c:v>-2.68161</c:v>
                </c:pt>
                <c:pt idx="395">
                  <c:v>-2.6769599999999989</c:v>
                </c:pt>
                <c:pt idx="396">
                  <c:v>-2.67231</c:v>
                </c:pt>
                <c:pt idx="397">
                  <c:v>-2.6676700000000002</c:v>
                </c:pt>
                <c:pt idx="398">
                  <c:v>-2.66303</c:v>
                </c:pt>
                <c:pt idx="399">
                  <c:v>-2.6584300000000001</c:v>
                </c:pt>
                <c:pt idx="400">
                  <c:v>-2.6538400000000002</c:v>
                </c:pt>
                <c:pt idx="401">
                  <c:v>-2.6492599999999991</c:v>
                </c:pt>
                <c:pt idx="402">
                  <c:v>-2.64472</c:v>
                </c:pt>
                <c:pt idx="403">
                  <c:v>-2.6402199999999998</c:v>
                </c:pt>
                <c:pt idx="404">
                  <c:v>-2.6357499999999989</c:v>
                </c:pt>
                <c:pt idx="405">
                  <c:v>-2.6313200000000001</c:v>
                </c:pt>
                <c:pt idx="406">
                  <c:v>-2.6269399999999998</c:v>
                </c:pt>
                <c:pt idx="407">
                  <c:v>-2.622609999999999</c:v>
                </c:pt>
                <c:pt idx="408">
                  <c:v>-2.6183200000000002</c:v>
                </c:pt>
                <c:pt idx="409">
                  <c:v>-2.6141000000000001</c:v>
                </c:pt>
                <c:pt idx="410">
                  <c:v>-2.6099399999999999</c:v>
                </c:pt>
                <c:pt idx="411">
                  <c:v>-2.6058300000000001</c:v>
                </c:pt>
                <c:pt idx="412">
                  <c:v>-2.6017999999999999</c:v>
                </c:pt>
                <c:pt idx="413">
                  <c:v>-2.5978300000000001</c:v>
                </c:pt>
                <c:pt idx="414">
                  <c:v>-2.59395</c:v>
                </c:pt>
                <c:pt idx="415">
                  <c:v>-2.5901200000000002</c:v>
                </c:pt>
                <c:pt idx="416">
                  <c:v>-2.5863800000000001</c:v>
                </c:pt>
                <c:pt idx="417">
                  <c:v>-2.5827100000000001</c:v>
                </c:pt>
                <c:pt idx="418">
                  <c:v>-2.5791200000000001</c:v>
                </c:pt>
                <c:pt idx="419">
                  <c:v>-2.5756100000000002</c:v>
                </c:pt>
                <c:pt idx="420">
                  <c:v>-2.57219</c:v>
                </c:pt>
                <c:pt idx="421">
                  <c:v>-2.5688399999999998</c:v>
                </c:pt>
                <c:pt idx="422">
                  <c:v>-2.5655700000000001</c:v>
                </c:pt>
                <c:pt idx="423">
                  <c:v>-2.5623800000000001</c:v>
                </c:pt>
                <c:pt idx="424">
                  <c:v>-2.5592800000000002</c:v>
                </c:pt>
                <c:pt idx="425">
                  <c:v>-2.556249999999999</c:v>
                </c:pt>
                <c:pt idx="426">
                  <c:v>-2.5532900000000001</c:v>
                </c:pt>
                <c:pt idx="427">
                  <c:v>-2.550409999999999</c:v>
                </c:pt>
                <c:pt idx="428">
                  <c:v>-2.5476100000000002</c:v>
                </c:pt>
                <c:pt idx="429">
                  <c:v>-2.54487</c:v>
                </c:pt>
                <c:pt idx="430">
                  <c:v>-2.542209999999999</c:v>
                </c:pt>
                <c:pt idx="431">
                  <c:v>-2.5396000000000001</c:v>
                </c:pt>
                <c:pt idx="432">
                  <c:v>-2.5370499999999989</c:v>
                </c:pt>
                <c:pt idx="433">
                  <c:v>-2.534559999999999</c:v>
                </c:pt>
                <c:pt idx="434">
                  <c:v>-2.532119999999999</c:v>
                </c:pt>
                <c:pt idx="435">
                  <c:v>-2.5297200000000002</c:v>
                </c:pt>
                <c:pt idx="436">
                  <c:v>-2.5273599999999998</c:v>
                </c:pt>
                <c:pt idx="437">
                  <c:v>-2.5250300000000001</c:v>
                </c:pt>
                <c:pt idx="438">
                  <c:v>-2.5227400000000002</c:v>
                </c:pt>
                <c:pt idx="439">
                  <c:v>-2.520459999999999</c:v>
                </c:pt>
                <c:pt idx="440">
                  <c:v>-2.5182099999999989</c:v>
                </c:pt>
                <c:pt idx="441">
                  <c:v>-2.5159699999999989</c:v>
                </c:pt>
                <c:pt idx="442">
                  <c:v>-2.5137299999999998</c:v>
                </c:pt>
                <c:pt idx="443">
                  <c:v>-2.5114800000000002</c:v>
                </c:pt>
                <c:pt idx="444">
                  <c:v>-2.50922</c:v>
                </c:pt>
                <c:pt idx="445">
                  <c:v>-2.506959999999999</c:v>
                </c:pt>
                <c:pt idx="446">
                  <c:v>-2.5046499999999989</c:v>
                </c:pt>
                <c:pt idx="447">
                  <c:v>-2.5023200000000001</c:v>
                </c:pt>
                <c:pt idx="448">
                  <c:v>-2.4999600000000002</c:v>
                </c:pt>
                <c:pt idx="449">
                  <c:v>-2.49756</c:v>
                </c:pt>
                <c:pt idx="450">
                  <c:v>-2.495099999999999</c:v>
                </c:pt>
                <c:pt idx="451">
                  <c:v>-2.4925799999999989</c:v>
                </c:pt>
                <c:pt idx="452">
                  <c:v>-2.4899900000000001</c:v>
                </c:pt>
                <c:pt idx="453">
                  <c:v>-2.4873400000000001</c:v>
                </c:pt>
                <c:pt idx="454">
                  <c:v>-2.48461</c:v>
                </c:pt>
                <c:pt idx="455">
                  <c:v>-2.4817900000000002</c:v>
                </c:pt>
                <c:pt idx="456">
                  <c:v>-2.4788899999999989</c:v>
                </c:pt>
                <c:pt idx="457">
                  <c:v>-2.4759000000000002</c:v>
                </c:pt>
                <c:pt idx="458">
                  <c:v>-2.47282</c:v>
                </c:pt>
                <c:pt idx="459">
                  <c:v>-2.4696400000000001</c:v>
                </c:pt>
                <c:pt idx="460">
                  <c:v>-2.4663499999999989</c:v>
                </c:pt>
                <c:pt idx="461">
                  <c:v>-2.4629599999999989</c:v>
                </c:pt>
                <c:pt idx="462">
                  <c:v>-2.45946</c:v>
                </c:pt>
                <c:pt idx="463">
                  <c:v>-2.4558399999999989</c:v>
                </c:pt>
                <c:pt idx="464">
                  <c:v>-2.4521099999999989</c:v>
                </c:pt>
                <c:pt idx="465">
                  <c:v>-2.448259999999999</c:v>
                </c:pt>
                <c:pt idx="466">
                  <c:v>-2.4442900000000001</c:v>
                </c:pt>
                <c:pt idx="467">
                  <c:v>-2.44021</c:v>
                </c:pt>
                <c:pt idx="468">
                  <c:v>-2.4360200000000001</c:v>
                </c:pt>
                <c:pt idx="469">
                  <c:v>-2.4316900000000001</c:v>
                </c:pt>
                <c:pt idx="470">
                  <c:v>-2.42727</c:v>
                </c:pt>
                <c:pt idx="471">
                  <c:v>-2.422709999999999</c:v>
                </c:pt>
                <c:pt idx="472">
                  <c:v>-2.41805</c:v>
                </c:pt>
                <c:pt idx="473">
                  <c:v>-2.413279999999999</c:v>
                </c:pt>
                <c:pt idx="474">
                  <c:v>-2.4083899999999998</c:v>
                </c:pt>
                <c:pt idx="475">
                  <c:v>-2.4033899999999999</c:v>
                </c:pt>
                <c:pt idx="476">
                  <c:v>-2.3982800000000002</c:v>
                </c:pt>
                <c:pt idx="477">
                  <c:v>-2.393079999999999</c:v>
                </c:pt>
                <c:pt idx="478">
                  <c:v>-2.3877700000000002</c:v>
                </c:pt>
                <c:pt idx="479">
                  <c:v>-2.382369999999999</c:v>
                </c:pt>
                <c:pt idx="480">
                  <c:v>-2.3768899999999991</c:v>
                </c:pt>
                <c:pt idx="481">
                  <c:v>-2.3713099999999989</c:v>
                </c:pt>
                <c:pt idx="482">
                  <c:v>-2.3656399999999991</c:v>
                </c:pt>
                <c:pt idx="483">
                  <c:v>-2.3599000000000001</c:v>
                </c:pt>
                <c:pt idx="484">
                  <c:v>-2.3540800000000002</c:v>
                </c:pt>
                <c:pt idx="485">
                  <c:v>-2.3481900000000002</c:v>
                </c:pt>
                <c:pt idx="486">
                  <c:v>-2.342239999999999</c:v>
                </c:pt>
                <c:pt idx="487">
                  <c:v>-2.3362199999999991</c:v>
                </c:pt>
                <c:pt idx="488">
                  <c:v>-2.3301400000000001</c:v>
                </c:pt>
                <c:pt idx="489">
                  <c:v>-2.3239999999999998</c:v>
                </c:pt>
                <c:pt idx="490">
                  <c:v>-2.3178200000000002</c:v>
                </c:pt>
                <c:pt idx="491">
                  <c:v>-2.3115899999999989</c:v>
                </c:pt>
                <c:pt idx="492">
                  <c:v>-2.3053300000000001</c:v>
                </c:pt>
                <c:pt idx="493">
                  <c:v>-2.29901</c:v>
                </c:pt>
                <c:pt idx="494">
                  <c:v>-2.2926600000000001</c:v>
                </c:pt>
                <c:pt idx="495">
                  <c:v>-2.2862900000000002</c:v>
                </c:pt>
                <c:pt idx="496">
                  <c:v>-2.279879999999999</c:v>
                </c:pt>
                <c:pt idx="497">
                  <c:v>-2.27345</c:v>
                </c:pt>
                <c:pt idx="498">
                  <c:v>-2.2669800000000002</c:v>
                </c:pt>
                <c:pt idx="499">
                  <c:v>-2.2604899999999999</c:v>
                </c:pt>
                <c:pt idx="500">
                  <c:v>-2.2539699999999998</c:v>
                </c:pt>
                <c:pt idx="501">
                  <c:v>-2.2474400000000001</c:v>
                </c:pt>
                <c:pt idx="502">
                  <c:v>-2.2408899999999998</c:v>
                </c:pt>
                <c:pt idx="503">
                  <c:v>-2.2343099999999998</c:v>
                </c:pt>
                <c:pt idx="504">
                  <c:v>-2.2277100000000001</c:v>
                </c:pt>
                <c:pt idx="505">
                  <c:v>-2.2210899999999998</c:v>
                </c:pt>
                <c:pt idx="506">
                  <c:v>-2.2144499999999989</c:v>
                </c:pt>
                <c:pt idx="507">
                  <c:v>-2.2077900000000001</c:v>
                </c:pt>
                <c:pt idx="508">
                  <c:v>-2.2010999999999998</c:v>
                </c:pt>
                <c:pt idx="509">
                  <c:v>-2.1943999999999999</c:v>
                </c:pt>
                <c:pt idx="510">
                  <c:v>-2.1876699999999998</c:v>
                </c:pt>
                <c:pt idx="511">
                  <c:v>-2.1809099999999999</c:v>
                </c:pt>
                <c:pt idx="512">
                  <c:v>-2.1741299999999999</c:v>
                </c:pt>
                <c:pt idx="513">
                  <c:v>-2.1673100000000001</c:v>
                </c:pt>
                <c:pt idx="514">
                  <c:v>-2.16045</c:v>
                </c:pt>
                <c:pt idx="515">
                  <c:v>-2.1535500000000001</c:v>
                </c:pt>
                <c:pt idx="516">
                  <c:v>-2.14663</c:v>
                </c:pt>
                <c:pt idx="517">
                  <c:v>-2.1396500000000001</c:v>
                </c:pt>
                <c:pt idx="518">
                  <c:v>-2.1326299999999989</c:v>
                </c:pt>
                <c:pt idx="519">
                  <c:v>-2.1255500000000001</c:v>
                </c:pt>
                <c:pt idx="520">
                  <c:v>-2.11842</c:v>
                </c:pt>
                <c:pt idx="521">
                  <c:v>-2.11124</c:v>
                </c:pt>
                <c:pt idx="522">
                  <c:v>-2.10399</c:v>
                </c:pt>
                <c:pt idx="523">
                  <c:v>-2.09667</c:v>
                </c:pt>
                <c:pt idx="524">
                  <c:v>-2.08928</c:v>
                </c:pt>
                <c:pt idx="525">
                  <c:v>-2.08182</c:v>
                </c:pt>
                <c:pt idx="526">
                  <c:v>-2.07429</c:v>
                </c:pt>
                <c:pt idx="527">
                  <c:v>-2.0666699999999989</c:v>
                </c:pt>
                <c:pt idx="528">
                  <c:v>-2.05897</c:v>
                </c:pt>
                <c:pt idx="529">
                  <c:v>-2.0512000000000001</c:v>
                </c:pt>
                <c:pt idx="530">
                  <c:v>-2.0433300000000001</c:v>
                </c:pt>
                <c:pt idx="531">
                  <c:v>-2.035369999999999</c:v>
                </c:pt>
                <c:pt idx="532">
                  <c:v>-2.0273099999999999</c:v>
                </c:pt>
                <c:pt idx="533">
                  <c:v>-2.019159999999999</c:v>
                </c:pt>
                <c:pt idx="534">
                  <c:v>-2.010899999999999</c:v>
                </c:pt>
                <c:pt idx="535">
                  <c:v>-2.0025300000000001</c:v>
                </c:pt>
                <c:pt idx="536">
                  <c:v>-1.9940599999999999</c:v>
                </c:pt>
                <c:pt idx="537">
                  <c:v>-1.98549</c:v>
                </c:pt>
                <c:pt idx="538">
                  <c:v>-1.9767999999999999</c:v>
                </c:pt>
                <c:pt idx="539">
                  <c:v>-1.96801</c:v>
                </c:pt>
                <c:pt idx="540">
                  <c:v>-1.95909</c:v>
                </c:pt>
                <c:pt idx="541">
                  <c:v>-1.95007</c:v>
                </c:pt>
                <c:pt idx="542">
                  <c:v>-1.9409400000000001</c:v>
                </c:pt>
                <c:pt idx="543">
                  <c:v>-1.9316800000000001</c:v>
                </c:pt>
                <c:pt idx="544">
                  <c:v>-1.92231</c:v>
                </c:pt>
                <c:pt idx="545">
                  <c:v>-1.91282</c:v>
                </c:pt>
                <c:pt idx="546">
                  <c:v>-1.9032199999999999</c:v>
                </c:pt>
                <c:pt idx="547">
                  <c:v>-1.8935</c:v>
                </c:pt>
                <c:pt idx="548">
                  <c:v>-1.88367</c:v>
                </c:pt>
                <c:pt idx="549">
                  <c:v>-1.8737299999999999</c:v>
                </c:pt>
                <c:pt idx="550">
                  <c:v>-1.8636699999999999</c:v>
                </c:pt>
                <c:pt idx="551">
                  <c:v>-1.8534999999999999</c:v>
                </c:pt>
                <c:pt idx="552">
                  <c:v>-1.84321</c:v>
                </c:pt>
                <c:pt idx="553">
                  <c:v>-1.8328100000000001</c:v>
                </c:pt>
                <c:pt idx="554">
                  <c:v>-1.82229</c:v>
                </c:pt>
                <c:pt idx="555">
                  <c:v>-1.8116699999999999</c:v>
                </c:pt>
                <c:pt idx="556">
                  <c:v>-1.8009500000000001</c:v>
                </c:pt>
                <c:pt idx="557">
                  <c:v>-1.7901199999999999</c:v>
                </c:pt>
                <c:pt idx="558">
                  <c:v>-1.77918</c:v>
                </c:pt>
                <c:pt idx="559">
                  <c:v>-1.7681500000000001</c:v>
                </c:pt>
                <c:pt idx="560">
                  <c:v>-1.75702</c:v>
                </c:pt>
                <c:pt idx="561">
                  <c:v>-1.74579</c:v>
                </c:pt>
                <c:pt idx="562">
                  <c:v>-1.73448</c:v>
                </c:pt>
                <c:pt idx="563">
                  <c:v>-1.72306</c:v>
                </c:pt>
                <c:pt idx="564">
                  <c:v>-1.7115499999999999</c:v>
                </c:pt>
                <c:pt idx="565">
                  <c:v>-1.6999500000000001</c:v>
                </c:pt>
                <c:pt idx="566">
                  <c:v>-1.6882699999999999</c:v>
                </c:pt>
                <c:pt idx="567">
                  <c:v>-1.6765000000000001</c:v>
                </c:pt>
                <c:pt idx="568">
                  <c:v>-1.66465</c:v>
                </c:pt>
                <c:pt idx="569">
                  <c:v>-1.65273</c:v>
                </c:pt>
                <c:pt idx="570">
                  <c:v>-1.6407099999999999</c:v>
                </c:pt>
                <c:pt idx="571">
                  <c:v>-1.62863</c:v>
                </c:pt>
                <c:pt idx="572">
                  <c:v>-1.61646</c:v>
                </c:pt>
                <c:pt idx="573">
                  <c:v>-1.60422</c:v>
                </c:pt>
                <c:pt idx="574">
                  <c:v>-1.5919000000000001</c:v>
                </c:pt>
                <c:pt idx="575">
                  <c:v>-1.57951</c:v>
                </c:pt>
                <c:pt idx="576">
                  <c:v>-1.5670500000000001</c:v>
                </c:pt>
                <c:pt idx="577">
                  <c:v>-1.55453</c:v>
                </c:pt>
                <c:pt idx="578">
                  <c:v>-1.5419400000000001</c:v>
                </c:pt>
                <c:pt idx="579">
                  <c:v>-1.52928</c:v>
                </c:pt>
                <c:pt idx="580">
                  <c:v>-1.5165500000000001</c:v>
                </c:pt>
                <c:pt idx="581">
                  <c:v>-1.5037700000000001</c:v>
                </c:pt>
                <c:pt idx="582">
                  <c:v>-1.49091</c:v>
                </c:pt>
                <c:pt idx="583">
                  <c:v>-1.4779899999999999</c:v>
                </c:pt>
                <c:pt idx="584">
                  <c:v>-1.4650000000000001</c:v>
                </c:pt>
                <c:pt idx="585">
                  <c:v>-1.4519500000000001</c:v>
                </c:pt>
                <c:pt idx="586">
                  <c:v>-1.43885</c:v>
                </c:pt>
                <c:pt idx="587">
                  <c:v>-1.42567</c:v>
                </c:pt>
                <c:pt idx="588">
                  <c:v>-1.4124399999999999</c:v>
                </c:pt>
                <c:pt idx="589">
                  <c:v>-1.3991499999999999</c:v>
                </c:pt>
                <c:pt idx="590">
                  <c:v>-1.3857900000000001</c:v>
                </c:pt>
                <c:pt idx="591">
                  <c:v>-1.3723700000000001</c:v>
                </c:pt>
                <c:pt idx="592">
                  <c:v>-1.3588899999999999</c:v>
                </c:pt>
                <c:pt idx="593">
                  <c:v>-1.34535</c:v>
                </c:pt>
                <c:pt idx="594">
                  <c:v>-1.3317399999999999</c:v>
                </c:pt>
                <c:pt idx="595">
                  <c:v>-1.3180700000000001</c:v>
                </c:pt>
                <c:pt idx="596">
                  <c:v>-1.3043499999999999</c:v>
                </c:pt>
                <c:pt idx="597">
                  <c:v>-1.2905599999999999</c:v>
                </c:pt>
                <c:pt idx="598">
                  <c:v>-1.2766999999999999</c:v>
                </c:pt>
                <c:pt idx="599">
                  <c:v>-1.26278</c:v>
                </c:pt>
                <c:pt idx="600">
                  <c:v>-1.2487999999999999</c:v>
                </c:pt>
                <c:pt idx="601">
                  <c:v>-1.2347600000000001</c:v>
                </c:pt>
                <c:pt idx="602">
                  <c:v>-1.2206600000000001</c:v>
                </c:pt>
                <c:pt idx="603">
                  <c:v>-1.2064999999999999</c:v>
                </c:pt>
                <c:pt idx="604">
                  <c:v>-1.19228</c:v>
                </c:pt>
                <c:pt idx="605">
                  <c:v>-1.1779900000000001</c:v>
                </c:pt>
                <c:pt idx="606">
                  <c:v>-1.1636299999999999</c:v>
                </c:pt>
                <c:pt idx="607">
                  <c:v>-1.1492100000000001</c:v>
                </c:pt>
                <c:pt idx="608">
                  <c:v>-1.13473</c:v>
                </c:pt>
                <c:pt idx="609">
                  <c:v>-1.1202099999999999</c:v>
                </c:pt>
                <c:pt idx="610">
                  <c:v>-1.10562</c:v>
                </c:pt>
                <c:pt idx="611">
                  <c:v>-1.0909800000000001</c:v>
                </c:pt>
                <c:pt idx="612">
                  <c:v>-1.0762700000000001</c:v>
                </c:pt>
                <c:pt idx="613">
                  <c:v>-1.06151</c:v>
                </c:pt>
                <c:pt idx="614">
                  <c:v>-1.0467200000000001</c:v>
                </c:pt>
                <c:pt idx="615">
                  <c:v>-1.03186</c:v>
                </c:pt>
                <c:pt idx="616">
                  <c:v>-1.0169699999999999</c:v>
                </c:pt>
                <c:pt idx="617">
                  <c:v>-1.00203</c:v>
                </c:pt>
                <c:pt idx="618">
                  <c:v>-0.98705600000000004</c:v>
                </c:pt>
                <c:pt idx="619">
                  <c:v>-0.97203700000000004</c:v>
                </c:pt>
                <c:pt idx="620">
                  <c:v>-0.95698899999999998</c:v>
                </c:pt>
                <c:pt idx="621">
                  <c:v>-0.94191199999999997</c:v>
                </c:pt>
                <c:pt idx="622">
                  <c:v>-0.92680399999999996</c:v>
                </c:pt>
                <c:pt idx="623">
                  <c:v>-0.91166800000000003</c:v>
                </c:pt>
                <c:pt idx="624">
                  <c:v>-0.896513</c:v>
                </c:pt>
                <c:pt idx="625">
                  <c:v>-0.88133899999999998</c:v>
                </c:pt>
                <c:pt idx="626">
                  <c:v>-0.86616000000000004</c:v>
                </c:pt>
                <c:pt idx="627">
                  <c:v>-0.85096300000000002</c:v>
                </c:pt>
                <c:pt idx="628">
                  <c:v>-0.83575999999999995</c:v>
                </c:pt>
                <c:pt idx="629">
                  <c:v>-0.82054899999999997</c:v>
                </c:pt>
                <c:pt idx="630">
                  <c:v>-0.80533399999999999</c:v>
                </c:pt>
                <c:pt idx="631">
                  <c:v>-0.79012400000000005</c:v>
                </c:pt>
                <c:pt idx="632">
                  <c:v>-0.77493100000000004</c:v>
                </c:pt>
                <c:pt idx="633">
                  <c:v>-0.75974200000000003</c:v>
                </c:pt>
                <c:pt idx="634">
                  <c:v>-0.74456100000000003</c:v>
                </c:pt>
                <c:pt idx="635">
                  <c:v>-0.72939500000000002</c:v>
                </c:pt>
                <c:pt idx="636">
                  <c:v>-0.71425899999999998</c:v>
                </c:pt>
                <c:pt idx="637">
                  <c:v>-0.69913999999999998</c:v>
                </c:pt>
                <c:pt idx="638">
                  <c:v>-0.68405099999999996</c:v>
                </c:pt>
                <c:pt idx="639">
                  <c:v>-0.66898800000000003</c:v>
                </c:pt>
                <c:pt idx="640">
                  <c:v>-0.65395599999999998</c:v>
                </c:pt>
                <c:pt idx="641">
                  <c:v>-0.63896399999999998</c:v>
                </c:pt>
                <c:pt idx="642">
                  <c:v>-0.62401300000000004</c:v>
                </c:pt>
                <c:pt idx="643">
                  <c:v>-0.60909100000000005</c:v>
                </c:pt>
                <c:pt idx="644">
                  <c:v>-0.59421000000000002</c:v>
                </c:pt>
                <c:pt idx="645">
                  <c:v>-0.57936900000000002</c:v>
                </c:pt>
                <c:pt idx="646">
                  <c:v>-0.56456899999999999</c:v>
                </c:pt>
                <c:pt idx="647">
                  <c:v>-0.54981899999999995</c:v>
                </c:pt>
                <c:pt idx="648">
                  <c:v>-0.53510999999999997</c:v>
                </c:pt>
                <c:pt idx="649">
                  <c:v>-0.52044100000000004</c:v>
                </c:pt>
                <c:pt idx="650">
                  <c:v>-0.50581200000000004</c:v>
                </c:pt>
                <c:pt idx="651">
                  <c:v>-0.49122399999999999</c:v>
                </c:pt>
                <c:pt idx="652">
                  <c:v>-0.47667500000000002</c:v>
                </c:pt>
                <c:pt idx="653">
                  <c:v>-0.462177</c:v>
                </c:pt>
                <c:pt idx="654">
                  <c:v>-0.44771699999999998</c:v>
                </c:pt>
                <c:pt idx="655">
                  <c:v>-0.43329800000000002</c:v>
                </c:pt>
                <c:pt idx="656">
                  <c:v>-0.41890699999999997</c:v>
                </c:pt>
                <c:pt idx="657">
                  <c:v>-0.40455600000000003</c:v>
                </c:pt>
                <c:pt idx="658">
                  <c:v>-0.39024300000000001</c:v>
                </c:pt>
                <c:pt idx="659">
                  <c:v>-0.37594499999999997</c:v>
                </c:pt>
                <c:pt idx="660">
                  <c:v>-0.36168600000000001</c:v>
                </c:pt>
                <c:pt idx="661">
                  <c:v>-0.34744000000000003</c:v>
                </c:pt>
                <c:pt idx="662">
                  <c:v>-0.33322200000000002</c:v>
                </c:pt>
                <c:pt idx="663">
                  <c:v>-0.319019</c:v>
                </c:pt>
                <c:pt idx="664">
                  <c:v>-0.30482799999999999</c:v>
                </c:pt>
                <c:pt idx="665">
                  <c:v>-0.29065200000000002</c:v>
                </c:pt>
                <c:pt idx="666">
                  <c:v>-0.27647699999999997</c:v>
                </c:pt>
                <c:pt idx="667">
                  <c:v>-0.262291</c:v>
                </c:pt>
                <c:pt idx="668">
                  <c:v>-0.248108</c:v>
                </c:pt>
                <c:pt idx="669">
                  <c:v>-0.23391400000000001</c:v>
                </c:pt>
                <c:pt idx="670">
                  <c:v>-0.21972</c:v>
                </c:pt>
                <c:pt idx="671">
                  <c:v>-0.20550399999999999</c:v>
                </c:pt>
                <c:pt idx="672">
                  <c:v>-0.191274</c:v>
                </c:pt>
                <c:pt idx="673">
                  <c:v>-0.17702300000000001</c:v>
                </c:pt>
                <c:pt idx="674">
                  <c:v>-0.162747</c:v>
                </c:pt>
                <c:pt idx="675">
                  <c:v>-0.148423</c:v>
                </c:pt>
                <c:pt idx="676">
                  <c:v>-0.134076</c:v>
                </c:pt>
                <c:pt idx="677">
                  <c:v>-0.11967999999999999</c:v>
                </c:pt>
                <c:pt idx="678">
                  <c:v>-0.105249</c:v>
                </c:pt>
                <c:pt idx="679">
                  <c:v>-9.0769000000000002E-2</c:v>
                </c:pt>
                <c:pt idx="680">
                  <c:v>-7.6239500000000002E-2</c:v>
                </c:pt>
                <c:pt idx="681">
                  <c:v>-6.1661199999999999E-2</c:v>
                </c:pt>
                <c:pt idx="682">
                  <c:v>-4.7019900000000003E-2</c:v>
                </c:pt>
                <c:pt idx="683">
                  <c:v>-3.23185E-2</c:v>
                </c:pt>
                <c:pt idx="684">
                  <c:v>-1.7557300000000001E-2</c:v>
                </c:pt>
                <c:pt idx="685">
                  <c:v>-2.73216E-3</c:v>
                </c:pt>
                <c:pt idx="686">
                  <c:v>1.21665E-2</c:v>
                </c:pt>
                <c:pt idx="687">
                  <c:v>2.71261E-2</c:v>
                </c:pt>
                <c:pt idx="688">
                  <c:v>4.2159799999999997E-2</c:v>
                </c:pt>
                <c:pt idx="689">
                  <c:v>5.72673E-2</c:v>
                </c:pt>
                <c:pt idx="690">
                  <c:v>7.2449399999999997E-2</c:v>
                </c:pt>
                <c:pt idx="691">
                  <c:v>8.7706599999999996E-2</c:v>
                </c:pt>
                <c:pt idx="692">
                  <c:v>0.103036</c:v>
                </c:pt>
                <c:pt idx="693">
                  <c:v>0.11844200000000001</c:v>
                </c:pt>
                <c:pt idx="694">
                  <c:v>0.13392100000000001</c:v>
                </c:pt>
                <c:pt idx="695">
                  <c:v>0.149474</c:v>
                </c:pt>
                <c:pt idx="696">
                  <c:v>0.165101</c:v>
                </c:pt>
                <c:pt idx="697">
                  <c:v>0.18080199999999999</c:v>
                </c:pt>
                <c:pt idx="698">
                  <c:v>0.19656599999999999</c:v>
                </c:pt>
                <c:pt idx="699">
                  <c:v>0.21240500000000001</c:v>
                </c:pt>
                <c:pt idx="700">
                  <c:v>0.22830600000000001</c:v>
                </c:pt>
                <c:pt idx="701">
                  <c:v>0.24428</c:v>
                </c:pt>
                <c:pt idx="702">
                  <c:v>0.26031700000000002</c:v>
                </c:pt>
                <c:pt idx="703">
                  <c:v>0.27640300000000001</c:v>
                </c:pt>
                <c:pt idx="704">
                  <c:v>0.29255100000000001</c:v>
                </c:pt>
                <c:pt idx="705">
                  <c:v>0.30876100000000001</c:v>
                </c:pt>
                <c:pt idx="706">
                  <c:v>0.325019</c:v>
                </c:pt>
                <c:pt idx="707">
                  <c:v>0.34132600000000002</c:v>
                </c:pt>
                <c:pt idx="708">
                  <c:v>0.35767199999999999</c:v>
                </c:pt>
                <c:pt idx="709">
                  <c:v>0.37407699999999999</c:v>
                </c:pt>
                <c:pt idx="710">
                  <c:v>0.39051900000000001</c:v>
                </c:pt>
                <c:pt idx="711">
                  <c:v>0.40698600000000001</c:v>
                </c:pt>
                <c:pt idx="712">
                  <c:v>0.423489</c:v>
                </c:pt>
                <c:pt idx="713">
                  <c:v>0.44002599999999997</c:v>
                </c:pt>
                <c:pt idx="714">
                  <c:v>0.45658900000000002</c:v>
                </c:pt>
                <c:pt idx="715">
                  <c:v>0.47317300000000001</c:v>
                </c:pt>
                <c:pt idx="716">
                  <c:v>0.489782</c:v>
                </c:pt>
                <c:pt idx="717">
                  <c:v>0.50640200000000002</c:v>
                </c:pt>
                <c:pt idx="718">
                  <c:v>0.52304300000000004</c:v>
                </c:pt>
                <c:pt idx="719">
                  <c:v>0.539682</c:v>
                </c:pt>
                <c:pt idx="720">
                  <c:v>0.55632999999999999</c:v>
                </c:pt>
                <c:pt idx="721">
                  <c:v>0.57298899999999997</c:v>
                </c:pt>
                <c:pt idx="722">
                  <c:v>0.589646</c:v>
                </c:pt>
                <c:pt idx="723">
                  <c:v>0.60629900000000003</c:v>
                </c:pt>
                <c:pt idx="724">
                  <c:v>0.62295</c:v>
                </c:pt>
                <c:pt idx="725">
                  <c:v>0.63959699999999997</c:v>
                </c:pt>
                <c:pt idx="726">
                  <c:v>0.656227</c:v>
                </c:pt>
                <c:pt idx="727">
                  <c:v>0.67284200000000005</c:v>
                </c:pt>
                <c:pt idx="728">
                  <c:v>0.68945299999999998</c:v>
                </c:pt>
                <c:pt idx="729">
                  <c:v>0.706036</c:v>
                </c:pt>
                <c:pt idx="730">
                  <c:v>0.72261399999999998</c:v>
                </c:pt>
                <c:pt idx="731">
                  <c:v>0.73916499999999996</c:v>
                </c:pt>
                <c:pt idx="732">
                  <c:v>0.75568500000000005</c:v>
                </c:pt>
                <c:pt idx="733">
                  <c:v>0.77220200000000006</c:v>
                </c:pt>
                <c:pt idx="734">
                  <c:v>0.78869100000000003</c:v>
                </c:pt>
                <c:pt idx="735">
                  <c:v>0.80515000000000003</c:v>
                </c:pt>
                <c:pt idx="736">
                  <c:v>0.82159000000000004</c:v>
                </c:pt>
                <c:pt idx="737">
                  <c:v>0.83801599999999998</c:v>
                </c:pt>
                <c:pt idx="738">
                  <c:v>0.85441299999999998</c:v>
                </c:pt>
                <c:pt idx="739">
                  <c:v>0.87079099999999998</c:v>
                </c:pt>
                <c:pt idx="740">
                  <c:v>0.88714199999999999</c:v>
                </c:pt>
                <c:pt idx="741">
                  <c:v>0.90346499999999996</c:v>
                </c:pt>
                <c:pt idx="742">
                  <c:v>0.91978400000000005</c:v>
                </c:pt>
                <c:pt idx="743">
                  <c:v>0.93607300000000004</c:v>
                </c:pt>
                <c:pt idx="744">
                  <c:v>0.95234799999999997</c:v>
                </c:pt>
                <c:pt idx="745">
                  <c:v>0.96861799999999998</c:v>
                </c:pt>
                <c:pt idx="746">
                  <c:v>0.98486200000000002</c:v>
                </c:pt>
                <c:pt idx="747">
                  <c:v>1.0011000000000001</c:v>
                </c:pt>
                <c:pt idx="748">
                  <c:v>1.0173300000000001</c:v>
                </c:pt>
                <c:pt idx="749">
                  <c:v>1.03355</c:v>
                </c:pt>
                <c:pt idx="750">
                  <c:v>1.04976</c:v>
                </c:pt>
                <c:pt idx="751">
                  <c:v>1.06596</c:v>
                </c:pt>
                <c:pt idx="752">
                  <c:v>1.0821799999999999</c:v>
                </c:pt>
                <c:pt idx="753">
                  <c:v>1.09839</c:v>
                </c:pt>
                <c:pt idx="754">
                  <c:v>1.1146199999999999</c:v>
                </c:pt>
                <c:pt idx="755">
                  <c:v>1.13086</c:v>
                </c:pt>
                <c:pt idx="756">
                  <c:v>1.1471100000000001</c:v>
                </c:pt>
                <c:pt idx="757">
                  <c:v>1.1633800000000001</c:v>
                </c:pt>
                <c:pt idx="758">
                  <c:v>1.17967</c:v>
                </c:pt>
                <c:pt idx="759">
                  <c:v>1.19598</c:v>
                </c:pt>
                <c:pt idx="760">
                  <c:v>1.2123200000000001</c:v>
                </c:pt>
                <c:pt idx="761">
                  <c:v>1.2286900000000001</c:v>
                </c:pt>
                <c:pt idx="762">
                  <c:v>1.24509</c:v>
                </c:pt>
                <c:pt idx="763">
                  <c:v>1.2615400000000001</c:v>
                </c:pt>
                <c:pt idx="764">
                  <c:v>1.2780199999999999</c:v>
                </c:pt>
                <c:pt idx="765">
                  <c:v>1.2945500000000001</c:v>
                </c:pt>
                <c:pt idx="766">
                  <c:v>1.3111200000000001</c:v>
                </c:pt>
                <c:pt idx="767">
                  <c:v>1.32775</c:v>
                </c:pt>
                <c:pt idx="768">
                  <c:v>1.3444400000000001</c:v>
                </c:pt>
                <c:pt idx="769">
                  <c:v>1.3611899999999999</c:v>
                </c:pt>
                <c:pt idx="770">
                  <c:v>1.3779999999999999</c:v>
                </c:pt>
                <c:pt idx="771">
                  <c:v>1.3948700000000001</c:v>
                </c:pt>
                <c:pt idx="772">
                  <c:v>1.4118200000000001</c:v>
                </c:pt>
                <c:pt idx="773">
                  <c:v>1.4288400000000001</c:v>
                </c:pt>
                <c:pt idx="774">
                  <c:v>1.44594</c:v>
                </c:pt>
                <c:pt idx="775">
                  <c:v>1.4631000000000001</c:v>
                </c:pt>
                <c:pt idx="776">
                  <c:v>1.48034</c:v>
                </c:pt>
                <c:pt idx="777">
                  <c:v>1.4976499999999999</c:v>
                </c:pt>
                <c:pt idx="778">
                  <c:v>1.5150600000000001</c:v>
                </c:pt>
                <c:pt idx="779">
                  <c:v>1.53254</c:v>
                </c:pt>
                <c:pt idx="780">
                  <c:v>1.5501100000000001</c:v>
                </c:pt>
                <c:pt idx="781">
                  <c:v>1.56775</c:v>
                </c:pt>
                <c:pt idx="782">
                  <c:v>1.5854900000000001</c:v>
                </c:pt>
                <c:pt idx="783">
                  <c:v>1.60331</c:v>
                </c:pt>
                <c:pt idx="784">
                  <c:v>1.6211899999999999</c:v>
                </c:pt>
                <c:pt idx="785">
                  <c:v>1.63917</c:v>
                </c:pt>
                <c:pt idx="786">
                  <c:v>1.6572199999999999</c:v>
                </c:pt>
                <c:pt idx="787">
                  <c:v>1.6753499999999999</c:v>
                </c:pt>
                <c:pt idx="788">
                  <c:v>1.69356</c:v>
                </c:pt>
                <c:pt idx="789">
                  <c:v>1.7118500000000001</c:v>
                </c:pt>
                <c:pt idx="790">
                  <c:v>1.73021</c:v>
                </c:pt>
                <c:pt idx="791">
                  <c:v>1.74864</c:v>
                </c:pt>
                <c:pt idx="792">
                  <c:v>1.7671399999999999</c:v>
                </c:pt>
                <c:pt idx="793">
                  <c:v>1.7857099999999999</c:v>
                </c:pt>
                <c:pt idx="794">
                  <c:v>1.8043400000000001</c:v>
                </c:pt>
                <c:pt idx="795">
                  <c:v>1.8230299999999999</c:v>
                </c:pt>
                <c:pt idx="796">
                  <c:v>1.84178</c:v>
                </c:pt>
                <c:pt idx="797">
                  <c:v>1.8605700000000001</c:v>
                </c:pt>
                <c:pt idx="798">
                  <c:v>1.8794299999999999</c:v>
                </c:pt>
                <c:pt idx="799">
                  <c:v>1.89832</c:v>
                </c:pt>
                <c:pt idx="800">
                  <c:v>1.91726</c:v>
                </c:pt>
                <c:pt idx="801">
                  <c:v>1.93624</c:v>
                </c:pt>
                <c:pt idx="802">
                  <c:v>1.9552499999999999</c:v>
                </c:pt>
                <c:pt idx="803">
                  <c:v>1.97428</c:v>
                </c:pt>
                <c:pt idx="804">
                  <c:v>1.9933399999999999</c:v>
                </c:pt>
                <c:pt idx="805">
                  <c:v>2.0124200000000001</c:v>
                </c:pt>
                <c:pt idx="806">
                  <c:v>2.031509999999999</c:v>
                </c:pt>
                <c:pt idx="807">
                  <c:v>2.0506099999999989</c:v>
                </c:pt>
                <c:pt idx="808">
                  <c:v>2.0697199999999998</c:v>
                </c:pt>
                <c:pt idx="809">
                  <c:v>2.0888300000000002</c:v>
                </c:pt>
                <c:pt idx="810">
                  <c:v>2.1079400000000001</c:v>
                </c:pt>
                <c:pt idx="811">
                  <c:v>2.12704</c:v>
                </c:pt>
                <c:pt idx="812">
                  <c:v>2.1461199999999998</c:v>
                </c:pt>
                <c:pt idx="813">
                  <c:v>2.1651799999999999</c:v>
                </c:pt>
                <c:pt idx="814">
                  <c:v>2.1842299999999999</c:v>
                </c:pt>
                <c:pt idx="815">
                  <c:v>2.2032500000000002</c:v>
                </c:pt>
                <c:pt idx="816">
                  <c:v>2.2222300000000001</c:v>
                </c:pt>
                <c:pt idx="817">
                  <c:v>2.24119</c:v>
                </c:pt>
                <c:pt idx="818">
                  <c:v>2.2601</c:v>
                </c:pt>
                <c:pt idx="819">
                  <c:v>2.2789799999999998</c:v>
                </c:pt>
                <c:pt idx="820">
                  <c:v>2.2978000000000001</c:v>
                </c:pt>
                <c:pt idx="821">
                  <c:v>2.3165800000000001</c:v>
                </c:pt>
                <c:pt idx="822">
                  <c:v>2.3353100000000002</c:v>
                </c:pt>
                <c:pt idx="823">
                  <c:v>2.35398</c:v>
                </c:pt>
                <c:pt idx="824">
                  <c:v>2.3725999999999989</c:v>
                </c:pt>
                <c:pt idx="825">
                  <c:v>2.3911600000000002</c:v>
                </c:pt>
                <c:pt idx="826">
                  <c:v>2.4096500000000001</c:v>
                </c:pt>
                <c:pt idx="827">
                  <c:v>2.42808</c:v>
                </c:pt>
                <c:pt idx="828">
                  <c:v>2.44645</c:v>
                </c:pt>
                <c:pt idx="829">
                  <c:v>2.46475</c:v>
                </c:pt>
                <c:pt idx="830">
                  <c:v>2.482969999999999</c:v>
                </c:pt>
                <c:pt idx="831">
                  <c:v>2.5011199999999998</c:v>
                </c:pt>
                <c:pt idx="832">
                  <c:v>2.5192100000000002</c:v>
                </c:pt>
                <c:pt idx="833">
                  <c:v>2.53722</c:v>
                </c:pt>
                <c:pt idx="834">
                  <c:v>2.5551499999999989</c:v>
                </c:pt>
                <c:pt idx="835">
                  <c:v>2.5730200000000001</c:v>
                </c:pt>
                <c:pt idx="836">
                  <c:v>2.5908099999999989</c:v>
                </c:pt>
                <c:pt idx="837">
                  <c:v>2.6085099999999999</c:v>
                </c:pt>
                <c:pt idx="838">
                  <c:v>2.6261399999999999</c:v>
                </c:pt>
                <c:pt idx="839">
                  <c:v>2.6436799999999998</c:v>
                </c:pt>
                <c:pt idx="840">
                  <c:v>2.6611600000000002</c:v>
                </c:pt>
                <c:pt idx="841">
                  <c:v>2.6785600000000001</c:v>
                </c:pt>
                <c:pt idx="842">
                  <c:v>2.695889999999999</c:v>
                </c:pt>
                <c:pt idx="843">
                  <c:v>2.7131400000000001</c:v>
                </c:pt>
                <c:pt idx="844">
                  <c:v>2.7303099999999998</c:v>
                </c:pt>
                <c:pt idx="845">
                  <c:v>2.7473999999999998</c:v>
                </c:pt>
                <c:pt idx="846">
                  <c:v>2.7644199999999999</c:v>
                </c:pt>
                <c:pt idx="847">
                  <c:v>2.7813599999999998</c:v>
                </c:pt>
                <c:pt idx="848">
                  <c:v>2.7982300000000002</c:v>
                </c:pt>
                <c:pt idx="849">
                  <c:v>2.81501</c:v>
                </c:pt>
                <c:pt idx="850">
                  <c:v>2.8317199999999989</c:v>
                </c:pt>
                <c:pt idx="851">
                  <c:v>2.848349999999999</c:v>
                </c:pt>
                <c:pt idx="852">
                  <c:v>2.8649100000000001</c:v>
                </c:pt>
                <c:pt idx="853">
                  <c:v>2.8813900000000001</c:v>
                </c:pt>
                <c:pt idx="854">
                  <c:v>2.89778</c:v>
                </c:pt>
                <c:pt idx="855">
                  <c:v>2.914099999999999</c:v>
                </c:pt>
                <c:pt idx="856">
                  <c:v>2.9303400000000002</c:v>
                </c:pt>
                <c:pt idx="857">
                  <c:v>2.946499999999999</c:v>
                </c:pt>
                <c:pt idx="858">
                  <c:v>2.962569999999999</c:v>
                </c:pt>
                <c:pt idx="859">
                  <c:v>2.9785699999999991</c:v>
                </c:pt>
                <c:pt idx="860">
                  <c:v>2.9944799999999989</c:v>
                </c:pt>
                <c:pt idx="861">
                  <c:v>3.01031</c:v>
                </c:pt>
                <c:pt idx="862">
                  <c:v>3.0260600000000002</c:v>
                </c:pt>
                <c:pt idx="863">
                  <c:v>3.0417200000000002</c:v>
                </c:pt>
                <c:pt idx="864">
                  <c:v>3.0573000000000001</c:v>
                </c:pt>
                <c:pt idx="865">
                  <c:v>3.072789999999999</c:v>
                </c:pt>
                <c:pt idx="866">
                  <c:v>3.0881799999999999</c:v>
                </c:pt>
                <c:pt idx="867">
                  <c:v>3.1034799999999998</c:v>
                </c:pt>
                <c:pt idx="868">
                  <c:v>3.11869</c:v>
                </c:pt>
                <c:pt idx="869">
                  <c:v>3.13381</c:v>
                </c:pt>
                <c:pt idx="870">
                  <c:v>3.1488399999999999</c:v>
                </c:pt>
                <c:pt idx="871">
                  <c:v>3.1637599999999999</c:v>
                </c:pt>
                <c:pt idx="872">
                  <c:v>3.1785899999999998</c:v>
                </c:pt>
                <c:pt idx="873">
                  <c:v>3.19333</c:v>
                </c:pt>
                <c:pt idx="874">
                  <c:v>3.2079599999999999</c:v>
                </c:pt>
                <c:pt idx="875">
                  <c:v>3.22248</c:v>
                </c:pt>
                <c:pt idx="876">
                  <c:v>3.23691</c:v>
                </c:pt>
                <c:pt idx="877">
                  <c:v>3.25122</c:v>
                </c:pt>
                <c:pt idx="878">
                  <c:v>3.2654399999999999</c:v>
                </c:pt>
                <c:pt idx="879">
                  <c:v>3.2795399999999999</c:v>
                </c:pt>
                <c:pt idx="880">
                  <c:v>3.29352</c:v>
                </c:pt>
                <c:pt idx="881">
                  <c:v>3.3073999999999999</c:v>
                </c:pt>
                <c:pt idx="882">
                  <c:v>3.32117</c:v>
                </c:pt>
                <c:pt idx="883">
                  <c:v>3.3348200000000001</c:v>
                </c:pt>
                <c:pt idx="884">
                  <c:v>3.34836</c:v>
                </c:pt>
                <c:pt idx="885">
                  <c:v>3.361769999999999</c:v>
                </c:pt>
                <c:pt idx="886">
                  <c:v>3.37507</c:v>
                </c:pt>
                <c:pt idx="887">
                  <c:v>3.3882599999999989</c:v>
                </c:pt>
                <c:pt idx="888">
                  <c:v>3.4013200000000001</c:v>
                </c:pt>
                <c:pt idx="889">
                  <c:v>3.4142600000000001</c:v>
                </c:pt>
                <c:pt idx="890">
                  <c:v>3.4270900000000002</c:v>
                </c:pt>
                <c:pt idx="891">
                  <c:v>3.43981</c:v>
                </c:pt>
                <c:pt idx="892">
                  <c:v>3.452399999999999</c:v>
                </c:pt>
                <c:pt idx="893">
                  <c:v>3.46488</c:v>
                </c:pt>
                <c:pt idx="894">
                  <c:v>3.4772500000000002</c:v>
                </c:pt>
                <c:pt idx="895">
                  <c:v>3.489479999999999</c:v>
                </c:pt>
                <c:pt idx="896">
                  <c:v>3.5015999999999998</c:v>
                </c:pt>
                <c:pt idx="897">
                  <c:v>3.513609999999999</c:v>
                </c:pt>
                <c:pt idx="898">
                  <c:v>3.5255100000000001</c:v>
                </c:pt>
                <c:pt idx="899">
                  <c:v>3.53729</c:v>
                </c:pt>
                <c:pt idx="900">
                  <c:v>3.55003</c:v>
                </c:pt>
                <c:pt idx="901">
                  <c:v>3.5627</c:v>
                </c:pt>
                <c:pt idx="902">
                  <c:v>3.57531</c:v>
                </c:pt>
                <c:pt idx="903">
                  <c:v>3.5878399999999999</c:v>
                </c:pt>
                <c:pt idx="904">
                  <c:v>3.60032</c:v>
                </c:pt>
                <c:pt idx="905">
                  <c:v>3.61273</c:v>
                </c:pt>
                <c:pt idx="906">
                  <c:v>3.62507</c:v>
                </c:pt>
                <c:pt idx="907">
                  <c:v>3.6373500000000001</c:v>
                </c:pt>
                <c:pt idx="908">
                  <c:v>3.6495700000000002</c:v>
                </c:pt>
                <c:pt idx="909">
                  <c:v>3.66174</c:v>
                </c:pt>
                <c:pt idx="910">
                  <c:v>3.6738499999999989</c:v>
                </c:pt>
                <c:pt idx="911">
                  <c:v>3.6859000000000002</c:v>
                </c:pt>
                <c:pt idx="912">
                  <c:v>3.6979000000000002</c:v>
                </c:pt>
                <c:pt idx="913">
                  <c:v>3.709849999999999</c:v>
                </c:pt>
                <c:pt idx="914">
                  <c:v>3.7217600000000002</c:v>
                </c:pt>
                <c:pt idx="915">
                  <c:v>3.7336299999999998</c:v>
                </c:pt>
                <c:pt idx="916">
                  <c:v>3.7454499999999991</c:v>
                </c:pt>
                <c:pt idx="917">
                  <c:v>3.7572399999999999</c:v>
                </c:pt>
                <c:pt idx="918">
                  <c:v>3.7689900000000001</c:v>
                </c:pt>
                <c:pt idx="919">
                  <c:v>3.78071</c:v>
                </c:pt>
                <c:pt idx="920">
                  <c:v>3.7924000000000002</c:v>
                </c:pt>
                <c:pt idx="921">
                  <c:v>3.8040600000000002</c:v>
                </c:pt>
                <c:pt idx="922">
                  <c:v>3.8157100000000002</c:v>
                </c:pt>
                <c:pt idx="923">
                  <c:v>3.8273199999999998</c:v>
                </c:pt>
                <c:pt idx="924">
                  <c:v>3.8389099999999989</c:v>
                </c:pt>
                <c:pt idx="925">
                  <c:v>3.8504800000000001</c:v>
                </c:pt>
                <c:pt idx="926">
                  <c:v>3.862039999999999</c:v>
                </c:pt>
                <c:pt idx="927">
                  <c:v>3.87358</c:v>
                </c:pt>
                <c:pt idx="928">
                  <c:v>3.8851</c:v>
                </c:pt>
                <c:pt idx="929">
                  <c:v>3.8966199999999991</c:v>
                </c:pt>
                <c:pt idx="930">
                  <c:v>3.9081199999999998</c:v>
                </c:pt>
                <c:pt idx="931">
                  <c:v>3.9196200000000001</c:v>
                </c:pt>
                <c:pt idx="932">
                  <c:v>3.9310999999999989</c:v>
                </c:pt>
                <c:pt idx="933">
                  <c:v>3.94258</c:v>
                </c:pt>
                <c:pt idx="934">
                  <c:v>3.95404</c:v>
                </c:pt>
                <c:pt idx="935">
                  <c:v>3.9655100000000001</c:v>
                </c:pt>
                <c:pt idx="936">
                  <c:v>3.9769800000000002</c:v>
                </c:pt>
                <c:pt idx="937">
                  <c:v>3.9884200000000001</c:v>
                </c:pt>
                <c:pt idx="938">
                  <c:v>3.9998800000000001</c:v>
                </c:pt>
                <c:pt idx="939">
                  <c:v>4.0113200000000004</c:v>
                </c:pt>
                <c:pt idx="940">
                  <c:v>4.0227499999999994</c:v>
                </c:pt>
                <c:pt idx="941">
                  <c:v>4.0341899999999988</c:v>
                </c:pt>
                <c:pt idx="942">
                  <c:v>4.0456000000000003</c:v>
                </c:pt>
                <c:pt idx="943">
                  <c:v>4.0570099999999991</c:v>
                </c:pt>
                <c:pt idx="944">
                  <c:v>4.0684199999999988</c:v>
                </c:pt>
                <c:pt idx="945">
                  <c:v>4.0798100000000002</c:v>
                </c:pt>
                <c:pt idx="946">
                  <c:v>4.0911799999999996</c:v>
                </c:pt>
                <c:pt idx="947">
                  <c:v>4.1025399999999994</c:v>
                </c:pt>
                <c:pt idx="948">
                  <c:v>4.1138699999999986</c:v>
                </c:pt>
                <c:pt idx="949">
                  <c:v>4.1251899999999981</c:v>
                </c:pt>
                <c:pt idx="950">
                  <c:v>4.1364799999999997</c:v>
                </c:pt>
                <c:pt idx="951">
                  <c:v>4.1477499999999994</c:v>
                </c:pt>
                <c:pt idx="952">
                  <c:v>4.1589799999999988</c:v>
                </c:pt>
                <c:pt idx="953">
                  <c:v>4.1701799999999993</c:v>
                </c:pt>
                <c:pt idx="954">
                  <c:v>4.1813500000000001</c:v>
                </c:pt>
                <c:pt idx="955">
                  <c:v>4.1924699999999993</c:v>
                </c:pt>
                <c:pt idx="956">
                  <c:v>4.2035600000000004</c:v>
                </c:pt>
                <c:pt idx="957">
                  <c:v>4.2145899999999994</c:v>
                </c:pt>
                <c:pt idx="958">
                  <c:v>4.225579999999999</c:v>
                </c:pt>
                <c:pt idx="959">
                  <c:v>4.2365199999999996</c:v>
                </c:pt>
                <c:pt idx="960">
                  <c:v>4.2474099999999986</c:v>
                </c:pt>
                <c:pt idx="961">
                  <c:v>4.2582300000000002</c:v>
                </c:pt>
                <c:pt idx="962">
                  <c:v>4.2689899999999987</c:v>
                </c:pt>
                <c:pt idx="963">
                  <c:v>4.2796900000000004</c:v>
                </c:pt>
                <c:pt idx="964">
                  <c:v>4.2903200000000004</c:v>
                </c:pt>
                <c:pt idx="965">
                  <c:v>4.3008699999999997</c:v>
                </c:pt>
                <c:pt idx="966">
                  <c:v>4.31135</c:v>
                </c:pt>
                <c:pt idx="967">
                  <c:v>4.3217600000000003</c:v>
                </c:pt>
                <c:pt idx="968">
                  <c:v>4.33209</c:v>
                </c:pt>
                <c:pt idx="969">
                  <c:v>4.3423499999999997</c:v>
                </c:pt>
                <c:pt idx="970">
                  <c:v>4.3525199999999993</c:v>
                </c:pt>
                <c:pt idx="971">
                  <c:v>4.3626099999999992</c:v>
                </c:pt>
                <c:pt idx="972">
                  <c:v>4.3726099999999999</c:v>
                </c:pt>
                <c:pt idx="973">
                  <c:v>4.3825299999999991</c:v>
                </c:pt>
                <c:pt idx="974">
                  <c:v>4.3923699999999997</c:v>
                </c:pt>
                <c:pt idx="975">
                  <c:v>4.4021299999999997</c:v>
                </c:pt>
                <c:pt idx="976">
                  <c:v>4.41181</c:v>
                </c:pt>
                <c:pt idx="977">
                  <c:v>4.4214099999999998</c:v>
                </c:pt>
                <c:pt idx="978">
                  <c:v>4.4309200000000004</c:v>
                </c:pt>
                <c:pt idx="979">
                  <c:v>4.4403499999999996</c:v>
                </c:pt>
                <c:pt idx="980">
                  <c:v>4.4497099999999996</c:v>
                </c:pt>
                <c:pt idx="981">
                  <c:v>4.4589799999999986</c:v>
                </c:pt>
                <c:pt idx="982">
                  <c:v>4.4681799999999994</c:v>
                </c:pt>
                <c:pt idx="983">
                  <c:v>4.47729</c:v>
                </c:pt>
                <c:pt idx="984">
                  <c:v>4.4863400000000002</c:v>
                </c:pt>
                <c:pt idx="985">
                  <c:v>4.4953200000000004</c:v>
                </c:pt>
                <c:pt idx="986">
                  <c:v>4.5042299999999997</c:v>
                </c:pt>
                <c:pt idx="987">
                  <c:v>4.5130699999999999</c:v>
                </c:pt>
                <c:pt idx="988">
                  <c:v>4.5218400000000001</c:v>
                </c:pt>
                <c:pt idx="989">
                  <c:v>4.5305600000000004</c:v>
                </c:pt>
                <c:pt idx="990">
                  <c:v>4.5392000000000001</c:v>
                </c:pt>
                <c:pt idx="991">
                  <c:v>4.54779</c:v>
                </c:pt>
                <c:pt idx="992">
                  <c:v>4.5563399999999996</c:v>
                </c:pt>
                <c:pt idx="993">
                  <c:v>4.5648299999999988</c:v>
                </c:pt>
                <c:pt idx="994">
                  <c:v>4.5732699999999999</c:v>
                </c:pt>
                <c:pt idx="995">
                  <c:v>4.5816699999999999</c:v>
                </c:pt>
                <c:pt idx="996">
                  <c:v>4.5900299999999996</c:v>
                </c:pt>
                <c:pt idx="997">
                  <c:v>4.5983599999999996</c:v>
                </c:pt>
                <c:pt idx="998">
                  <c:v>4.6066500000000001</c:v>
                </c:pt>
                <c:pt idx="999">
                  <c:v>4.6149099999999983</c:v>
                </c:pt>
                <c:pt idx="1000">
                  <c:v>4.6231399999999994</c:v>
                </c:pt>
                <c:pt idx="1001">
                  <c:v>4.6313599999999999</c:v>
                </c:pt>
                <c:pt idx="1002">
                  <c:v>4.6395600000000004</c:v>
                </c:pt>
                <c:pt idx="1003">
                  <c:v>4.6477199999999987</c:v>
                </c:pt>
                <c:pt idx="1004">
                  <c:v>4.6558799999999989</c:v>
                </c:pt>
                <c:pt idx="1005">
                  <c:v>4.6640099999999984</c:v>
                </c:pt>
                <c:pt idx="1006">
                  <c:v>4.6721499999999994</c:v>
                </c:pt>
                <c:pt idx="1007">
                  <c:v>4.6802799999999998</c:v>
                </c:pt>
                <c:pt idx="1008">
                  <c:v>4.6884099999999993</c:v>
                </c:pt>
                <c:pt idx="1009">
                  <c:v>4.6965299999999992</c:v>
                </c:pt>
                <c:pt idx="1010">
                  <c:v>4.70465</c:v>
                </c:pt>
                <c:pt idx="1011">
                  <c:v>4.7127699999999999</c:v>
                </c:pt>
                <c:pt idx="1012">
                  <c:v>4.7208899999999989</c:v>
                </c:pt>
                <c:pt idx="1013">
                  <c:v>4.7290200000000002</c:v>
                </c:pt>
                <c:pt idx="1014">
                  <c:v>4.7371600000000003</c:v>
                </c:pt>
                <c:pt idx="1015">
                  <c:v>4.7453099999999999</c:v>
                </c:pt>
                <c:pt idx="1016">
                  <c:v>4.7534400000000003</c:v>
                </c:pt>
                <c:pt idx="1017">
                  <c:v>4.76159</c:v>
                </c:pt>
                <c:pt idx="1018">
                  <c:v>4.7697399999999996</c:v>
                </c:pt>
                <c:pt idx="1019">
                  <c:v>4.7778900000000002</c:v>
                </c:pt>
                <c:pt idx="1020">
                  <c:v>4.78606</c:v>
                </c:pt>
                <c:pt idx="1021">
                  <c:v>4.7942200000000001</c:v>
                </c:pt>
                <c:pt idx="1022">
                  <c:v>4.802389999999999</c:v>
                </c:pt>
                <c:pt idx="1023">
                  <c:v>4.8105599999999988</c:v>
                </c:pt>
                <c:pt idx="1024">
                  <c:v>4.8187299999999986</c:v>
                </c:pt>
                <c:pt idx="1025">
                  <c:v>4.8269099999999989</c:v>
                </c:pt>
                <c:pt idx="1026">
                  <c:v>4.8350799999999996</c:v>
                </c:pt>
                <c:pt idx="1027">
                  <c:v>4.8432399999999998</c:v>
                </c:pt>
                <c:pt idx="1028">
                  <c:v>4.8513900000000003</c:v>
                </c:pt>
                <c:pt idx="1029">
                  <c:v>4.8595299999999986</c:v>
                </c:pt>
                <c:pt idx="1030">
                  <c:v>4.867659999999999</c:v>
                </c:pt>
                <c:pt idx="1031">
                  <c:v>4.8757700000000002</c:v>
                </c:pt>
                <c:pt idx="1032">
                  <c:v>4.8838799999999987</c:v>
                </c:pt>
                <c:pt idx="1033">
                  <c:v>4.8919699999999997</c:v>
                </c:pt>
                <c:pt idx="1034">
                  <c:v>4.9000300000000001</c:v>
                </c:pt>
                <c:pt idx="1035">
                  <c:v>4.9080500000000002</c:v>
                </c:pt>
                <c:pt idx="1036">
                  <c:v>4.9160399999999997</c:v>
                </c:pt>
                <c:pt idx="1037">
                  <c:v>4.9239999999999986</c:v>
                </c:pt>
                <c:pt idx="1038">
                  <c:v>4.9319100000000002</c:v>
                </c:pt>
                <c:pt idx="1039">
                  <c:v>4.9397799999999998</c:v>
                </c:pt>
                <c:pt idx="1040">
                  <c:v>4.9476100000000001</c:v>
                </c:pt>
                <c:pt idx="1041">
                  <c:v>4.9554</c:v>
                </c:pt>
                <c:pt idx="1042">
                  <c:v>4.9631499999999997</c:v>
                </c:pt>
                <c:pt idx="1043">
                  <c:v>4.9708300000000003</c:v>
                </c:pt>
                <c:pt idx="1044">
                  <c:v>4.9784499999999996</c:v>
                </c:pt>
                <c:pt idx="1045">
                  <c:v>4.9860199999999999</c:v>
                </c:pt>
                <c:pt idx="1046">
                  <c:v>4.9935299999999998</c:v>
                </c:pt>
                <c:pt idx="1047">
                  <c:v>5.0009799999999993</c:v>
                </c:pt>
                <c:pt idx="1048">
                  <c:v>5.0083599999999997</c:v>
                </c:pt>
                <c:pt idx="1049">
                  <c:v>5.0156599999999996</c:v>
                </c:pt>
                <c:pt idx="1050">
                  <c:v>5.0229099999999987</c:v>
                </c:pt>
                <c:pt idx="1051">
                  <c:v>5.0300799999999999</c:v>
                </c:pt>
                <c:pt idx="1052">
                  <c:v>5.0371899999999989</c:v>
                </c:pt>
                <c:pt idx="1053">
                  <c:v>5.0442200000000001</c:v>
                </c:pt>
                <c:pt idx="1054">
                  <c:v>5.0511799999999996</c:v>
                </c:pt>
                <c:pt idx="1055">
                  <c:v>5.0580600000000002</c:v>
                </c:pt>
                <c:pt idx="1056">
                  <c:v>5.0648799999999987</c:v>
                </c:pt>
                <c:pt idx="1057">
                  <c:v>5.0716099999999997</c:v>
                </c:pt>
                <c:pt idx="1058">
                  <c:v>5.0782999999999996</c:v>
                </c:pt>
                <c:pt idx="1059">
                  <c:v>5.0849099999999989</c:v>
                </c:pt>
                <c:pt idx="1060">
                  <c:v>5.0914599999999997</c:v>
                </c:pt>
                <c:pt idx="1061">
                  <c:v>5.097929999999999</c:v>
                </c:pt>
                <c:pt idx="1062">
                  <c:v>5.1043399999999988</c:v>
                </c:pt>
                <c:pt idx="1063">
                  <c:v>5.1106999999999996</c:v>
                </c:pt>
                <c:pt idx="1064">
                  <c:v>5.1169899999999986</c:v>
                </c:pt>
                <c:pt idx="1065">
                  <c:v>5.1232299999999986</c:v>
                </c:pt>
                <c:pt idx="1066">
                  <c:v>5.1294000000000004</c:v>
                </c:pt>
                <c:pt idx="1067">
                  <c:v>5.1355399999999989</c:v>
                </c:pt>
                <c:pt idx="1068">
                  <c:v>5.1416399999999998</c:v>
                </c:pt>
                <c:pt idx="1069">
                  <c:v>5.1476799999999994</c:v>
                </c:pt>
                <c:pt idx="1070">
                  <c:v>5.15367</c:v>
                </c:pt>
                <c:pt idx="1071">
                  <c:v>5.1596500000000001</c:v>
                </c:pt>
                <c:pt idx="1072">
                  <c:v>5.1655899999999981</c:v>
                </c:pt>
                <c:pt idx="1073">
                  <c:v>5.1714900000000004</c:v>
                </c:pt>
                <c:pt idx="1074">
                  <c:v>5.1773799999999994</c:v>
                </c:pt>
                <c:pt idx="1075">
                  <c:v>5.1832399999999996</c:v>
                </c:pt>
                <c:pt idx="1076">
                  <c:v>5.1890999999999998</c:v>
                </c:pt>
                <c:pt idx="1077">
                  <c:v>5.1949299999999976</c:v>
                </c:pt>
                <c:pt idx="1078">
                  <c:v>5.2007500000000002</c:v>
                </c:pt>
                <c:pt idx="1079">
                  <c:v>5.2065700000000001</c:v>
                </c:pt>
                <c:pt idx="1080">
                  <c:v>5.2123900000000001</c:v>
                </c:pt>
                <c:pt idx="1081">
                  <c:v>5.21821</c:v>
                </c:pt>
                <c:pt idx="1082">
                  <c:v>5.2240399999999987</c:v>
                </c:pt>
                <c:pt idx="1083">
                  <c:v>5.2298799999999996</c:v>
                </c:pt>
                <c:pt idx="1084">
                  <c:v>5.2357199999999997</c:v>
                </c:pt>
                <c:pt idx="1085">
                  <c:v>5.2415900000000004</c:v>
                </c:pt>
                <c:pt idx="1086">
                  <c:v>5.2474600000000002</c:v>
                </c:pt>
                <c:pt idx="1087">
                  <c:v>5.2533700000000003</c:v>
                </c:pt>
                <c:pt idx="1088">
                  <c:v>5.25929</c:v>
                </c:pt>
                <c:pt idx="1089">
                  <c:v>5.2652599999999996</c:v>
                </c:pt>
                <c:pt idx="1090">
                  <c:v>5.2712300000000001</c:v>
                </c:pt>
                <c:pt idx="1091">
                  <c:v>5.2772500000000004</c:v>
                </c:pt>
                <c:pt idx="1092">
                  <c:v>5.2833100000000002</c:v>
                </c:pt>
                <c:pt idx="1093">
                  <c:v>5.2893699999999999</c:v>
                </c:pt>
                <c:pt idx="1094">
                  <c:v>5.29549</c:v>
                </c:pt>
                <c:pt idx="1095">
                  <c:v>5.3016399999999999</c:v>
                </c:pt>
                <c:pt idx="1096">
                  <c:v>5.307809999999999</c:v>
                </c:pt>
                <c:pt idx="1097">
                  <c:v>5.3140199999999993</c:v>
                </c:pt>
                <c:pt idx="1098">
                  <c:v>5.3202699999999998</c:v>
                </c:pt>
                <c:pt idx="1099">
                  <c:v>5.3265399999999987</c:v>
                </c:pt>
                <c:pt idx="1100">
                  <c:v>5.3328499999999996</c:v>
                </c:pt>
                <c:pt idx="1101">
                  <c:v>5.3391999999999999</c:v>
                </c:pt>
                <c:pt idx="1102">
                  <c:v>5.3455699999999986</c:v>
                </c:pt>
                <c:pt idx="1103">
                  <c:v>5.3519799999999993</c:v>
                </c:pt>
                <c:pt idx="1104">
                  <c:v>5.3583999999999996</c:v>
                </c:pt>
                <c:pt idx="1105">
                  <c:v>5.3648399999999992</c:v>
                </c:pt>
                <c:pt idx="1106">
                  <c:v>5.3713100000000003</c:v>
                </c:pt>
                <c:pt idx="1107">
                  <c:v>5.3777900000000001</c:v>
                </c:pt>
                <c:pt idx="1108">
                  <c:v>5.38429</c:v>
                </c:pt>
                <c:pt idx="1109">
                  <c:v>5.3907799999999986</c:v>
                </c:pt>
                <c:pt idx="1110">
                  <c:v>5.397289999999999</c:v>
                </c:pt>
                <c:pt idx="1111">
                  <c:v>5.4037899999999999</c:v>
                </c:pt>
                <c:pt idx="1112">
                  <c:v>5.4102699999999997</c:v>
                </c:pt>
                <c:pt idx="1113">
                  <c:v>5.4167500000000004</c:v>
                </c:pt>
                <c:pt idx="1114">
                  <c:v>5.4231999999999996</c:v>
                </c:pt>
                <c:pt idx="1115">
                  <c:v>5.4296499999999996</c:v>
                </c:pt>
                <c:pt idx="1116">
                  <c:v>5.4360600000000003</c:v>
                </c:pt>
                <c:pt idx="1117">
                  <c:v>5.4424299999999999</c:v>
                </c:pt>
                <c:pt idx="1118">
                  <c:v>5.44876</c:v>
                </c:pt>
                <c:pt idx="1119">
                  <c:v>5.45505</c:v>
                </c:pt>
                <c:pt idx="1120">
                  <c:v>5.4612999999999996</c:v>
                </c:pt>
                <c:pt idx="1121">
                  <c:v>5.46746</c:v>
                </c:pt>
                <c:pt idx="1122">
                  <c:v>5.4735699999999996</c:v>
                </c:pt>
                <c:pt idx="1123">
                  <c:v>5.47959</c:v>
                </c:pt>
                <c:pt idx="1124">
                  <c:v>5.4855600000000004</c:v>
                </c:pt>
                <c:pt idx="1125">
                  <c:v>5.4914300000000003</c:v>
                </c:pt>
                <c:pt idx="1126">
                  <c:v>5.4972099999999999</c:v>
                </c:pt>
                <c:pt idx="1127">
                  <c:v>5.5028899999999989</c:v>
                </c:pt>
                <c:pt idx="1128">
                  <c:v>5.5084600000000004</c:v>
                </c:pt>
                <c:pt idx="1129">
                  <c:v>5.51389</c:v>
                </c:pt>
                <c:pt idx="1130">
                  <c:v>5.5192100000000002</c:v>
                </c:pt>
                <c:pt idx="1131">
                  <c:v>5.5244099999999987</c:v>
                </c:pt>
                <c:pt idx="1132">
                  <c:v>5.5294600000000003</c:v>
                </c:pt>
                <c:pt idx="1133">
                  <c:v>5.5343400000000003</c:v>
                </c:pt>
                <c:pt idx="1134">
                  <c:v>5.5390699999999997</c:v>
                </c:pt>
                <c:pt idx="1135">
                  <c:v>5.54366</c:v>
                </c:pt>
                <c:pt idx="1136">
                  <c:v>5.5480700000000001</c:v>
                </c:pt>
                <c:pt idx="1137">
                  <c:v>5.5522999999999998</c:v>
                </c:pt>
                <c:pt idx="1138">
                  <c:v>5.5563099999999999</c:v>
                </c:pt>
                <c:pt idx="1139">
                  <c:v>5.5601399999999988</c:v>
                </c:pt>
                <c:pt idx="1140">
                  <c:v>5.5637600000000003</c:v>
                </c:pt>
                <c:pt idx="1141">
                  <c:v>5.5671799999999987</c:v>
                </c:pt>
                <c:pt idx="1142">
                  <c:v>5.5703500000000004</c:v>
                </c:pt>
                <c:pt idx="1143">
                  <c:v>5.5733100000000002</c:v>
                </c:pt>
                <c:pt idx="1144">
                  <c:v>5.5760500000000004</c:v>
                </c:pt>
                <c:pt idx="1145">
                  <c:v>5.5785299999999998</c:v>
                </c:pt>
                <c:pt idx="1146">
                  <c:v>5.5807700000000002</c:v>
                </c:pt>
                <c:pt idx="1147">
                  <c:v>5.5827200000000001</c:v>
                </c:pt>
                <c:pt idx="1148">
                  <c:v>5.584439999999999</c:v>
                </c:pt>
                <c:pt idx="1149">
                  <c:v>5.5858699999999999</c:v>
                </c:pt>
                <c:pt idx="1150">
                  <c:v>5.587019999999999</c:v>
                </c:pt>
                <c:pt idx="1151">
                  <c:v>5.5878799999999993</c:v>
                </c:pt>
                <c:pt idx="1152">
                  <c:v>5.5884600000000004</c:v>
                </c:pt>
                <c:pt idx="1153">
                  <c:v>5.5887200000000004</c:v>
                </c:pt>
                <c:pt idx="1154">
                  <c:v>5.5887000000000002</c:v>
                </c:pt>
                <c:pt idx="1155">
                  <c:v>5.5883399999999996</c:v>
                </c:pt>
                <c:pt idx="1156">
                  <c:v>5.5876799999999998</c:v>
                </c:pt>
                <c:pt idx="1157">
                  <c:v>5.5867199999999997</c:v>
                </c:pt>
                <c:pt idx="1158">
                  <c:v>5.5853999999999999</c:v>
                </c:pt>
                <c:pt idx="1159">
                  <c:v>5.5837599999999998</c:v>
                </c:pt>
                <c:pt idx="1160">
                  <c:v>5.5818000000000003</c:v>
                </c:pt>
                <c:pt idx="1161">
                  <c:v>5.57951</c:v>
                </c:pt>
                <c:pt idx="1162">
                  <c:v>5.5768700000000004</c:v>
                </c:pt>
                <c:pt idx="1163">
                  <c:v>5.5738899999999996</c:v>
                </c:pt>
                <c:pt idx="1164">
                  <c:v>5.5705600000000004</c:v>
                </c:pt>
                <c:pt idx="1165">
                  <c:v>5.5668699999999998</c:v>
                </c:pt>
                <c:pt idx="1166">
                  <c:v>5.5628599999999988</c:v>
                </c:pt>
                <c:pt idx="1167">
                  <c:v>5.558489999999999</c:v>
                </c:pt>
                <c:pt idx="1168">
                  <c:v>5.5537799999999997</c:v>
                </c:pt>
                <c:pt idx="1169">
                  <c:v>5.5486800000000001</c:v>
                </c:pt>
                <c:pt idx="1170">
                  <c:v>5.5432499999999996</c:v>
                </c:pt>
                <c:pt idx="1171">
                  <c:v>5.5374699999999999</c:v>
                </c:pt>
                <c:pt idx="1172">
                  <c:v>5.5313400000000001</c:v>
                </c:pt>
                <c:pt idx="1173">
                  <c:v>5.5248499999999989</c:v>
                </c:pt>
                <c:pt idx="1174">
                  <c:v>5.5179899999999993</c:v>
                </c:pt>
                <c:pt idx="1175">
                  <c:v>5.5108299999999986</c:v>
                </c:pt>
                <c:pt idx="1176">
                  <c:v>5.5032899999999998</c:v>
                </c:pt>
                <c:pt idx="1177">
                  <c:v>5.4954299999999998</c:v>
                </c:pt>
                <c:pt idx="1178">
                  <c:v>5.4872399999999999</c:v>
                </c:pt>
                <c:pt idx="1179">
                  <c:v>5.47872</c:v>
                </c:pt>
                <c:pt idx="1180">
                  <c:v>5.4698599999999997</c:v>
                </c:pt>
                <c:pt idx="1181">
                  <c:v>5.4606500000000002</c:v>
                </c:pt>
                <c:pt idx="1182">
                  <c:v>5.4511700000000003</c:v>
                </c:pt>
                <c:pt idx="1183">
                  <c:v>5.4413200000000002</c:v>
                </c:pt>
                <c:pt idx="1184">
                  <c:v>5.43119</c:v>
                </c:pt>
                <c:pt idx="1185">
                  <c:v>5.4207400000000003</c:v>
                </c:pt>
                <c:pt idx="1186">
                  <c:v>5.4099899999999996</c:v>
                </c:pt>
                <c:pt idx="1187">
                  <c:v>5.3989199999999986</c:v>
                </c:pt>
                <c:pt idx="1188">
                  <c:v>5.3875399999999987</c:v>
                </c:pt>
                <c:pt idx="1189">
                  <c:v>5.3758900000000001</c:v>
                </c:pt>
                <c:pt idx="1190">
                  <c:v>5.3639799999999989</c:v>
                </c:pt>
                <c:pt idx="1191">
                  <c:v>5.3517299999999999</c:v>
                </c:pt>
                <c:pt idx="1192">
                  <c:v>5.3391999999999999</c:v>
                </c:pt>
                <c:pt idx="1193">
                  <c:v>5.32639</c:v>
                </c:pt>
                <c:pt idx="1194">
                  <c:v>5.3132900000000003</c:v>
                </c:pt>
                <c:pt idx="1195">
                  <c:v>5.2998799999999999</c:v>
                </c:pt>
                <c:pt idx="1196">
                  <c:v>5.2862299999999998</c:v>
                </c:pt>
                <c:pt idx="1197">
                  <c:v>5.2722699999999998</c:v>
                </c:pt>
                <c:pt idx="1198">
                  <c:v>5.2580499999999999</c:v>
                </c:pt>
                <c:pt idx="1199">
                  <c:v>5.2435600000000004</c:v>
                </c:pt>
                <c:pt idx="1200">
                  <c:v>5.2287100000000004</c:v>
                </c:pt>
                <c:pt idx="1201">
                  <c:v>5.2135899999999991</c:v>
                </c:pt>
                <c:pt idx="1202">
                  <c:v>5.1981599999999988</c:v>
                </c:pt>
                <c:pt idx="1203">
                  <c:v>5.1824299999999992</c:v>
                </c:pt>
                <c:pt idx="1204">
                  <c:v>5.1664599999999989</c:v>
                </c:pt>
                <c:pt idx="1205">
                  <c:v>5.1501699999999992</c:v>
                </c:pt>
                <c:pt idx="1206">
                  <c:v>5.133519999999999</c:v>
                </c:pt>
                <c:pt idx="1207">
                  <c:v>5.1166200000000002</c:v>
                </c:pt>
                <c:pt idx="1208">
                  <c:v>5.0993500000000003</c:v>
                </c:pt>
                <c:pt idx="1209">
                  <c:v>5.0817899999999998</c:v>
                </c:pt>
                <c:pt idx="1210">
                  <c:v>5.0639299999999992</c:v>
                </c:pt>
                <c:pt idx="1211">
                  <c:v>5.0457599999999996</c:v>
                </c:pt>
                <c:pt idx="1212">
                  <c:v>5.0272799999999993</c:v>
                </c:pt>
                <c:pt idx="1213">
                  <c:v>5.0084499999999998</c:v>
                </c:pt>
                <c:pt idx="1214">
                  <c:v>4.9893799999999997</c:v>
                </c:pt>
                <c:pt idx="1215">
                  <c:v>4.9699499999999999</c:v>
                </c:pt>
                <c:pt idx="1216">
                  <c:v>4.9501499999999998</c:v>
                </c:pt>
                <c:pt idx="1217">
                  <c:v>4.9300600000000001</c:v>
                </c:pt>
                <c:pt idx="1218">
                  <c:v>4.9096900000000003</c:v>
                </c:pt>
                <c:pt idx="1219">
                  <c:v>4.8889199999999988</c:v>
                </c:pt>
                <c:pt idx="1220">
                  <c:v>4.8678399999999993</c:v>
                </c:pt>
                <c:pt idx="1221">
                  <c:v>4.8464499999999999</c:v>
                </c:pt>
                <c:pt idx="1222">
                  <c:v>4.8247299999999989</c:v>
                </c:pt>
                <c:pt idx="1223">
                  <c:v>4.8026999999999997</c:v>
                </c:pt>
                <c:pt idx="1224">
                  <c:v>4.7803100000000001</c:v>
                </c:pt>
                <c:pt idx="1225">
                  <c:v>4.7575699999999994</c:v>
                </c:pt>
                <c:pt idx="1226">
                  <c:v>4.7346000000000004</c:v>
                </c:pt>
                <c:pt idx="1227">
                  <c:v>4.7112699999999998</c:v>
                </c:pt>
                <c:pt idx="1228">
                  <c:v>4.6877099999999992</c:v>
                </c:pt>
                <c:pt idx="1229">
                  <c:v>4.6637699999999986</c:v>
                </c:pt>
                <c:pt idx="1230">
                  <c:v>4.6395799999999987</c:v>
                </c:pt>
                <c:pt idx="1231">
                  <c:v>4.615149999999999</c:v>
                </c:pt>
                <c:pt idx="1232">
                  <c:v>4.5903200000000002</c:v>
                </c:pt>
                <c:pt idx="1233">
                  <c:v>4.5652299999999997</c:v>
                </c:pt>
                <c:pt idx="1234">
                  <c:v>4.5398899999999998</c:v>
                </c:pt>
                <c:pt idx="1235">
                  <c:v>4.5143099999999992</c:v>
                </c:pt>
                <c:pt idx="1236">
                  <c:v>4.4885000000000002</c:v>
                </c:pt>
                <c:pt idx="1237">
                  <c:v>4.4624099999999993</c:v>
                </c:pt>
                <c:pt idx="1238">
                  <c:v>4.4360799999999996</c:v>
                </c:pt>
                <c:pt idx="1239">
                  <c:v>4.40951</c:v>
                </c:pt>
                <c:pt idx="1240">
                  <c:v>4.3829399999999987</c:v>
                </c:pt>
                <c:pt idx="1241">
                  <c:v>4.3561499999999986</c:v>
                </c:pt>
                <c:pt idx="1242">
                  <c:v>4.3291499999999994</c:v>
                </c:pt>
                <c:pt idx="1243">
                  <c:v>4.3019299999999996</c:v>
                </c:pt>
                <c:pt idx="1244">
                  <c:v>4.2745099999999994</c:v>
                </c:pt>
                <c:pt idx="1245">
                  <c:v>4.2472200000000004</c:v>
                </c:pt>
                <c:pt idx="1246">
                  <c:v>4.2197800000000001</c:v>
                </c:pt>
                <c:pt idx="1247">
                  <c:v>4.1921999999999988</c:v>
                </c:pt>
                <c:pt idx="1248">
                  <c:v>4.1644599999999992</c:v>
                </c:pt>
                <c:pt idx="1249">
                  <c:v>4.1370099999999992</c:v>
                </c:pt>
                <c:pt idx="1250">
                  <c:v>4.1095099999999993</c:v>
                </c:pt>
                <c:pt idx="1251">
                  <c:v>4.0819400000000003</c:v>
                </c:pt>
                <c:pt idx="1252">
                  <c:v>4.0543399999999989</c:v>
                </c:pt>
                <c:pt idx="1253">
                  <c:v>4.0268299999999986</c:v>
                </c:pt>
                <c:pt idx="1254">
                  <c:v>3.9994200000000002</c:v>
                </c:pt>
                <c:pt idx="1255">
                  <c:v>3.97214</c:v>
                </c:pt>
                <c:pt idx="1256">
                  <c:v>3.9453399999999998</c:v>
                </c:pt>
                <c:pt idx="1257">
                  <c:v>3.9173800000000001</c:v>
                </c:pt>
                <c:pt idx="1258">
                  <c:v>3.8892000000000002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E9-44E1-AF15-C7C47478F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4805040"/>
        <c:axId val="624793616"/>
      </c:lineChart>
      <c:lineChart>
        <c:grouping val="standard"/>
        <c:varyColors val="0"/>
        <c:ser>
          <c:idx val="2"/>
          <c:order val="2"/>
          <c:tx>
            <c:strRef>
              <c:f>'apc1'!$H$1</c:f>
              <c:strCache>
                <c:ptCount val="1"/>
                <c:pt idx="0">
                  <c:v>Partial Reconstruction PC1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'apc1'!$A$2:$A$1260</c:f>
              <c:numCache>
                <c:formatCode>mmm\-yy</c:formatCode>
                <c:ptCount val="1259"/>
                <c:pt idx="0">
                  <c:v>1859</c:v>
                </c:pt>
                <c:pt idx="1">
                  <c:v>1887</c:v>
                </c:pt>
                <c:pt idx="2">
                  <c:v>1918</c:v>
                </c:pt>
                <c:pt idx="3">
                  <c:v>1948</c:v>
                </c:pt>
                <c:pt idx="4">
                  <c:v>1979</c:v>
                </c:pt>
                <c:pt idx="5">
                  <c:v>2009</c:v>
                </c:pt>
                <c:pt idx="6">
                  <c:v>2040</c:v>
                </c:pt>
                <c:pt idx="7">
                  <c:v>2071</c:v>
                </c:pt>
                <c:pt idx="8">
                  <c:v>2101</c:v>
                </c:pt>
                <c:pt idx="9">
                  <c:v>2132</c:v>
                </c:pt>
                <c:pt idx="10">
                  <c:v>2162</c:v>
                </c:pt>
                <c:pt idx="11">
                  <c:v>2193</c:v>
                </c:pt>
                <c:pt idx="12">
                  <c:v>2224</c:v>
                </c:pt>
                <c:pt idx="13">
                  <c:v>2252</c:v>
                </c:pt>
                <c:pt idx="14">
                  <c:v>2283</c:v>
                </c:pt>
                <c:pt idx="15">
                  <c:v>2313</c:v>
                </c:pt>
                <c:pt idx="16">
                  <c:v>2344</c:v>
                </c:pt>
                <c:pt idx="17">
                  <c:v>2374</c:v>
                </c:pt>
                <c:pt idx="18">
                  <c:v>2405</c:v>
                </c:pt>
                <c:pt idx="19">
                  <c:v>2436</c:v>
                </c:pt>
                <c:pt idx="20">
                  <c:v>2466</c:v>
                </c:pt>
                <c:pt idx="21">
                  <c:v>2497</c:v>
                </c:pt>
                <c:pt idx="22">
                  <c:v>2527</c:v>
                </c:pt>
                <c:pt idx="23">
                  <c:v>2558</c:v>
                </c:pt>
                <c:pt idx="24">
                  <c:v>2589</c:v>
                </c:pt>
                <c:pt idx="25">
                  <c:v>2617</c:v>
                </c:pt>
                <c:pt idx="26">
                  <c:v>2648</c:v>
                </c:pt>
                <c:pt idx="27">
                  <c:v>2678</c:v>
                </c:pt>
                <c:pt idx="28">
                  <c:v>2709</c:v>
                </c:pt>
                <c:pt idx="29">
                  <c:v>2739</c:v>
                </c:pt>
                <c:pt idx="30">
                  <c:v>2770</c:v>
                </c:pt>
                <c:pt idx="31">
                  <c:v>2801</c:v>
                </c:pt>
                <c:pt idx="32">
                  <c:v>2831</c:v>
                </c:pt>
                <c:pt idx="33">
                  <c:v>2862</c:v>
                </c:pt>
                <c:pt idx="34">
                  <c:v>2892</c:v>
                </c:pt>
                <c:pt idx="35">
                  <c:v>2923</c:v>
                </c:pt>
                <c:pt idx="36">
                  <c:v>2954</c:v>
                </c:pt>
                <c:pt idx="37">
                  <c:v>2983</c:v>
                </c:pt>
                <c:pt idx="38">
                  <c:v>3014</c:v>
                </c:pt>
                <c:pt idx="39">
                  <c:v>3044</c:v>
                </c:pt>
                <c:pt idx="40">
                  <c:v>3075</c:v>
                </c:pt>
                <c:pt idx="41">
                  <c:v>3105</c:v>
                </c:pt>
                <c:pt idx="42">
                  <c:v>3136</c:v>
                </c:pt>
                <c:pt idx="43">
                  <c:v>3167</c:v>
                </c:pt>
                <c:pt idx="44">
                  <c:v>3197</c:v>
                </c:pt>
                <c:pt idx="45">
                  <c:v>3228</c:v>
                </c:pt>
                <c:pt idx="46">
                  <c:v>3258</c:v>
                </c:pt>
                <c:pt idx="47">
                  <c:v>3289</c:v>
                </c:pt>
                <c:pt idx="48">
                  <c:v>3320</c:v>
                </c:pt>
                <c:pt idx="49">
                  <c:v>3348</c:v>
                </c:pt>
                <c:pt idx="50">
                  <c:v>3379</c:v>
                </c:pt>
                <c:pt idx="51">
                  <c:v>3409</c:v>
                </c:pt>
                <c:pt idx="52">
                  <c:v>3440</c:v>
                </c:pt>
                <c:pt idx="53">
                  <c:v>3470</c:v>
                </c:pt>
                <c:pt idx="54">
                  <c:v>3501</c:v>
                </c:pt>
                <c:pt idx="55">
                  <c:v>3532</c:v>
                </c:pt>
                <c:pt idx="56">
                  <c:v>3562</c:v>
                </c:pt>
                <c:pt idx="57">
                  <c:v>3593</c:v>
                </c:pt>
                <c:pt idx="58">
                  <c:v>3623</c:v>
                </c:pt>
                <c:pt idx="59">
                  <c:v>3654</c:v>
                </c:pt>
                <c:pt idx="60">
                  <c:v>3685</c:v>
                </c:pt>
                <c:pt idx="61">
                  <c:v>3713</c:v>
                </c:pt>
                <c:pt idx="62">
                  <c:v>3744</c:v>
                </c:pt>
                <c:pt idx="63">
                  <c:v>3774</c:v>
                </c:pt>
                <c:pt idx="64">
                  <c:v>3805</c:v>
                </c:pt>
                <c:pt idx="65">
                  <c:v>3835</c:v>
                </c:pt>
                <c:pt idx="66">
                  <c:v>3866</c:v>
                </c:pt>
                <c:pt idx="67">
                  <c:v>3897</c:v>
                </c:pt>
                <c:pt idx="68">
                  <c:v>3927</c:v>
                </c:pt>
                <c:pt idx="69">
                  <c:v>3958</c:v>
                </c:pt>
                <c:pt idx="70">
                  <c:v>3988</c:v>
                </c:pt>
                <c:pt idx="71">
                  <c:v>4019</c:v>
                </c:pt>
                <c:pt idx="72">
                  <c:v>4050</c:v>
                </c:pt>
                <c:pt idx="73">
                  <c:v>4078</c:v>
                </c:pt>
                <c:pt idx="74">
                  <c:v>4109</c:v>
                </c:pt>
                <c:pt idx="75">
                  <c:v>4139</c:v>
                </c:pt>
                <c:pt idx="76">
                  <c:v>4170</c:v>
                </c:pt>
                <c:pt idx="77">
                  <c:v>4200</c:v>
                </c:pt>
                <c:pt idx="78">
                  <c:v>4231</c:v>
                </c:pt>
                <c:pt idx="79">
                  <c:v>4262</c:v>
                </c:pt>
                <c:pt idx="80">
                  <c:v>4292</c:v>
                </c:pt>
                <c:pt idx="81">
                  <c:v>4323</c:v>
                </c:pt>
                <c:pt idx="82">
                  <c:v>4353</c:v>
                </c:pt>
                <c:pt idx="83">
                  <c:v>4384</c:v>
                </c:pt>
                <c:pt idx="84">
                  <c:v>4415</c:v>
                </c:pt>
                <c:pt idx="85">
                  <c:v>4444</c:v>
                </c:pt>
                <c:pt idx="86">
                  <c:v>4475</c:v>
                </c:pt>
                <c:pt idx="87">
                  <c:v>4505</c:v>
                </c:pt>
                <c:pt idx="88">
                  <c:v>4536</c:v>
                </c:pt>
                <c:pt idx="89">
                  <c:v>4566</c:v>
                </c:pt>
                <c:pt idx="90">
                  <c:v>4597</c:v>
                </c:pt>
                <c:pt idx="91">
                  <c:v>4628</c:v>
                </c:pt>
                <c:pt idx="92">
                  <c:v>4658</c:v>
                </c:pt>
                <c:pt idx="93">
                  <c:v>4689</c:v>
                </c:pt>
                <c:pt idx="94">
                  <c:v>4719</c:v>
                </c:pt>
                <c:pt idx="95">
                  <c:v>4750</c:v>
                </c:pt>
                <c:pt idx="96">
                  <c:v>4781</c:v>
                </c:pt>
                <c:pt idx="97">
                  <c:v>4809</c:v>
                </c:pt>
                <c:pt idx="98">
                  <c:v>4840</c:v>
                </c:pt>
                <c:pt idx="99">
                  <c:v>4870</c:v>
                </c:pt>
                <c:pt idx="100">
                  <c:v>4901</c:v>
                </c:pt>
                <c:pt idx="101">
                  <c:v>4931</c:v>
                </c:pt>
                <c:pt idx="102">
                  <c:v>4962</c:v>
                </c:pt>
                <c:pt idx="103">
                  <c:v>4993</c:v>
                </c:pt>
                <c:pt idx="104">
                  <c:v>5023</c:v>
                </c:pt>
                <c:pt idx="105">
                  <c:v>5054</c:v>
                </c:pt>
                <c:pt idx="106">
                  <c:v>5084</c:v>
                </c:pt>
                <c:pt idx="107">
                  <c:v>5115</c:v>
                </c:pt>
                <c:pt idx="108">
                  <c:v>5146</c:v>
                </c:pt>
                <c:pt idx="109">
                  <c:v>5174</c:v>
                </c:pt>
                <c:pt idx="110">
                  <c:v>5205</c:v>
                </c:pt>
                <c:pt idx="111">
                  <c:v>5235</c:v>
                </c:pt>
                <c:pt idx="112">
                  <c:v>5266</c:v>
                </c:pt>
                <c:pt idx="113">
                  <c:v>5296</c:v>
                </c:pt>
                <c:pt idx="114">
                  <c:v>5327</c:v>
                </c:pt>
                <c:pt idx="115">
                  <c:v>5358</c:v>
                </c:pt>
                <c:pt idx="116">
                  <c:v>5388</c:v>
                </c:pt>
                <c:pt idx="117">
                  <c:v>5419</c:v>
                </c:pt>
                <c:pt idx="118">
                  <c:v>5449</c:v>
                </c:pt>
                <c:pt idx="119">
                  <c:v>5480</c:v>
                </c:pt>
                <c:pt idx="120">
                  <c:v>5511</c:v>
                </c:pt>
                <c:pt idx="121">
                  <c:v>5539</c:v>
                </c:pt>
                <c:pt idx="122">
                  <c:v>5570</c:v>
                </c:pt>
                <c:pt idx="123">
                  <c:v>5600</c:v>
                </c:pt>
                <c:pt idx="124">
                  <c:v>5631</c:v>
                </c:pt>
                <c:pt idx="125">
                  <c:v>5661</c:v>
                </c:pt>
                <c:pt idx="126">
                  <c:v>5692</c:v>
                </c:pt>
                <c:pt idx="127">
                  <c:v>5723</c:v>
                </c:pt>
                <c:pt idx="128">
                  <c:v>5753</c:v>
                </c:pt>
                <c:pt idx="129">
                  <c:v>5784</c:v>
                </c:pt>
                <c:pt idx="130">
                  <c:v>5814</c:v>
                </c:pt>
                <c:pt idx="131">
                  <c:v>5845</c:v>
                </c:pt>
                <c:pt idx="132">
                  <c:v>5876</c:v>
                </c:pt>
                <c:pt idx="133">
                  <c:v>5905</c:v>
                </c:pt>
                <c:pt idx="134">
                  <c:v>5936</c:v>
                </c:pt>
                <c:pt idx="135">
                  <c:v>5966</c:v>
                </c:pt>
                <c:pt idx="136">
                  <c:v>5997</c:v>
                </c:pt>
                <c:pt idx="137">
                  <c:v>6027</c:v>
                </c:pt>
                <c:pt idx="138">
                  <c:v>6058</c:v>
                </c:pt>
                <c:pt idx="139">
                  <c:v>6089</c:v>
                </c:pt>
                <c:pt idx="140">
                  <c:v>6119</c:v>
                </c:pt>
                <c:pt idx="141">
                  <c:v>6150</c:v>
                </c:pt>
                <c:pt idx="142">
                  <c:v>6180</c:v>
                </c:pt>
                <c:pt idx="143">
                  <c:v>6211</c:v>
                </c:pt>
                <c:pt idx="144">
                  <c:v>6242</c:v>
                </c:pt>
                <c:pt idx="145">
                  <c:v>6270</c:v>
                </c:pt>
                <c:pt idx="146">
                  <c:v>6301</c:v>
                </c:pt>
                <c:pt idx="147">
                  <c:v>6331</c:v>
                </c:pt>
                <c:pt idx="148">
                  <c:v>6362</c:v>
                </c:pt>
                <c:pt idx="149">
                  <c:v>6392</c:v>
                </c:pt>
                <c:pt idx="150">
                  <c:v>6423</c:v>
                </c:pt>
                <c:pt idx="151">
                  <c:v>6454</c:v>
                </c:pt>
                <c:pt idx="152">
                  <c:v>6484</c:v>
                </c:pt>
                <c:pt idx="153">
                  <c:v>6515</c:v>
                </c:pt>
                <c:pt idx="154">
                  <c:v>6545</c:v>
                </c:pt>
                <c:pt idx="155">
                  <c:v>6576</c:v>
                </c:pt>
                <c:pt idx="156">
                  <c:v>6607</c:v>
                </c:pt>
                <c:pt idx="157">
                  <c:v>6635</c:v>
                </c:pt>
                <c:pt idx="158">
                  <c:v>6666</c:v>
                </c:pt>
                <c:pt idx="159">
                  <c:v>6696</c:v>
                </c:pt>
                <c:pt idx="160">
                  <c:v>6727</c:v>
                </c:pt>
                <c:pt idx="161">
                  <c:v>6757</c:v>
                </c:pt>
                <c:pt idx="162">
                  <c:v>6788</c:v>
                </c:pt>
                <c:pt idx="163">
                  <c:v>6819</c:v>
                </c:pt>
                <c:pt idx="164">
                  <c:v>6849</c:v>
                </c:pt>
                <c:pt idx="165">
                  <c:v>6880</c:v>
                </c:pt>
                <c:pt idx="166">
                  <c:v>6910</c:v>
                </c:pt>
                <c:pt idx="167">
                  <c:v>6941</c:v>
                </c:pt>
                <c:pt idx="168">
                  <c:v>6972</c:v>
                </c:pt>
                <c:pt idx="169">
                  <c:v>7000</c:v>
                </c:pt>
                <c:pt idx="170">
                  <c:v>7031</c:v>
                </c:pt>
                <c:pt idx="171">
                  <c:v>7061</c:v>
                </c:pt>
                <c:pt idx="172">
                  <c:v>7092</c:v>
                </c:pt>
                <c:pt idx="173">
                  <c:v>7122</c:v>
                </c:pt>
                <c:pt idx="174">
                  <c:v>7153</c:v>
                </c:pt>
                <c:pt idx="175">
                  <c:v>7184</c:v>
                </c:pt>
                <c:pt idx="176">
                  <c:v>7214</c:v>
                </c:pt>
                <c:pt idx="177">
                  <c:v>7245</c:v>
                </c:pt>
                <c:pt idx="178">
                  <c:v>7275</c:v>
                </c:pt>
                <c:pt idx="179">
                  <c:v>7306</c:v>
                </c:pt>
                <c:pt idx="180">
                  <c:v>7337</c:v>
                </c:pt>
                <c:pt idx="181">
                  <c:v>7366</c:v>
                </c:pt>
                <c:pt idx="182">
                  <c:v>7397</c:v>
                </c:pt>
                <c:pt idx="183">
                  <c:v>7427</c:v>
                </c:pt>
                <c:pt idx="184">
                  <c:v>7458</c:v>
                </c:pt>
                <c:pt idx="185">
                  <c:v>7488</c:v>
                </c:pt>
                <c:pt idx="186">
                  <c:v>7519</c:v>
                </c:pt>
                <c:pt idx="187">
                  <c:v>7550</c:v>
                </c:pt>
                <c:pt idx="188">
                  <c:v>7580</c:v>
                </c:pt>
                <c:pt idx="189">
                  <c:v>7611</c:v>
                </c:pt>
                <c:pt idx="190">
                  <c:v>7641</c:v>
                </c:pt>
                <c:pt idx="191">
                  <c:v>7672</c:v>
                </c:pt>
                <c:pt idx="192">
                  <c:v>7703</c:v>
                </c:pt>
                <c:pt idx="193">
                  <c:v>7731</c:v>
                </c:pt>
                <c:pt idx="194">
                  <c:v>7762</c:v>
                </c:pt>
                <c:pt idx="195">
                  <c:v>7792</c:v>
                </c:pt>
                <c:pt idx="196">
                  <c:v>7823</c:v>
                </c:pt>
                <c:pt idx="197">
                  <c:v>7853</c:v>
                </c:pt>
                <c:pt idx="198">
                  <c:v>7884</c:v>
                </c:pt>
                <c:pt idx="199">
                  <c:v>7915</c:v>
                </c:pt>
                <c:pt idx="200">
                  <c:v>7945</c:v>
                </c:pt>
                <c:pt idx="201">
                  <c:v>7976</c:v>
                </c:pt>
                <c:pt idx="202">
                  <c:v>8006</c:v>
                </c:pt>
                <c:pt idx="203">
                  <c:v>8037</c:v>
                </c:pt>
                <c:pt idx="204">
                  <c:v>8068</c:v>
                </c:pt>
                <c:pt idx="205">
                  <c:v>8096</c:v>
                </c:pt>
                <c:pt idx="206">
                  <c:v>8127</c:v>
                </c:pt>
                <c:pt idx="207">
                  <c:v>8157</c:v>
                </c:pt>
                <c:pt idx="208">
                  <c:v>8188</c:v>
                </c:pt>
                <c:pt idx="209">
                  <c:v>8218</c:v>
                </c:pt>
                <c:pt idx="210">
                  <c:v>8249</c:v>
                </c:pt>
                <c:pt idx="211">
                  <c:v>8280</c:v>
                </c:pt>
                <c:pt idx="212">
                  <c:v>8310</c:v>
                </c:pt>
                <c:pt idx="213">
                  <c:v>8341</c:v>
                </c:pt>
                <c:pt idx="214">
                  <c:v>8371</c:v>
                </c:pt>
                <c:pt idx="215">
                  <c:v>8402</c:v>
                </c:pt>
                <c:pt idx="216">
                  <c:v>8433</c:v>
                </c:pt>
                <c:pt idx="217">
                  <c:v>8461</c:v>
                </c:pt>
                <c:pt idx="218">
                  <c:v>8492</c:v>
                </c:pt>
                <c:pt idx="219">
                  <c:v>8522</c:v>
                </c:pt>
                <c:pt idx="220">
                  <c:v>8553</c:v>
                </c:pt>
                <c:pt idx="221">
                  <c:v>8583</c:v>
                </c:pt>
                <c:pt idx="222">
                  <c:v>8614</c:v>
                </c:pt>
                <c:pt idx="223">
                  <c:v>8645</c:v>
                </c:pt>
                <c:pt idx="224">
                  <c:v>8675</c:v>
                </c:pt>
                <c:pt idx="225">
                  <c:v>8706</c:v>
                </c:pt>
                <c:pt idx="226">
                  <c:v>8736</c:v>
                </c:pt>
                <c:pt idx="227">
                  <c:v>8767</c:v>
                </c:pt>
                <c:pt idx="228">
                  <c:v>8798</c:v>
                </c:pt>
                <c:pt idx="229">
                  <c:v>8827</c:v>
                </c:pt>
                <c:pt idx="230">
                  <c:v>8858</c:v>
                </c:pt>
                <c:pt idx="231">
                  <c:v>8888</c:v>
                </c:pt>
                <c:pt idx="232">
                  <c:v>8919</c:v>
                </c:pt>
                <c:pt idx="233">
                  <c:v>8949</c:v>
                </c:pt>
                <c:pt idx="234">
                  <c:v>8980</c:v>
                </c:pt>
                <c:pt idx="235">
                  <c:v>9011</c:v>
                </c:pt>
                <c:pt idx="236">
                  <c:v>9041</c:v>
                </c:pt>
                <c:pt idx="237">
                  <c:v>9072</c:v>
                </c:pt>
                <c:pt idx="238">
                  <c:v>9102</c:v>
                </c:pt>
                <c:pt idx="239">
                  <c:v>9133</c:v>
                </c:pt>
                <c:pt idx="240">
                  <c:v>9164</c:v>
                </c:pt>
                <c:pt idx="241">
                  <c:v>9192</c:v>
                </c:pt>
                <c:pt idx="242">
                  <c:v>9223</c:v>
                </c:pt>
                <c:pt idx="243">
                  <c:v>9253</c:v>
                </c:pt>
                <c:pt idx="244">
                  <c:v>9284</c:v>
                </c:pt>
                <c:pt idx="245">
                  <c:v>9314</c:v>
                </c:pt>
                <c:pt idx="246">
                  <c:v>9345</c:v>
                </c:pt>
                <c:pt idx="247">
                  <c:v>9376</c:v>
                </c:pt>
                <c:pt idx="248">
                  <c:v>9406</c:v>
                </c:pt>
                <c:pt idx="249">
                  <c:v>9437</c:v>
                </c:pt>
                <c:pt idx="250">
                  <c:v>9467</c:v>
                </c:pt>
                <c:pt idx="251">
                  <c:v>9498</c:v>
                </c:pt>
                <c:pt idx="252">
                  <c:v>9529</c:v>
                </c:pt>
                <c:pt idx="253">
                  <c:v>9557</c:v>
                </c:pt>
                <c:pt idx="254">
                  <c:v>9588</c:v>
                </c:pt>
                <c:pt idx="255">
                  <c:v>9618</c:v>
                </c:pt>
                <c:pt idx="256">
                  <c:v>9649</c:v>
                </c:pt>
                <c:pt idx="257">
                  <c:v>9679</c:v>
                </c:pt>
                <c:pt idx="258">
                  <c:v>9710</c:v>
                </c:pt>
                <c:pt idx="259">
                  <c:v>9741</c:v>
                </c:pt>
                <c:pt idx="260">
                  <c:v>9771</c:v>
                </c:pt>
                <c:pt idx="261">
                  <c:v>9802</c:v>
                </c:pt>
                <c:pt idx="262">
                  <c:v>9832</c:v>
                </c:pt>
                <c:pt idx="263">
                  <c:v>9863</c:v>
                </c:pt>
                <c:pt idx="264">
                  <c:v>9894</c:v>
                </c:pt>
                <c:pt idx="265">
                  <c:v>9922</c:v>
                </c:pt>
                <c:pt idx="266">
                  <c:v>9953</c:v>
                </c:pt>
                <c:pt idx="267">
                  <c:v>9983</c:v>
                </c:pt>
                <c:pt idx="268">
                  <c:v>10014</c:v>
                </c:pt>
                <c:pt idx="269">
                  <c:v>10044</c:v>
                </c:pt>
                <c:pt idx="270">
                  <c:v>10075</c:v>
                </c:pt>
                <c:pt idx="271">
                  <c:v>10106</c:v>
                </c:pt>
                <c:pt idx="272">
                  <c:v>10136</c:v>
                </c:pt>
                <c:pt idx="273">
                  <c:v>10167</c:v>
                </c:pt>
                <c:pt idx="274">
                  <c:v>10197</c:v>
                </c:pt>
                <c:pt idx="275">
                  <c:v>10228</c:v>
                </c:pt>
                <c:pt idx="276">
                  <c:v>10259</c:v>
                </c:pt>
                <c:pt idx="277">
                  <c:v>10288</c:v>
                </c:pt>
                <c:pt idx="278">
                  <c:v>10319</c:v>
                </c:pt>
                <c:pt idx="279">
                  <c:v>10349</c:v>
                </c:pt>
                <c:pt idx="280">
                  <c:v>10380</c:v>
                </c:pt>
                <c:pt idx="281">
                  <c:v>10410</c:v>
                </c:pt>
                <c:pt idx="282">
                  <c:v>10441</c:v>
                </c:pt>
                <c:pt idx="283">
                  <c:v>10472</c:v>
                </c:pt>
                <c:pt idx="284">
                  <c:v>10502</c:v>
                </c:pt>
                <c:pt idx="285">
                  <c:v>10533</c:v>
                </c:pt>
                <c:pt idx="286">
                  <c:v>10563</c:v>
                </c:pt>
                <c:pt idx="287">
                  <c:v>10594</c:v>
                </c:pt>
                <c:pt idx="288">
                  <c:v>10625</c:v>
                </c:pt>
                <c:pt idx="289">
                  <c:v>10653</c:v>
                </c:pt>
                <c:pt idx="290">
                  <c:v>10684</c:v>
                </c:pt>
                <c:pt idx="291">
                  <c:v>10714</c:v>
                </c:pt>
                <c:pt idx="292">
                  <c:v>10745</c:v>
                </c:pt>
                <c:pt idx="293">
                  <c:v>10775</c:v>
                </c:pt>
                <c:pt idx="294">
                  <c:v>10806</c:v>
                </c:pt>
                <c:pt idx="295">
                  <c:v>10837</c:v>
                </c:pt>
                <c:pt idx="296">
                  <c:v>10867</c:v>
                </c:pt>
                <c:pt idx="297">
                  <c:v>10898</c:v>
                </c:pt>
                <c:pt idx="298">
                  <c:v>10928</c:v>
                </c:pt>
                <c:pt idx="299">
                  <c:v>10959</c:v>
                </c:pt>
                <c:pt idx="300">
                  <c:v>10990</c:v>
                </c:pt>
                <c:pt idx="301">
                  <c:v>11018</c:v>
                </c:pt>
                <c:pt idx="302">
                  <c:v>11049</c:v>
                </c:pt>
                <c:pt idx="303">
                  <c:v>11079</c:v>
                </c:pt>
                <c:pt idx="304">
                  <c:v>11110</c:v>
                </c:pt>
                <c:pt idx="305">
                  <c:v>11140</c:v>
                </c:pt>
                <c:pt idx="306">
                  <c:v>11171</c:v>
                </c:pt>
                <c:pt idx="307">
                  <c:v>11202</c:v>
                </c:pt>
                <c:pt idx="308">
                  <c:v>11232</c:v>
                </c:pt>
                <c:pt idx="309">
                  <c:v>11263</c:v>
                </c:pt>
                <c:pt idx="310">
                  <c:v>11293</c:v>
                </c:pt>
                <c:pt idx="311">
                  <c:v>11324</c:v>
                </c:pt>
                <c:pt idx="312">
                  <c:v>11355</c:v>
                </c:pt>
                <c:pt idx="313">
                  <c:v>11383</c:v>
                </c:pt>
                <c:pt idx="314">
                  <c:v>11414</c:v>
                </c:pt>
                <c:pt idx="315">
                  <c:v>11444</c:v>
                </c:pt>
                <c:pt idx="316">
                  <c:v>11475</c:v>
                </c:pt>
                <c:pt idx="317">
                  <c:v>11505</c:v>
                </c:pt>
                <c:pt idx="318">
                  <c:v>11536</c:v>
                </c:pt>
                <c:pt idx="319">
                  <c:v>11567</c:v>
                </c:pt>
                <c:pt idx="320">
                  <c:v>11597</c:v>
                </c:pt>
                <c:pt idx="321">
                  <c:v>11628</c:v>
                </c:pt>
                <c:pt idx="322">
                  <c:v>11658</c:v>
                </c:pt>
                <c:pt idx="323">
                  <c:v>11689</c:v>
                </c:pt>
                <c:pt idx="324">
                  <c:v>11720</c:v>
                </c:pt>
                <c:pt idx="325">
                  <c:v>11749</c:v>
                </c:pt>
                <c:pt idx="326">
                  <c:v>11780</c:v>
                </c:pt>
                <c:pt idx="327">
                  <c:v>11810</c:v>
                </c:pt>
                <c:pt idx="328">
                  <c:v>11841</c:v>
                </c:pt>
                <c:pt idx="329">
                  <c:v>11871</c:v>
                </c:pt>
                <c:pt idx="330">
                  <c:v>11902</c:v>
                </c:pt>
                <c:pt idx="331">
                  <c:v>11933</c:v>
                </c:pt>
                <c:pt idx="332">
                  <c:v>11963</c:v>
                </c:pt>
                <c:pt idx="333">
                  <c:v>11994</c:v>
                </c:pt>
                <c:pt idx="334">
                  <c:v>12024</c:v>
                </c:pt>
                <c:pt idx="335">
                  <c:v>12055</c:v>
                </c:pt>
                <c:pt idx="336">
                  <c:v>12086</c:v>
                </c:pt>
                <c:pt idx="337">
                  <c:v>12114</c:v>
                </c:pt>
                <c:pt idx="338">
                  <c:v>12145</c:v>
                </c:pt>
                <c:pt idx="339">
                  <c:v>12175</c:v>
                </c:pt>
                <c:pt idx="340">
                  <c:v>12206</c:v>
                </c:pt>
                <c:pt idx="341">
                  <c:v>12236</c:v>
                </c:pt>
                <c:pt idx="342">
                  <c:v>12267</c:v>
                </c:pt>
                <c:pt idx="343">
                  <c:v>12298</c:v>
                </c:pt>
                <c:pt idx="344">
                  <c:v>12328</c:v>
                </c:pt>
                <c:pt idx="345">
                  <c:v>12359</c:v>
                </c:pt>
                <c:pt idx="346">
                  <c:v>12389</c:v>
                </c:pt>
                <c:pt idx="347">
                  <c:v>12420</c:v>
                </c:pt>
                <c:pt idx="348">
                  <c:v>12451</c:v>
                </c:pt>
                <c:pt idx="349">
                  <c:v>12479</c:v>
                </c:pt>
                <c:pt idx="350">
                  <c:v>12510</c:v>
                </c:pt>
                <c:pt idx="351">
                  <c:v>12540</c:v>
                </c:pt>
                <c:pt idx="352">
                  <c:v>12571</c:v>
                </c:pt>
                <c:pt idx="353">
                  <c:v>12601</c:v>
                </c:pt>
                <c:pt idx="354">
                  <c:v>12632</c:v>
                </c:pt>
                <c:pt idx="355">
                  <c:v>12663</c:v>
                </c:pt>
                <c:pt idx="356">
                  <c:v>12693</c:v>
                </c:pt>
                <c:pt idx="357">
                  <c:v>12724</c:v>
                </c:pt>
                <c:pt idx="358">
                  <c:v>12754</c:v>
                </c:pt>
                <c:pt idx="359">
                  <c:v>12785</c:v>
                </c:pt>
                <c:pt idx="360">
                  <c:v>12816</c:v>
                </c:pt>
                <c:pt idx="361">
                  <c:v>12844</c:v>
                </c:pt>
                <c:pt idx="362">
                  <c:v>12875</c:v>
                </c:pt>
                <c:pt idx="363">
                  <c:v>12905</c:v>
                </c:pt>
                <c:pt idx="364">
                  <c:v>12936</c:v>
                </c:pt>
                <c:pt idx="365">
                  <c:v>12966</c:v>
                </c:pt>
                <c:pt idx="366">
                  <c:v>12997</c:v>
                </c:pt>
                <c:pt idx="367">
                  <c:v>13028</c:v>
                </c:pt>
                <c:pt idx="368">
                  <c:v>13058</c:v>
                </c:pt>
                <c:pt idx="369">
                  <c:v>13089</c:v>
                </c:pt>
                <c:pt idx="370">
                  <c:v>13119</c:v>
                </c:pt>
                <c:pt idx="371">
                  <c:v>13150</c:v>
                </c:pt>
                <c:pt idx="372">
                  <c:v>13181</c:v>
                </c:pt>
                <c:pt idx="373">
                  <c:v>13210</c:v>
                </c:pt>
                <c:pt idx="374">
                  <c:v>13241</c:v>
                </c:pt>
                <c:pt idx="375">
                  <c:v>13271</c:v>
                </c:pt>
                <c:pt idx="376">
                  <c:v>13302</c:v>
                </c:pt>
                <c:pt idx="377">
                  <c:v>13332</c:v>
                </c:pt>
                <c:pt idx="378">
                  <c:v>13363</c:v>
                </c:pt>
                <c:pt idx="379">
                  <c:v>13394</c:v>
                </c:pt>
                <c:pt idx="380">
                  <c:v>13424</c:v>
                </c:pt>
                <c:pt idx="381">
                  <c:v>13455</c:v>
                </c:pt>
                <c:pt idx="382">
                  <c:v>13485</c:v>
                </c:pt>
                <c:pt idx="383">
                  <c:v>13516</c:v>
                </c:pt>
                <c:pt idx="384">
                  <c:v>13547</c:v>
                </c:pt>
                <c:pt idx="385">
                  <c:v>13575</c:v>
                </c:pt>
                <c:pt idx="386">
                  <c:v>13606</c:v>
                </c:pt>
                <c:pt idx="387">
                  <c:v>13636</c:v>
                </c:pt>
                <c:pt idx="388">
                  <c:v>13667</c:v>
                </c:pt>
                <c:pt idx="389">
                  <c:v>13697</c:v>
                </c:pt>
                <c:pt idx="390">
                  <c:v>13728</c:v>
                </c:pt>
                <c:pt idx="391">
                  <c:v>13759</c:v>
                </c:pt>
                <c:pt idx="392">
                  <c:v>13789</c:v>
                </c:pt>
                <c:pt idx="393">
                  <c:v>13820</c:v>
                </c:pt>
                <c:pt idx="394">
                  <c:v>13850</c:v>
                </c:pt>
                <c:pt idx="395">
                  <c:v>13881</c:v>
                </c:pt>
                <c:pt idx="396">
                  <c:v>13912</c:v>
                </c:pt>
                <c:pt idx="397">
                  <c:v>13940</c:v>
                </c:pt>
                <c:pt idx="398">
                  <c:v>13971</c:v>
                </c:pt>
                <c:pt idx="399">
                  <c:v>14001</c:v>
                </c:pt>
                <c:pt idx="400">
                  <c:v>14032</c:v>
                </c:pt>
                <c:pt idx="401">
                  <c:v>14062</c:v>
                </c:pt>
                <c:pt idx="402">
                  <c:v>14093</c:v>
                </c:pt>
                <c:pt idx="403">
                  <c:v>14124</c:v>
                </c:pt>
                <c:pt idx="404">
                  <c:v>14154</c:v>
                </c:pt>
                <c:pt idx="405">
                  <c:v>14185</c:v>
                </c:pt>
                <c:pt idx="406">
                  <c:v>14215</c:v>
                </c:pt>
                <c:pt idx="407">
                  <c:v>14246</c:v>
                </c:pt>
                <c:pt idx="408">
                  <c:v>14277</c:v>
                </c:pt>
                <c:pt idx="409">
                  <c:v>14305</c:v>
                </c:pt>
                <c:pt idx="410">
                  <c:v>14336</c:v>
                </c:pt>
                <c:pt idx="411">
                  <c:v>14366</c:v>
                </c:pt>
                <c:pt idx="412">
                  <c:v>14397</c:v>
                </c:pt>
                <c:pt idx="413">
                  <c:v>14427</c:v>
                </c:pt>
                <c:pt idx="414">
                  <c:v>14458</c:v>
                </c:pt>
                <c:pt idx="415">
                  <c:v>14489</c:v>
                </c:pt>
                <c:pt idx="416">
                  <c:v>14519</c:v>
                </c:pt>
                <c:pt idx="417">
                  <c:v>14550</c:v>
                </c:pt>
                <c:pt idx="418">
                  <c:v>14580</c:v>
                </c:pt>
                <c:pt idx="419">
                  <c:v>14611</c:v>
                </c:pt>
                <c:pt idx="420">
                  <c:v>14642</c:v>
                </c:pt>
                <c:pt idx="421">
                  <c:v>14671</c:v>
                </c:pt>
                <c:pt idx="422">
                  <c:v>14702</c:v>
                </c:pt>
                <c:pt idx="423">
                  <c:v>14732</c:v>
                </c:pt>
                <c:pt idx="424">
                  <c:v>14763</c:v>
                </c:pt>
                <c:pt idx="425">
                  <c:v>14793</c:v>
                </c:pt>
                <c:pt idx="426">
                  <c:v>14824</c:v>
                </c:pt>
                <c:pt idx="427">
                  <c:v>14855</c:v>
                </c:pt>
                <c:pt idx="428">
                  <c:v>14885</c:v>
                </c:pt>
                <c:pt idx="429">
                  <c:v>14916</c:v>
                </c:pt>
                <c:pt idx="430">
                  <c:v>14946</c:v>
                </c:pt>
                <c:pt idx="431">
                  <c:v>14977</c:v>
                </c:pt>
                <c:pt idx="432">
                  <c:v>15008</c:v>
                </c:pt>
                <c:pt idx="433">
                  <c:v>15036</c:v>
                </c:pt>
                <c:pt idx="434">
                  <c:v>15067</c:v>
                </c:pt>
                <c:pt idx="435">
                  <c:v>15097</c:v>
                </c:pt>
                <c:pt idx="436">
                  <c:v>15128</c:v>
                </c:pt>
                <c:pt idx="437">
                  <c:v>15158</c:v>
                </c:pt>
                <c:pt idx="438">
                  <c:v>15189</c:v>
                </c:pt>
                <c:pt idx="439">
                  <c:v>15220</c:v>
                </c:pt>
                <c:pt idx="440">
                  <c:v>15250</c:v>
                </c:pt>
                <c:pt idx="441">
                  <c:v>15281</c:v>
                </c:pt>
                <c:pt idx="442">
                  <c:v>15311</c:v>
                </c:pt>
                <c:pt idx="443">
                  <c:v>15342</c:v>
                </c:pt>
                <c:pt idx="444">
                  <c:v>15373</c:v>
                </c:pt>
                <c:pt idx="445">
                  <c:v>15401</c:v>
                </c:pt>
                <c:pt idx="446">
                  <c:v>15432</c:v>
                </c:pt>
                <c:pt idx="447">
                  <c:v>15462</c:v>
                </c:pt>
                <c:pt idx="448">
                  <c:v>15493</c:v>
                </c:pt>
                <c:pt idx="449">
                  <c:v>15523</c:v>
                </c:pt>
                <c:pt idx="450">
                  <c:v>15554</c:v>
                </c:pt>
                <c:pt idx="451">
                  <c:v>15585</c:v>
                </c:pt>
                <c:pt idx="452">
                  <c:v>15615</c:v>
                </c:pt>
                <c:pt idx="453">
                  <c:v>15646</c:v>
                </c:pt>
                <c:pt idx="454">
                  <c:v>15676</c:v>
                </c:pt>
                <c:pt idx="455">
                  <c:v>15707</c:v>
                </c:pt>
                <c:pt idx="456">
                  <c:v>15738</c:v>
                </c:pt>
                <c:pt idx="457">
                  <c:v>15766</c:v>
                </c:pt>
                <c:pt idx="458">
                  <c:v>15797</c:v>
                </c:pt>
                <c:pt idx="459">
                  <c:v>15827</c:v>
                </c:pt>
                <c:pt idx="460">
                  <c:v>15858</c:v>
                </c:pt>
                <c:pt idx="461">
                  <c:v>15888</c:v>
                </c:pt>
                <c:pt idx="462">
                  <c:v>15919</c:v>
                </c:pt>
                <c:pt idx="463">
                  <c:v>15950</c:v>
                </c:pt>
                <c:pt idx="464">
                  <c:v>15980</c:v>
                </c:pt>
                <c:pt idx="465">
                  <c:v>16011</c:v>
                </c:pt>
                <c:pt idx="466">
                  <c:v>16041</c:v>
                </c:pt>
                <c:pt idx="467">
                  <c:v>16072</c:v>
                </c:pt>
                <c:pt idx="468">
                  <c:v>16103</c:v>
                </c:pt>
                <c:pt idx="469">
                  <c:v>16132</c:v>
                </c:pt>
                <c:pt idx="470">
                  <c:v>16163</c:v>
                </c:pt>
                <c:pt idx="471">
                  <c:v>16193</c:v>
                </c:pt>
                <c:pt idx="472">
                  <c:v>16224</c:v>
                </c:pt>
                <c:pt idx="473">
                  <c:v>16254</c:v>
                </c:pt>
                <c:pt idx="474">
                  <c:v>16285</c:v>
                </c:pt>
                <c:pt idx="475">
                  <c:v>16316</c:v>
                </c:pt>
                <c:pt idx="476">
                  <c:v>16346</c:v>
                </c:pt>
                <c:pt idx="477">
                  <c:v>16377</c:v>
                </c:pt>
                <c:pt idx="478">
                  <c:v>16407</c:v>
                </c:pt>
                <c:pt idx="479">
                  <c:v>16438</c:v>
                </c:pt>
                <c:pt idx="480">
                  <c:v>16469</c:v>
                </c:pt>
                <c:pt idx="481">
                  <c:v>16497</c:v>
                </c:pt>
                <c:pt idx="482">
                  <c:v>16528</c:v>
                </c:pt>
                <c:pt idx="483">
                  <c:v>16558</c:v>
                </c:pt>
                <c:pt idx="484">
                  <c:v>16589</c:v>
                </c:pt>
                <c:pt idx="485">
                  <c:v>16619</c:v>
                </c:pt>
                <c:pt idx="486">
                  <c:v>16650</c:v>
                </c:pt>
                <c:pt idx="487">
                  <c:v>16681</c:v>
                </c:pt>
                <c:pt idx="488">
                  <c:v>16711</c:v>
                </c:pt>
                <c:pt idx="489">
                  <c:v>16742</c:v>
                </c:pt>
                <c:pt idx="490">
                  <c:v>16772</c:v>
                </c:pt>
                <c:pt idx="491">
                  <c:v>16803</c:v>
                </c:pt>
                <c:pt idx="492">
                  <c:v>16834</c:v>
                </c:pt>
                <c:pt idx="493">
                  <c:v>16862</c:v>
                </c:pt>
                <c:pt idx="494">
                  <c:v>16893</c:v>
                </c:pt>
                <c:pt idx="495">
                  <c:v>16923</c:v>
                </c:pt>
                <c:pt idx="496">
                  <c:v>16954</c:v>
                </c:pt>
                <c:pt idx="497">
                  <c:v>16984</c:v>
                </c:pt>
                <c:pt idx="498">
                  <c:v>17015</c:v>
                </c:pt>
                <c:pt idx="499">
                  <c:v>17046</c:v>
                </c:pt>
                <c:pt idx="500">
                  <c:v>17076</c:v>
                </c:pt>
                <c:pt idx="501">
                  <c:v>17107</c:v>
                </c:pt>
                <c:pt idx="502">
                  <c:v>17137</c:v>
                </c:pt>
                <c:pt idx="503">
                  <c:v>17168</c:v>
                </c:pt>
                <c:pt idx="504">
                  <c:v>17199</c:v>
                </c:pt>
                <c:pt idx="505">
                  <c:v>17227</c:v>
                </c:pt>
                <c:pt idx="506">
                  <c:v>17258</c:v>
                </c:pt>
                <c:pt idx="507">
                  <c:v>17288</c:v>
                </c:pt>
                <c:pt idx="508">
                  <c:v>17319</c:v>
                </c:pt>
                <c:pt idx="509">
                  <c:v>17349</c:v>
                </c:pt>
                <c:pt idx="510">
                  <c:v>17380</c:v>
                </c:pt>
                <c:pt idx="511">
                  <c:v>17411</c:v>
                </c:pt>
                <c:pt idx="512">
                  <c:v>17441</c:v>
                </c:pt>
                <c:pt idx="513">
                  <c:v>17472</c:v>
                </c:pt>
                <c:pt idx="514">
                  <c:v>17502</c:v>
                </c:pt>
                <c:pt idx="515">
                  <c:v>17533</c:v>
                </c:pt>
                <c:pt idx="516">
                  <c:v>17564</c:v>
                </c:pt>
                <c:pt idx="517">
                  <c:v>17593</c:v>
                </c:pt>
                <c:pt idx="518">
                  <c:v>17624</c:v>
                </c:pt>
                <c:pt idx="519">
                  <c:v>17654</c:v>
                </c:pt>
                <c:pt idx="520">
                  <c:v>17685</c:v>
                </c:pt>
                <c:pt idx="521">
                  <c:v>17715</c:v>
                </c:pt>
                <c:pt idx="522">
                  <c:v>17746</c:v>
                </c:pt>
                <c:pt idx="523">
                  <c:v>17777</c:v>
                </c:pt>
                <c:pt idx="524">
                  <c:v>17807</c:v>
                </c:pt>
                <c:pt idx="525">
                  <c:v>17838</c:v>
                </c:pt>
                <c:pt idx="526">
                  <c:v>17868</c:v>
                </c:pt>
                <c:pt idx="527">
                  <c:v>17899</c:v>
                </c:pt>
                <c:pt idx="528">
                  <c:v>17930</c:v>
                </c:pt>
                <c:pt idx="529">
                  <c:v>17958</c:v>
                </c:pt>
                <c:pt idx="530">
                  <c:v>17989</c:v>
                </c:pt>
                <c:pt idx="531">
                  <c:v>18019</c:v>
                </c:pt>
                <c:pt idx="532">
                  <c:v>18050</c:v>
                </c:pt>
                <c:pt idx="533">
                  <c:v>18080</c:v>
                </c:pt>
                <c:pt idx="534">
                  <c:v>18111</c:v>
                </c:pt>
                <c:pt idx="535">
                  <c:v>18142</c:v>
                </c:pt>
                <c:pt idx="536">
                  <c:v>18172</c:v>
                </c:pt>
                <c:pt idx="537">
                  <c:v>18203</c:v>
                </c:pt>
                <c:pt idx="538">
                  <c:v>18233</c:v>
                </c:pt>
                <c:pt idx="539">
                  <c:v>18264</c:v>
                </c:pt>
                <c:pt idx="540">
                  <c:v>18295</c:v>
                </c:pt>
                <c:pt idx="541">
                  <c:v>18323</c:v>
                </c:pt>
                <c:pt idx="542">
                  <c:v>18354</c:v>
                </c:pt>
                <c:pt idx="543">
                  <c:v>18384</c:v>
                </c:pt>
                <c:pt idx="544">
                  <c:v>18415</c:v>
                </c:pt>
                <c:pt idx="545">
                  <c:v>18445</c:v>
                </c:pt>
                <c:pt idx="546">
                  <c:v>18476</c:v>
                </c:pt>
                <c:pt idx="547">
                  <c:v>18507</c:v>
                </c:pt>
                <c:pt idx="548">
                  <c:v>18537</c:v>
                </c:pt>
                <c:pt idx="549">
                  <c:v>18568</c:v>
                </c:pt>
                <c:pt idx="550">
                  <c:v>18598</c:v>
                </c:pt>
                <c:pt idx="551">
                  <c:v>18629</c:v>
                </c:pt>
                <c:pt idx="552">
                  <c:v>18660</c:v>
                </c:pt>
                <c:pt idx="553">
                  <c:v>18688</c:v>
                </c:pt>
                <c:pt idx="554">
                  <c:v>18719</c:v>
                </c:pt>
                <c:pt idx="555">
                  <c:v>18749</c:v>
                </c:pt>
                <c:pt idx="556">
                  <c:v>18780</c:v>
                </c:pt>
                <c:pt idx="557">
                  <c:v>18810</c:v>
                </c:pt>
                <c:pt idx="558">
                  <c:v>18841</c:v>
                </c:pt>
                <c:pt idx="559">
                  <c:v>18872</c:v>
                </c:pt>
                <c:pt idx="560">
                  <c:v>18902</c:v>
                </c:pt>
                <c:pt idx="561">
                  <c:v>18933</c:v>
                </c:pt>
                <c:pt idx="562">
                  <c:v>18963</c:v>
                </c:pt>
                <c:pt idx="563">
                  <c:v>18994</c:v>
                </c:pt>
                <c:pt idx="564">
                  <c:v>19025</c:v>
                </c:pt>
                <c:pt idx="565">
                  <c:v>19054</c:v>
                </c:pt>
                <c:pt idx="566">
                  <c:v>19085</c:v>
                </c:pt>
                <c:pt idx="567">
                  <c:v>19115</c:v>
                </c:pt>
                <c:pt idx="568">
                  <c:v>19146</c:v>
                </c:pt>
                <c:pt idx="569">
                  <c:v>19176</c:v>
                </c:pt>
                <c:pt idx="570">
                  <c:v>19207</c:v>
                </c:pt>
                <c:pt idx="571">
                  <c:v>19238</c:v>
                </c:pt>
                <c:pt idx="572">
                  <c:v>19268</c:v>
                </c:pt>
                <c:pt idx="573">
                  <c:v>19299</c:v>
                </c:pt>
                <c:pt idx="574">
                  <c:v>19329</c:v>
                </c:pt>
                <c:pt idx="575">
                  <c:v>19360</c:v>
                </c:pt>
                <c:pt idx="576">
                  <c:v>19391</c:v>
                </c:pt>
                <c:pt idx="577">
                  <c:v>19419</c:v>
                </c:pt>
                <c:pt idx="578">
                  <c:v>19450</c:v>
                </c:pt>
                <c:pt idx="579">
                  <c:v>19480</c:v>
                </c:pt>
                <c:pt idx="580">
                  <c:v>19511</c:v>
                </c:pt>
                <c:pt idx="581">
                  <c:v>19541</c:v>
                </c:pt>
                <c:pt idx="582">
                  <c:v>19572</c:v>
                </c:pt>
                <c:pt idx="583">
                  <c:v>19603</c:v>
                </c:pt>
                <c:pt idx="584">
                  <c:v>19633</c:v>
                </c:pt>
                <c:pt idx="585">
                  <c:v>19664</c:v>
                </c:pt>
                <c:pt idx="586">
                  <c:v>19694</c:v>
                </c:pt>
                <c:pt idx="587">
                  <c:v>19725</c:v>
                </c:pt>
                <c:pt idx="588">
                  <c:v>19756</c:v>
                </c:pt>
                <c:pt idx="589">
                  <c:v>19784</c:v>
                </c:pt>
                <c:pt idx="590">
                  <c:v>19815</c:v>
                </c:pt>
                <c:pt idx="591">
                  <c:v>19845</c:v>
                </c:pt>
                <c:pt idx="592">
                  <c:v>19876</c:v>
                </c:pt>
                <c:pt idx="593">
                  <c:v>19906</c:v>
                </c:pt>
                <c:pt idx="594">
                  <c:v>19937</c:v>
                </c:pt>
                <c:pt idx="595">
                  <c:v>19968</c:v>
                </c:pt>
                <c:pt idx="596">
                  <c:v>19998</c:v>
                </c:pt>
                <c:pt idx="597">
                  <c:v>20029</c:v>
                </c:pt>
                <c:pt idx="598">
                  <c:v>20059</c:v>
                </c:pt>
                <c:pt idx="599">
                  <c:v>20090</c:v>
                </c:pt>
                <c:pt idx="600">
                  <c:v>20121</c:v>
                </c:pt>
                <c:pt idx="601">
                  <c:v>20149</c:v>
                </c:pt>
                <c:pt idx="602">
                  <c:v>20180</c:v>
                </c:pt>
                <c:pt idx="603">
                  <c:v>20210</c:v>
                </c:pt>
                <c:pt idx="604">
                  <c:v>20241</c:v>
                </c:pt>
                <c:pt idx="605">
                  <c:v>20271</c:v>
                </c:pt>
                <c:pt idx="606">
                  <c:v>20302</c:v>
                </c:pt>
                <c:pt idx="607">
                  <c:v>20333</c:v>
                </c:pt>
                <c:pt idx="608">
                  <c:v>20363</c:v>
                </c:pt>
                <c:pt idx="609">
                  <c:v>20394</c:v>
                </c:pt>
                <c:pt idx="610">
                  <c:v>20424</c:v>
                </c:pt>
                <c:pt idx="611">
                  <c:v>20455</c:v>
                </c:pt>
                <c:pt idx="612">
                  <c:v>20486</c:v>
                </c:pt>
                <c:pt idx="613">
                  <c:v>20515</c:v>
                </c:pt>
                <c:pt idx="614">
                  <c:v>20546</c:v>
                </c:pt>
                <c:pt idx="615">
                  <c:v>20576</c:v>
                </c:pt>
                <c:pt idx="616">
                  <c:v>20607</c:v>
                </c:pt>
                <c:pt idx="617">
                  <c:v>20637</c:v>
                </c:pt>
                <c:pt idx="618">
                  <c:v>20668</c:v>
                </c:pt>
                <c:pt idx="619">
                  <c:v>20699</c:v>
                </c:pt>
                <c:pt idx="620">
                  <c:v>20729</c:v>
                </c:pt>
                <c:pt idx="621">
                  <c:v>20760</c:v>
                </c:pt>
                <c:pt idx="622">
                  <c:v>20790</c:v>
                </c:pt>
                <c:pt idx="623">
                  <c:v>20821</c:v>
                </c:pt>
                <c:pt idx="624">
                  <c:v>20852</c:v>
                </c:pt>
                <c:pt idx="625">
                  <c:v>20880</c:v>
                </c:pt>
                <c:pt idx="626">
                  <c:v>20911</c:v>
                </c:pt>
                <c:pt idx="627">
                  <c:v>20941</c:v>
                </c:pt>
                <c:pt idx="628">
                  <c:v>20972</c:v>
                </c:pt>
                <c:pt idx="629">
                  <c:v>21002</c:v>
                </c:pt>
                <c:pt idx="630">
                  <c:v>21033</c:v>
                </c:pt>
                <c:pt idx="631">
                  <c:v>21064</c:v>
                </c:pt>
                <c:pt idx="632">
                  <c:v>21094</c:v>
                </c:pt>
                <c:pt idx="633">
                  <c:v>21125</c:v>
                </c:pt>
                <c:pt idx="634">
                  <c:v>21155</c:v>
                </c:pt>
                <c:pt idx="635">
                  <c:v>21186</c:v>
                </c:pt>
                <c:pt idx="636">
                  <c:v>21217</c:v>
                </c:pt>
                <c:pt idx="637">
                  <c:v>21245</c:v>
                </c:pt>
                <c:pt idx="638">
                  <c:v>21276</c:v>
                </c:pt>
                <c:pt idx="639">
                  <c:v>21306</c:v>
                </c:pt>
                <c:pt idx="640">
                  <c:v>21337</c:v>
                </c:pt>
                <c:pt idx="641">
                  <c:v>21367</c:v>
                </c:pt>
                <c:pt idx="642">
                  <c:v>21398</c:v>
                </c:pt>
                <c:pt idx="643">
                  <c:v>21429</c:v>
                </c:pt>
                <c:pt idx="644">
                  <c:v>21459</c:v>
                </c:pt>
                <c:pt idx="645">
                  <c:v>21490</c:v>
                </c:pt>
                <c:pt idx="646">
                  <c:v>21520</c:v>
                </c:pt>
                <c:pt idx="647">
                  <c:v>21551</c:v>
                </c:pt>
                <c:pt idx="648">
                  <c:v>21582</c:v>
                </c:pt>
                <c:pt idx="649">
                  <c:v>21610</c:v>
                </c:pt>
                <c:pt idx="650">
                  <c:v>21641</c:v>
                </c:pt>
                <c:pt idx="651">
                  <c:v>21671</c:v>
                </c:pt>
                <c:pt idx="652">
                  <c:v>21702</c:v>
                </c:pt>
                <c:pt idx="653">
                  <c:v>21732</c:v>
                </c:pt>
                <c:pt idx="654">
                  <c:v>21763</c:v>
                </c:pt>
                <c:pt idx="655">
                  <c:v>21794</c:v>
                </c:pt>
                <c:pt idx="656">
                  <c:v>21824</c:v>
                </c:pt>
                <c:pt idx="657">
                  <c:v>21855</c:v>
                </c:pt>
                <c:pt idx="658">
                  <c:v>21885</c:v>
                </c:pt>
                <c:pt idx="659">
                  <c:v>21916</c:v>
                </c:pt>
                <c:pt idx="660">
                  <c:v>21947</c:v>
                </c:pt>
                <c:pt idx="661">
                  <c:v>21976</c:v>
                </c:pt>
                <c:pt idx="662">
                  <c:v>22007</c:v>
                </c:pt>
                <c:pt idx="663">
                  <c:v>22037</c:v>
                </c:pt>
                <c:pt idx="664">
                  <c:v>22068</c:v>
                </c:pt>
                <c:pt idx="665">
                  <c:v>22098</c:v>
                </c:pt>
                <c:pt idx="666">
                  <c:v>22129</c:v>
                </c:pt>
                <c:pt idx="667">
                  <c:v>22160</c:v>
                </c:pt>
                <c:pt idx="668">
                  <c:v>22190</c:v>
                </c:pt>
                <c:pt idx="669">
                  <c:v>22221</c:v>
                </c:pt>
                <c:pt idx="670">
                  <c:v>22251</c:v>
                </c:pt>
                <c:pt idx="671">
                  <c:v>22282</c:v>
                </c:pt>
                <c:pt idx="672">
                  <c:v>22313</c:v>
                </c:pt>
                <c:pt idx="673">
                  <c:v>22341</c:v>
                </c:pt>
                <c:pt idx="674">
                  <c:v>22372</c:v>
                </c:pt>
                <c:pt idx="675">
                  <c:v>22402</c:v>
                </c:pt>
                <c:pt idx="676">
                  <c:v>22433</c:v>
                </c:pt>
                <c:pt idx="677">
                  <c:v>22463</c:v>
                </c:pt>
                <c:pt idx="678">
                  <c:v>22494</c:v>
                </c:pt>
                <c:pt idx="679">
                  <c:v>22525</c:v>
                </c:pt>
                <c:pt idx="680">
                  <c:v>22555</c:v>
                </c:pt>
                <c:pt idx="681">
                  <c:v>22586</c:v>
                </c:pt>
                <c:pt idx="682">
                  <c:v>22616</c:v>
                </c:pt>
                <c:pt idx="683">
                  <c:v>22647</c:v>
                </c:pt>
                <c:pt idx="684">
                  <c:v>22678</c:v>
                </c:pt>
                <c:pt idx="685">
                  <c:v>22706</c:v>
                </c:pt>
                <c:pt idx="686">
                  <c:v>22737</c:v>
                </c:pt>
                <c:pt idx="687">
                  <c:v>22767</c:v>
                </c:pt>
                <c:pt idx="688">
                  <c:v>22798</c:v>
                </c:pt>
                <c:pt idx="689">
                  <c:v>22828</c:v>
                </c:pt>
                <c:pt idx="690">
                  <c:v>22859</c:v>
                </c:pt>
                <c:pt idx="691">
                  <c:v>22890</c:v>
                </c:pt>
                <c:pt idx="692">
                  <c:v>22920</c:v>
                </c:pt>
                <c:pt idx="693">
                  <c:v>22951</c:v>
                </c:pt>
                <c:pt idx="694">
                  <c:v>22981</c:v>
                </c:pt>
                <c:pt idx="695">
                  <c:v>23012</c:v>
                </c:pt>
                <c:pt idx="696">
                  <c:v>23043</c:v>
                </c:pt>
                <c:pt idx="697">
                  <c:v>23071</c:v>
                </c:pt>
                <c:pt idx="698">
                  <c:v>23102</c:v>
                </c:pt>
                <c:pt idx="699">
                  <c:v>23132</c:v>
                </c:pt>
                <c:pt idx="700">
                  <c:v>23163</c:v>
                </c:pt>
                <c:pt idx="701">
                  <c:v>23193</c:v>
                </c:pt>
                <c:pt idx="702">
                  <c:v>23224</c:v>
                </c:pt>
                <c:pt idx="703">
                  <c:v>23255</c:v>
                </c:pt>
                <c:pt idx="704">
                  <c:v>23285</c:v>
                </c:pt>
                <c:pt idx="705">
                  <c:v>23316</c:v>
                </c:pt>
                <c:pt idx="706">
                  <c:v>23346</c:v>
                </c:pt>
                <c:pt idx="707">
                  <c:v>23377</c:v>
                </c:pt>
                <c:pt idx="708">
                  <c:v>23408</c:v>
                </c:pt>
                <c:pt idx="709">
                  <c:v>23437</c:v>
                </c:pt>
                <c:pt idx="710">
                  <c:v>23468</c:v>
                </c:pt>
                <c:pt idx="711">
                  <c:v>23498</c:v>
                </c:pt>
                <c:pt idx="712">
                  <c:v>23529</c:v>
                </c:pt>
                <c:pt idx="713">
                  <c:v>23559</c:v>
                </c:pt>
                <c:pt idx="714">
                  <c:v>23590</c:v>
                </c:pt>
                <c:pt idx="715">
                  <c:v>23621</c:v>
                </c:pt>
                <c:pt idx="716">
                  <c:v>23651</c:v>
                </c:pt>
                <c:pt idx="717">
                  <c:v>23682</c:v>
                </c:pt>
                <c:pt idx="718">
                  <c:v>23712</c:v>
                </c:pt>
                <c:pt idx="719">
                  <c:v>23743</c:v>
                </c:pt>
                <c:pt idx="720">
                  <c:v>23774</c:v>
                </c:pt>
                <c:pt idx="721">
                  <c:v>23802</c:v>
                </c:pt>
                <c:pt idx="722">
                  <c:v>23833</c:v>
                </c:pt>
                <c:pt idx="723">
                  <c:v>23863</c:v>
                </c:pt>
                <c:pt idx="724">
                  <c:v>23894</c:v>
                </c:pt>
                <c:pt idx="725">
                  <c:v>23924</c:v>
                </c:pt>
                <c:pt idx="726">
                  <c:v>23955</c:v>
                </c:pt>
                <c:pt idx="727">
                  <c:v>23986</c:v>
                </c:pt>
                <c:pt idx="728">
                  <c:v>24016</c:v>
                </c:pt>
                <c:pt idx="729">
                  <c:v>24047</c:v>
                </c:pt>
                <c:pt idx="730">
                  <c:v>24077</c:v>
                </c:pt>
                <c:pt idx="731">
                  <c:v>24108</c:v>
                </c:pt>
                <c:pt idx="732">
                  <c:v>24139</c:v>
                </c:pt>
                <c:pt idx="733">
                  <c:v>24167</c:v>
                </c:pt>
                <c:pt idx="734">
                  <c:v>24198</c:v>
                </c:pt>
                <c:pt idx="735">
                  <c:v>24228</c:v>
                </c:pt>
                <c:pt idx="736">
                  <c:v>24259</c:v>
                </c:pt>
                <c:pt idx="737">
                  <c:v>24289</c:v>
                </c:pt>
                <c:pt idx="738">
                  <c:v>24320</c:v>
                </c:pt>
                <c:pt idx="739">
                  <c:v>24351</c:v>
                </c:pt>
                <c:pt idx="740">
                  <c:v>24381</c:v>
                </c:pt>
                <c:pt idx="741">
                  <c:v>24412</c:v>
                </c:pt>
                <c:pt idx="742">
                  <c:v>24442</c:v>
                </c:pt>
                <c:pt idx="743">
                  <c:v>24473</c:v>
                </c:pt>
                <c:pt idx="744">
                  <c:v>24504</c:v>
                </c:pt>
                <c:pt idx="745">
                  <c:v>24532</c:v>
                </c:pt>
                <c:pt idx="746">
                  <c:v>24563</c:v>
                </c:pt>
                <c:pt idx="747">
                  <c:v>24593</c:v>
                </c:pt>
                <c:pt idx="748">
                  <c:v>24624</c:v>
                </c:pt>
                <c:pt idx="749">
                  <c:v>24654</c:v>
                </c:pt>
                <c:pt idx="750">
                  <c:v>24685</c:v>
                </c:pt>
                <c:pt idx="751">
                  <c:v>24716</c:v>
                </c:pt>
                <c:pt idx="752">
                  <c:v>24746</c:v>
                </c:pt>
                <c:pt idx="753">
                  <c:v>24777</c:v>
                </c:pt>
                <c:pt idx="754">
                  <c:v>24807</c:v>
                </c:pt>
                <c:pt idx="755">
                  <c:v>24838</c:v>
                </c:pt>
                <c:pt idx="756">
                  <c:v>24869</c:v>
                </c:pt>
                <c:pt idx="757">
                  <c:v>24898</c:v>
                </c:pt>
                <c:pt idx="758">
                  <c:v>24929</c:v>
                </c:pt>
                <c:pt idx="759">
                  <c:v>24959</c:v>
                </c:pt>
                <c:pt idx="760">
                  <c:v>24990</c:v>
                </c:pt>
                <c:pt idx="761">
                  <c:v>25020</c:v>
                </c:pt>
                <c:pt idx="762">
                  <c:v>25051</c:v>
                </c:pt>
                <c:pt idx="763">
                  <c:v>25082</c:v>
                </c:pt>
                <c:pt idx="764">
                  <c:v>25112</c:v>
                </c:pt>
                <c:pt idx="765">
                  <c:v>25143</c:v>
                </c:pt>
                <c:pt idx="766">
                  <c:v>25173</c:v>
                </c:pt>
                <c:pt idx="767">
                  <c:v>25204</c:v>
                </c:pt>
                <c:pt idx="768">
                  <c:v>25235</c:v>
                </c:pt>
                <c:pt idx="769">
                  <c:v>25263</c:v>
                </c:pt>
                <c:pt idx="770">
                  <c:v>25294</c:v>
                </c:pt>
                <c:pt idx="771">
                  <c:v>25324</c:v>
                </c:pt>
                <c:pt idx="772">
                  <c:v>25355</c:v>
                </c:pt>
                <c:pt idx="773">
                  <c:v>25385</c:v>
                </c:pt>
                <c:pt idx="774">
                  <c:v>25416</c:v>
                </c:pt>
                <c:pt idx="775">
                  <c:v>25447</c:v>
                </c:pt>
                <c:pt idx="776">
                  <c:v>25477</c:v>
                </c:pt>
                <c:pt idx="777">
                  <c:v>25508</c:v>
                </c:pt>
                <c:pt idx="778">
                  <c:v>25538</c:v>
                </c:pt>
                <c:pt idx="779">
                  <c:v>25569</c:v>
                </c:pt>
                <c:pt idx="780">
                  <c:v>25600</c:v>
                </c:pt>
                <c:pt idx="781">
                  <c:v>25628</c:v>
                </c:pt>
                <c:pt idx="782">
                  <c:v>25659</c:v>
                </c:pt>
                <c:pt idx="783">
                  <c:v>25689</c:v>
                </c:pt>
                <c:pt idx="784">
                  <c:v>25720</c:v>
                </c:pt>
                <c:pt idx="785">
                  <c:v>25750</c:v>
                </c:pt>
                <c:pt idx="786">
                  <c:v>25781</c:v>
                </c:pt>
                <c:pt idx="787">
                  <c:v>25812</c:v>
                </c:pt>
                <c:pt idx="788">
                  <c:v>25842</c:v>
                </c:pt>
                <c:pt idx="789">
                  <c:v>25873</c:v>
                </c:pt>
                <c:pt idx="790">
                  <c:v>25903</c:v>
                </c:pt>
                <c:pt idx="791">
                  <c:v>25934</c:v>
                </c:pt>
                <c:pt idx="792">
                  <c:v>25965</c:v>
                </c:pt>
                <c:pt idx="793">
                  <c:v>25993</c:v>
                </c:pt>
                <c:pt idx="794">
                  <c:v>26024</c:v>
                </c:pt>
                <c:pt idx="795">
                  <c:v>26054</c:v>
                </c:pt>
                <c:pt idx="796">
                  <c:v>26085</c:v>
                </c:pt>
                <c:pt idx="797">
                  <c:v>26115</c:v>
                </c:pt>
                <c:pt idx="798">
                  <c:v>26146</c:v>
                </c:pt>
                <c:pt idx="799">
                  <c:v>26177</c:v>
                </c:pt>
                <c:pt idx="800">
                  <c:v>26207</c:v>
                </c:pt>
                <c:pt idx="801">
                  <c:v>26238</c:v>
                </c:pt>
                <c:pt idx="802">
                  <c:v>26268</c:v>
                </c:pt>
                <c:pt idx="803">
                  <c:v>26299</c:v>
                </c:pt>
                <c:pt idx="804">
                  <c:v>26330</c:v>
                </c:pt>
                <c:pt idx="805">
                  <c:v>26359</c:v>
                </c:pt>
                <c:pt idx="806">
                  <c:v>26390</c:v>
                </c:pt>
                <c:pt idx="807">
                  <c:v>26420</c:v>
                </c:pt>
                <c:pt idx="808">
                  <c:v>26451</c:v>
                </c:pt>
                <c:pt idx="809">
                  <c:v>26481</c:v>
                </c:pt>
                <c:pt idx="810">
                  <c:v>26512</c:v>
                </c:pt>
                <c:pt idx="811">
                  <c:v>26543</c:v>
                </c:pt>
                <c:pt idx="812">
                  <c:v>26573</c:v>
                </c:pt>
                <c:pt idx="813">
                  <c:v>26604</c:v>
                </c:pt>
                <c:pt idx="814">
                  <c:v>26634</c:v>
                </c:pt>
                <c:pt idx="815">
                  <c:v>26665</c:v>
                </c:pt>
                <c:pt idx="816">
                  <c:v>26696</c:v>
                </c:pt>
                <c:pt idx="817">
                  <c:v>26724</c:v>
                </c:pt>
                <c:pt idx="818">
                  <c:v>26755</c:v>
                </c:pt>
                <c:pt idx="819">
                  <c:v>26785</c:v>
                </c:pt>
                <c:pt idx="820">
                  <c:v>26816</c:v>
                </c:pt>
                <c:pt idx="821">
                  <c:v>26846</c:v>
                </c:pt>
                <c:pt idx="822">
                  <c:v>26877</c:v>
                </c:pt>
                <c:pt idx="823">
                  <c:v>26908</c:v>
                </c:pt>
                <c:pt idx="824">
                  <c:v>26938</c:v>
                </c:pt>
                <c:pt idx="825">
                  <c:v>26969</c:v>
                </c:pt>
                <c:pt idx="826">
                  <c:v>26999</c:v>
                </c:pt>
                <c:pt idx="827">
                  <c:v>27030</c:v>
                </c:pt>
                <c:pt idx="828">
                  <c:v>27061</c:v>
                </c:pt>
                <c:pt idx="829">
                  <c:v>27089</c:v>
                </c:pt>
                <c:pt idx="830">
                  <c:v>27120</c:v>
                </c:pt>
                <c:pt idx="831">
                  <c:v>27150</c:v>
                </c:pt>
                <c:pt idx="832">
                  <c:v>27181</c:v>
                </c:pt>
                <c:pt idx="833">
                  <c:v>27211</c:v>
                </c:pt>
                <c:pt idx="834">
                  <c:v>27242</c:v>
                </c:pt>
                <c:pt idx="835">
                  <c:v>27273</c:v>
                </c:pt>
                <c:pt idx="836">
                  <c:v>27303</c:v>
                </c:pt>
                <c:pt idx="837">
                  <c:v>27334</c:v>
                </c:pt>
                <c:pt idx="838">
                  <c:v>27364</c:v>
                </c:pt>
                <c:pt idx="839">
                  <c:v>27395</c:v>
                </c:pt>
                <c:pt idx="840">
                  <c:v>27426</c:v>
                </c:pt>
                <c:pt idx="841">
                  <c:v>27454</c:v>
                </c:pt>
                <c:pt idx="842">
                  <c:v>27485</c:v>
                </c:pt>
                <c:pt idx="843">
                  <c:v>27515</c:v>
                </c:pt>
                <c:pt idx="844">
                  <c:v>27546</c:v>
                </c:pt>
                <c:pt idx="845">
                  <c:v>27576</c:v>
                </c:pt>
                <c:pt idx="846">
                  <c:v>27607</c:v>
                </c:pt>
                <c:pt idx="847">
                  <c:v>27638</c:v>
                </c:pt>
                <c:pt idx="848">
                  <c:v>27668</c:v>
                </c:pt>
                <c:pt idx="849">
                  <c:v>27699</c:v>
                </c:pt>
                <c:pt idx="850">
                  <c:v>27729</c:v>
                </c:pt>
                <c:pt idx="851">
                  <c:v>27760</c:v>
                </c:pt>
                <c:pt idx="852">
                  <c:v>27791</c:v>
                </c:pt>
                <c:pt idx="853">
                  <c:v>27820</c:v>
                </c:pt>
                <c:pt idx="854">
                  <c:v>27851</c:v>
                </c:pt>
                <c:pt idx="855">
                  <c:v>27881</c:v>
                </c:pt>
                <c:pt idx="856">
                  <c:v>27912</c:v>
                </c:pt>
                <c:pt idx="857">
                  <c:v>27942</c:v>
                </c:pt>
                <c:pt idx="858">
                  <c:v>27973</c:v>
                </c:pt>
                <c:pt idx="859">
                  <c:v>28004</c:v>
                </c:pt>
                <c:pt idx="860">
                  <c:v>28034</c:v>
                </c:pt>
                <c:pt idx="861">
                  <c:v>28065</c:v>
                </c:pt>
                <c:pt idx="862">
                  <c:v>28095</c:v>
                </c:pt>
                <c:pt idx="863">
                  <c:v>28126</c:v>
                </c:pt>
                <c:pt idx="864">
                  <c:v>28157</c:v>
                </c:pt>
                <c:pt idx="865">
                  <c:v>28185</c:v>
                </c:pt>
                <c:pt idx="866">
                  <c:v>28216</c:v>
                </c:pt>
                <c:pt idx="867">
                  <c:v>28246</c:v>
                </c:pt>
                <c:pt idx="868">
                  <c:v>28277</c:v>
                </c:pt>
                <c:pt idx="869">
                  <c:v>28307</c:v>
                </c:pt>
                <c:pt idx="870">
                  <c:v>28338</c:v>
                </c:pt>
                <c:pt idx="871">
                  <c:v>28369</c:v>
                </c:pt>
                <c:pt idx="872">
                  <c:v>28399</c:v>
                </c:pt>
                <c:pt idx="873">
                  <c:v>28430</c:v>
                </c:pt>
                <c:pt idx="874">
                  <c:v>28460</c:v>
                </c:pt>
                <c:pt idx="875">
                  <c:v>28491</c:v>
                </c:pt>
                <c:pt idx="876">
                  <c:v>28522</c:v>
                </c:pt>
                <c:pt idx="877">
                  <c:v>28550</c:v>
                </c:pt>
                <c:pt idx="878">
                  <c:v>28581</c:v>
                </c:pt>
                <c:pt idx="879">
                  <c:v>28611</c:v>
                </c:pt>
                <c:pt idx="880">
                  <c:v>28642</c:v>
                </c:pt>
                <c:pt idx="881">
                  <c:v>28672</c:v>
                </c:pt>
                <c:pt idx="882">
                  <c:v>28703</c:v>
                </c:pt>
                <c:pt idx="883">
                  <c:v>28734</c:v>
                </c:pt>
                <c:pt idx="884">
                  <c:v>28764</c:v>
                </c:pt>
                <c:pt idx="885">
                  <c:v>28795</c:v>
                </c:pt>
                <c:pt idx="886">
                  <c:v>28825</c:v>
                </c:pt>
                <c:pt idx="887">
                  <c:v>28856</c:v>
                </c:pt>
                <c:pt idx="888">
                  <c:v>28887</c:v>
                </c:pt>
                <c:pt idx="889">
                  <c:v>28915</c:v>
                </c:pt>
                <c:pt idx="890">
                  <c:v>28946</c:v>
                </c:pt>
                <c:pt idx="891">
                  <c:v>28976</c:v>
                </c:pt>
                <c:pt idx="892">
                  <c:v>29007</c:v>
                </c:pt>
                <c:pt idx="893">
                  <c:v>29037</c:v>
                </c:pt>
                <c:pt idx="894">
                  <c:v>29068</c:v>
                </c:pt>
                <c:pt idx="895">
                  <c:v>29099</c:v>
                </c:pt>
                <c:pt idx="896">
                  <c:v>29129</c:v>
                </c:pt>
                <c:pt idx="897">
                  <c:v>29160</c:v>
                </c:pt>
                <c:pt idx="898">
                  <c:v>29190</c:v>
                </c:pt>
                <c:pt idx="899">
                  <c:v>29221</c:v>
                </c:pt>
                <c:pt idx="900">
                  <c:v>29252</c:v>
                </c:pt>
                <c:pt idx="901">
                  <c:v>29281</c:v>
                </c:pt>
                <c:pt idx="902">
                  <c:v>29312</c:v>
                </c:pt>
                <c:pt idx="903">
                  <c:v>29342</c:v>
                </c:pt>
                <c:pt idx="904">
                  <c:v>29373</c:v>
                </c:pt>
                <c:pt idx="905">
                  <c:v>29403</c:v>
                </c:pt>
                <c:pt idx="906">
                  <c:v>29434</c:v>
                </c:pt>
                <c:pt idx="907">
                  <c:v>29465</c:v>
                </c:pt>
                <c:pt idx="908">
                  <c:v>29495</c:v>
                </c:pt>
                <c:pt idx="909">
                  <c:v>29526</c:v>
                </c:pt>
                <c:pt idx="910">
                  <c:v>29556</c:v>
                </c:pt>
                <c:pt idx="911">
                  <c:v>29587</c:v>
                </c:pt>
                <c:pt idx="912">
                  <c:v>29618</c:v>
                </c:pt>
                <c:pt idx="913">
                  <c:v>29646</c:v>
                </c:pt>
                <c:pt idx="914">
                  <c:v>29677</c:v>
                </c:pt>
                <c:pt idx="915">
                  <c:v>29707</c:v>
                </c:pt>
                <c:pt idx="916">
                  <c:v>29738</c:v>
                </c:pt>
                <c:pt idx="917">
                  <c:v>29768</c:v>
                </c:pt>
                <c:pt idx="918">
                  <c:v>29799</c:v>
                </c:pt>
                <c:pt idx="919">
                  <c:v>29830</c:v>
                </c:pt>
                <c:pt idx="920">
                  <c:v>29860</c:v>
                </c:pt>
                <c:pt idx="921">
                  <c:v>29891</c:v>
                </c:pt>
                <c:pt idx="922">
                  <c:v>29921</c:v>
                </c:pt>
                <c:pt idx="923">
                  <c:v>29952</c:v>
                </c:pt>
                <c:pt idx="924">
                  <c:v>29983</c:v>
                </c:pt>
                <c:pt idx="925">
                  <c:v>30011</c:v>
                </c:pt>
                <c:pt idx="926">
                  <c:v>30042</c:v>
                </c:pt>
                <c:pt idx="927">
                  <c:v>30072</c:v>
                </c:pt>
                <c:pt idx="928">
                  <c:v>30103</c:v>
                </c:pt>
                <c:pt idx="929">
                  <c:v>30133</c:v>
                </c:pt>
                <c:pt idx="930">
                  <c:v>30164</c:v>
                </c:pt>
                <c:pt idx="931">
                  <c:v>30195</c:v>
                </c:pt>
                <c:pt idx="932">
                  <c:v>30225</c:v>
                </c:pt>
                <c:pt idx="933">
                  <c:v>30256</c:v>
                </c:pt>
                <c:pt idx="934">
                  <c:v>30286</c:v>
                </c:pt>
                <c:pt idx="935">
                  <c:v>30317</c:v>
                </c:pt>
                <c:pt idx="936">
                  <c:v>30348</c:v>
                </c:pt>
                <c:pt idx="937">
                  <c:v>30376</c:v>
                </c:pt>
                <c:pt idx="938">
                  <c:v>30407</c:v>
                </c:pt>
                <c:pt idx="939">
                  <c:v>30437</c:v>
                </c:pt>
                <c:pt idx="940">
                  <c:v>30468</c:v>
                </c:pt>
                <c:pt idx="941">
                  <c:v>30498</c:v>
                </c:pt>
                <c:pt idx="942">
                  <c:v>30529</c:v>
                </c:pt>
                <c:pt idx="943">
                  <c:v>30560</c:v>
                </c:pt>
                <c:pt idx="944">
                  <c:v>30590</c:v>
                </c:pt>
                <c:pt idx="945">
                  <c:v>30621</c:v>
                </c:pt>
                <c:pt idx="946">
                  <c:v>30651</c:v>
                </c:pt>
                <c:pt idx="947">
                  <c:v>30682</c:v>
                </c:pt>
                <c:pt idx="948">
                  <c:v>30713</c:v>
                </c:pt>
                <c:pt idx="949">
                  <c:v>30742</c:v>
                </c:pt>
                <c:pt idx="950">
                  <c:v>30773</c:v>
                </c:pt>
                <c:pt idx="951">
                  <c:v>30803</c:v>
                </c:pt>
                <c:pt idx="952">
                  <c:v>30834</c:v>
                </c:pt>
                <c:pt idx="953">
                  <c:v>30864</c:v>
                </c:pt>
                <c:pt idx="954">
                  <c:v>30895</c:v>
                </c:pt>
                <c:pt idx="955">
                  <c:v>30926</c:v>
                </c:pt>
                <c:pt idx="956">
                  <c:v>30956</c:v>
                </c:pt>
                <c:pt idx="957">
                  <c:v>30987</c:v>
                </c:pt>
                <c:pt idx="958">
                  <c:v>31017</c:v>
                </c:pt>
                <c:pt idx="959">
                  <c:v>31048</c:v>
                </c:pt>
                <c:pt idx="960">
                  <c:v>31079</c:v>
                </c:pt>
                <c:pt idx="961">
                  <c:v>31107</c:v>
                </c:pt>
                <c:pt idx="962">
                  <c:v>31138</c:v>
                </c:pt>
                <c:pt idx="963">
                  <c:v>31168</c:v>
                </c:pt>
                <c:pt idx="964">
                  <c:v>31199</c:v>
                </c:pt>
                <c:pt idx="965">
                  <c:v>31229</c:v>
                </c:pt>
                <c:pt idx="966">
                  <c:v>31260</c:v>
                </c:pt>
                <c:pt idx="967">
                  <c:v>31291</c:v>
                </c:pt>
                <c:pt idx="968">
                  <c:v>31321</c:v>
                </c:pt>
                <c:pt idx="969">
                  <c:v>31352</c:v>
                </c:pt>
                <c:pt idx="970">
                  <c:v>31382</c:v>
                </c:pt>
                <c:pt idx="971">
                  <c:v>31413</c:v>
                </c:pt>
                <c:pt idx="972">
                  <c:v>31444</c:v>
                </c:pt>
                <c:pt idx="973">
                  <c:v>31472</c:v>
                </c:pt>
                <c:pt idx="974">
                  <c:v>31503</c:v>
                </c:pt>
                <c:pt idx="975">
                  <c:v>31533</c:v>
                </c:pt>
                <c:pt idx="976">
                  <c:v>31564</c:v>
                </c:pt>
                <c:pt idx="977">
                  <c:v>31594</c:v>
                </c:pt>
                <c:pt idx="978">
                  <c:v>31625</c:v>
                </c:pt>
                <c:pt idx="979">
                  <c:v>31656</c:v>
                </c:pt>
                <c:pt idx="980">
                  <c:v>31686</c:v>
                </c:pt>
                <c:pt idx="981">
                  <c:v>31717</c:v>
                </c:pt>
                <c:pt idx="982">
                  <c:v>31747</c:v>
                </c:pt>
                <c:pt idx="983">
                  <c:v>31778</c:v>
                </c:pt>
                <c:pt idx="984">
                  <c:v>31809</c:v>
                </c:pt>
                <c:pt idx="985">
                  <c:v>31837</c:v>
                </c:pt>
                <c:pt idx="986">
                  <c:v>31868</c:v>
                </c:pt>
                <c:pt idx="987">
                  <c:v>31898</c:v>
                </c:pt>
                <c:pt idx="988">
                  <c:v>31929</c:v>
                </c:pt>
                <c:pt idx="989">
                  <c:v>31959</c:v>
                </c:pt>
                <c:pt idx="990">
                  <c:v>31990</c:v>
                </c:pt>
                <c:pt idx="991">
                  <c:v>32021</c:v>
                </c:pt>
                <c:pt idx="992">
                  <c:v>32051</c:v>
                </c:pt>
                <c:pt idx="993">
                  <c:v>32082</c:v>
                </c:pt>
                <c:pt idx="994">
                  <c:v>32112</c:v>
                </c:pt>
                <c:pt idx="995">
                  <c:v>32143</c:v>
                </c:pt>
                <c:pt idx="996">
                  <c:v>32174</c:v>
                </c:pt>
                <c:pt idx="997">
                  <c:v>32203</c:v>
                </c:pt>
                <c:pt idx="998">
                  <c:v>32234</c:v>
                </c:pt>
                <c:pt idx="999">
                  <c:v>32264</c:v>
                </c:pt>
                <c:pt idx="1000">
                  <c:v>32295</c:v>
                </c:pt>
                <c:pt idx="1001">
                  <c:v>32325</c:v>
                </c:pt>
                <c:pt idx="1002">
                  <c:v>32356</c:v>
                </c:pt>
                <c:pt idx="1003">
                  <c:v>32387</c:v>
                </c:pt>
                <c:pt idx="1004">
                  <c:v>32417</c:v>
                </c:pt>
                <c:pt idx="1005">
                  <c:v>32448</c:v>
                </c:pt>
                <c:pt idx="1006">
                  <c:v>32478</c:v>
                </c:pt>
                <c:pt idx="1007">
                  <c:v>32509</c:v>
                </c:pt>
                <c:pt idx="1008">
                  <c:v>32540</c:v>
                </c:pt>
                <c:pt idx="1009">
                  <c:v>32568</c:v>
                </c:pt>
                <c:pt idx="1010">
                  <c:v>32599</c:v>
                </c:pt>
                <c:pt idx="1011">
                  <c:v>32629</c:v>
                </c:pt>
                <c:pt idx="1012">
                  <c:v>32660</c:v>
                </c:pt>
                <c:pt idx="1013">
                  <c:v>32690</c:v>
                </c:pt>
                <c:pt idx="1014">
                  <c:v>32721</c:v>
                </c:pt>
                <c:pt idx="1015">
                  <c:v>32752</c:v>
                </c:pt>
                <c:pt idx="1016">
                  <c:v>32782</c:v>
                </c:pt>
                <c:pt idx="1017">
                  <c:v>32813</c:v>
                </c:pt>
                <c:pt idx="1018">
                  <c:v>32843</c:v>
                </c:pt>
                <c:pt idx="1019">
                  <c:v>32874</c:v>
                </c:pt>
                <c:pt idx="1020">
                  <c:v>32905</c:v>
                </c:pt>
                <c:pt idx="1021">
                  <c:v>32933</c:v>
                </c:pt>
                <c:pt idx="1022">
                  <c:v>32964</c:v>
                </c:pt>
                <c:pt idx="1023">
                  <c:v>32994</c:v>
                </c:pt>
                <c:pt idx="1024">
                  <c:v>33025</c:v>
                </c:pt>
                <c:pt idx="1025">
                  <c:v>33055</c:v>
                </c:pt>
                <c:pt idx="1026">
                  <c:v>33086</c:v>
                </c:pt>
                <c:pt idx="1027">
                  <c:v>33117</c:v>
                </c:pt>
                <c:pt idx="1028">
                  <c:v>33147</c:v>
                </c:pt>
                <c:pt idx="1029">
                  <c:v>33178</c:v>
                </c:pt>
                <c:pt idx="1030">
                  <c:v>33208</c:v>
                </c:pt>
                <c:pt idx="1031">
                  <c:v>33239</c:v>
                </c:pt>
                <c:pt idx="1032">
                  <c:v>33270</c:v>
                </c:pt>
                <c:pt idx="1033">
                  <c:v>33298</c:v>
                </c:pt>
                <c:pt idx="1034">
                  <c:v>33329</c:v>
                </c:pt>
                <c:pt idx="1035">
                  <c:v>33359</c:v>
                </c:pt>
                <c:pt idx="1036">
                  <c:v>33390</c:v>
                </c:pt>
                <c:pt idx="1037">
                  <c:v>33420</c:v>
                </c:pt>
                <c:pt idx="1038">
                  <c:v>33451</c:v>
                </c:pt>
                <c:pt idx="1039">
                  <c:v>33482</c:v>
                </c:pt>
                <c:pt idx="1040">
                  <c:v>33512</c:v>
                </c:pt>
                <c:pt idx="1041">
                  <c:v>33543</c:v>
                </c:pt>
                <c:pt idx="1042">
                  <c:v>33573</c:v>
                </c:pt>
                <c:pt idx="1043">
                  <c:v>33604</c:v>
                </c:pt>
                <c:pt idx="1044">
                  <c:v>33635</c:v>
                </c:pt>
                <c:pt idx="1045">
                  <c:v>33664</c:v>
                </c:pt>
                <c:pt idx="1046">
                  <c:v>33695</c:v>
                </c:pt>
                <c:pt idx="1047">
                  <c:v>33725</c:v>
                </c:pt>
                <c:pt idx="1048">
                  <c:v>33756</c:v>
                </c:pt>
                <c:pt idx="1049">
                  <c:v>33786</c:v>
                </c:pt>
                <c:pt idx="1050">
                  <c:v>33817</c:v>
                </c:pt>
                <c:pt idx="1051">
                  <c:v>33848</c:v>
                </c:pt>
                <c:pt idx="1052">
                  <c:v>33878</c:v>
                </c:pt>
                <c:pt idx="1053">
                  <c:v>33909</c:v>
                </c:pt>
                <c:pt idx="1054">
                  <c:v>33939</c:v>
                </c:pt>
                <c:pt idx="1055">
                  <c:v>33970</c:v>
                </c:pt>
                <c:pt idx="1056">
                  <c:v>34001</c:v>
                </c:pt>
                <c:pt idx="1057">
                  <c:v>34029</c:v>
                </c:pt>
                <c:pt idx="1058">
                  <c:v>34060</c:v>
                </c:pt>
                <c:pt idx="1059">
                  <c:v>34090</c:v>
                </c:pt>
                <c:pt idx="1060">
                  <c:v>34121</c:v>
                </c:pt>
                <c:pt idx="1061">
                  <c:v>34151</c:v>
                </c:pt>
                <c:pt idx="1062">
                  <c:v>34182</c:v>
                </c:pt>
                <c:pt idx="1063">
                  <c:v>34213</c:v>
                </c:pt>
                <c:pt idx="1064">
                  <c:v>34243</c:v>
                </c:pt>
                <c:pt idx="1065">
                  <c:v>34274</c:v>
                </c:pt>
                <c:pt idx="1066">
                  <c:v>34304</c:v>
                </c:pt>
                <c:pt idx="1067">
                  <c:v>34335</c:v>
                </c:pt>
                <c:pt idx="1068">
                  <c:v>34366</c:v>
                </c:pt>
                <c:pt idx="1069">
                  <c:v>34394</c:v>
                </c:pt>
                <c:pt idx="1070">
                  <c:v>34425</c:v>
                </c:pt>
                <c:pt idx="1071">
                  <c:v>34455</c:v>
                </c:pt>
                <c:pt idx="1072">
                  <c:v>34486</c:v>
                </c:pt>
                <c:pt idx="1073">
                  <c:v>34516</c:v>
                </c:pt>
                <c:pt idx="1074">
                  <c:v>34547</c:v>
                </c:pt>
                <c:pt idx="1075">
                  <c:v>34578</c:v>
                </c:pt>
                <c:pt idx="1076">
                  <c:v>34608</c:v>
                </c:pt>
                <c:pt idx="1077">
                  <c:v>34639</c:v>
                </c:pt>
                <c:pt idx="1078">
                  <c:v>34669</c:v>
                </c:pt>
                <c:pt idx="1079">
                  <c:v>34700</c:v>
                </c:pt>
                <c:pt idx="1080">
                  <c:v>34731</c:v>
                </c:pt>
                <c:pt idx="1081">
                  <c:v>34759</c:v>
                </c:pt>
                <c:pt idx="1082">
                  <c:v>34790</c:v>
                </c:pt>
                <c:pt idx="1083">
                  <c:v>34820</c:v>
                </c:pt>
                <c:pt idx="1084">
                  <c:v>34851</c:v>
                </c:pt>
                <c:pt idx="1085">
                  <c:v>34881</c:v>
                </c:pt>
                <c:pt idx="1086">
                  <c:v>34912</c:v>
                </c:pt>
                <c:pt idx="1087">
                  <c:v>34943</c:v>
                </c:pt>
                <c:pt idx="1088">
                  <c:v>34973</c:v>
                </c:pt>
                <c:pt idx="1089">
                  <c:v>35004</c:v>
                </c:pt>
                <c:pt idx="1090">
                  <c:v>35034</c:v>
                </c:pt>
                <c:pt idx="1091">
                  <c:v>35065</c:v>
                </c:pt>
                <c:pt idx="1092">
                  <c:v>35096</c:v>
                </c:pt>
                <c:pt idx="1093">
                  <c:v>35125</c:v>
                </c:pt>
                <c:pt idx="1094">
                  <c:v>35156</c:v>
                </c:pt>
                <c:pt idx="1095">
                  <c:v>35186</c:v>
                </c:pt>
                <c:pt idx="1096">
                  <c:v>35217</c:v>
                </c:pt>
                <c:pt idx="1097">
                  <c:v>35247</c:v>
                </c:pt>
                <c:pt idx="1098">
                  <c:v>35278</c:v>
                </c:pt>
                <c:pt idx="1099">
                  <c:v>35309</c:v>
                </c:pt>
                <c:pt idx="1100">
                  <c:v>35339</c:v>
                </c:pt>
                <c:pt idx="1101">
                  <c:v>35370</c:v>
                </c:pt>
                <c:pt idx="1102">
                  <c:v>35400</c:v>
                </c:pt>
                <c:pt idx="1103">
                  <c:v>35431</c:v>
                </c:pt>
                <c:pt idx="1104">
                  <c:v>35462</c:v>
                </c:pt>
                <c:pt idx="1105">
                  <c:v>35490</c:v>
                </c:pt>
                <c:pt idx="1106">
                  <c:v>35521</c:v>
                </c:pt>
                <c:pt idx="1107">
                  <c:v>35551</c:v>
                </c:pt>
                <c:pt idx="1108">
                  <c:v>35582</c:v>
                </c:pt>
                <c:pt idx="1109">
                  <c:v>35612</c:v>
                </c:pt>
                <c:pt idx="1110">
                  <c:v>35643</c:v>
                </c:pt>
                <c:pt idx="1111">
                  <c:v>35674</c:v>
                </c:pt>
                <c:pt idx="1112">
                  <c:v>35704</c:v>
                </c:pt>
                <c:pt idx="1113">
                  <c:v>35735</c:v>
                </c:pt>
                <c:pt idx="1114">
                  <c:v>35765</c:v>
                </c:pt>
                <c:pt idx="1115">
                  <c:v>35796</c:v>
                </c:pt>
                <c:pt idx="1116">
                  <c:v>35827</c:v>
                </c:pt>
                <c:pt idx="1117">
                  <c:v>35855</c:v>
                </c:pt>
                <c:pt idx="1118">
                  <c:v>35886</c:v>
                </c:pt>
                <c:pt idx="1119">
                  <c:v>35916</c:v>
                </c:pt>
                <c:pt idx="1120">
                  <c:v>35947</c:v>
                </c:pt>
                <c:pt idx="1121">
                  <c:v>35977</c:v>
                </c:pt>
                <c:pt idx="1122">
                  <c:v>36008</c:v>
                </c:pt>
                <c:pt idx="1123">
                  <c:v>36039</c:v>
                </c:pt>
                <c:pt idx="1124">
                  <c:v>36069</c:v>
                </c:pt>
                <c:pt idx="1125">
                  <c:v>36100</c:v>
                </c:pt>
                <c:pt idx="1126">
                  <c:v>36130</c:v>
                </c:pt>
                <c:pt idx="1127">
                  <c:v>36161</c:v>
                </c:pt>
                <c:pt idx="1128">
                  <c:v>36192</c:v>
                </c:pt>
                <c:pt idx="1129">
                  <c:v>36220</c:v>
                </c:pt>
                <c:pt idx="1130">
                  <c:v>36251</c:v>
                </c:pt>
                <c:pt idx="1131">
                  <c:v>36281</c:v>
                </c:pt>
                <c:pt idx="1132">
                  <c:v>36312</c:v>
                </c:pt>
                <c:pt idx="1133">
                  <c:v>36342</c:v>
                </c:pt>
                <c:pt idx="1134">
                  <c:v>36373</c:v>
                </c:pt>
                <c:pt idx="1135">
                  <c:v>36404</c:v>
                </c:pt>
                <c:pt idx="1136">
                  <c:v>36434</c:v>
                </c:pt>
                <c:pt idx="1137">
                  <c:v>36465</c:v>
                </c:pt>
                <c:pt idx="1138">
                  <c:v>36495</c:v>
                </c:pt>
                <c:pt idx="1139">
                  <c:v>36526</c:v>
                </c:pt>
                <c:pt idx="1140">
                  <c:v>36557</c:v>
                </c:pt>
                <c:pt idx="1141">
                  <c:v>36586</c:v>
                </c:pt>
                <c:pt idx="1142">
                  <c:v>36617</c:v>
                </c:pt>
                <c:pt idx="1143">
                  <c:v>36647</c:v>
                </c:pt>
                <c:pt idx="1144">
                  <c:v>36678</c:v>
                </c:pt>
                <c:pt idx="1145">
                  <c:v>36708</c:v>
                </c:pt>
                <c:pt idx="1146">
                  <c:v>36739</c:v>
                </c:pt>
                <c:pt idx="1147">
                  <c:v>36770</c:v>
                </c:pt>
                <c:pt idx="1148">
                  <c:v>36800</c:v>
                </c:pt>
                <c:pt idx="1149">
                  <c:v>36831</c:v>
                </c:pt>
                <c:pt idx="1150">
                  <c:v>36861</c:v>
                </c:pt>
                <c:pt idx="1151">
                  <c:v>36892</c:v>
                </c:pt>
                <c:pt idx="1152">
                  <c:v>36923</c:v>
                </c:pt>
                <c:pt idx="1153">
                  <c:v>36951</c:v>
                </c:pt>
                <c:pt idx="1154">
                  <c:v>36982</c:v>
                </c:pt>
                <c:pt idx="1155">
                  <c:v>37012</c:v>
                </c:pt>
                <c:pt idx="1156">
                  <c:v>37043</c:v>
                </c:pt>
                <c:pt idx="1157">
                  <c:v>37073</c:v>
                </c:pt>
                <c:pt idx="1158">
                  <c:v>37104</c:v>
                </c:pt>
                <c:pt idx="1159">
                  <c:v>37135</c:v>
                </c:pt>
                <c:pt idx="1160">
                  <c:v>37165</c:v>
                </c:pt>
                <c:pt idx="1161">
                  <c:v>37196</c:v>
                </c:pt>
                <c:pt idx="1162">
                  <c:v>37226</c:v>
                </c:pt>
                <c:pt idx="1163">
                  <c:v>37257</c:v>
                </c:pt>
                <c:pt idx="1164">
                  <c:v>37288</c:v>
                </c:pt>
                <c:pt idx="1165">
                  <c:v>37316</c:v>
                </c:pt>
                <c:pt idx="1166">
                  <c:v>37347</c:v>
                </c:pt>
                <c:pt idx="1167">
                  <c:v>37377</c:v>
                </c:pt>
                <c:pt idx="1168">
                  <c:v>37408</c:v>
                </c:pt>
                <c:pt idx="1169">
                  <c:v>37438</c:v>
                </c:pt>
                <c:pt idx="1170">
                  <c:v>37469</c:v>
                </c:pt>
                <c:pt idx="1171">
                  <c:v>37500</c:v>
                </c:pt>
                <c:pt idx="1172">
                  <c:v>37530</c:v>
                </c:pt>
                <c:pt idx="1173">
                  <c:v>37561</c:v>
                </c:pt>
                <c:pt idx="1174">
                  <c:v>37591</c:v>
                </c:pt>
                <c:pt idx="1175">
                  <c:v>37622</c:v>
                </c:pt>
                <c:pt idx="1176">
                  <c:v>37653</c:v>
                </c:pt>
                <c:pt idx="1177">
                  <c:v>37681</c:v>
                </c:pt>
                <c:pt idx="1178">
                  <c:v>37712</c:v>
                </c:pt>
                <c:pt idx="1179">
                  <c:v>37742</c:v>
                </c:pt>
                <c:pt idx="1180">
                  <c:v>37773</c:v>
                </c:pt>
                <c:pt idx="1181">
                  <c:v>37803</c:v>
                </c:pt>
                <c:pt idx="1182">
                  <c:v>37834</c:v>
                </c:pt>
                <c:pt idx="1183">
                  <c:v>37865</c:v>
                </c:pt>
                <c:pt idx="1184">
                  <c:v>37895</c:v>
                </c:pt>
                <c:pt idx="1185">
                  <c:v>37926</c:v>
                </c:pt>
                <c:pt idx="1186">
                  <c:v>37956</c:v>
                </c:pt>
                <c:pt idx="1187">
                  <c:v>37987</c:v>
                </c:pt>
                <c:pt idx="1188">
                  <c:v>38018</c:v>
                </c:pt>
                <c:pt idx="1189">
                  <c:v>38047</c:v>
                </c:pt>
                <c:pt idx="1190">
                  <c:v>38078</c:v>
                </c:pt>
                <c:pt idx="1191">
                  <c:v>38108</c:v>
                </c:pt>
                <c:pt idx="1192">
                  <c:v>38139</c:v>
                </c:pt>
                <c:pt idx="1193">
                  <c:v>38169</c:v>
                </c:pt>
                <c:pt idx="1194">
                  <c:v>38200</c:v>
                </c:pt>
                <c:pt idx="1195">
                  <c:v>38231</c:v>
                </c:pt>
                <c:pt idx="1196">
                  <c:v>38261</c:v>
                </c:pt>
                <c:pt idx="1197">
                  <c:v>38292</c:v>
                </c:pt>
                <c:pt idx="1198">
                  <c:v>38322</c:v>
                </c:pt>
                <c:pt idx="1199">
                  <c:v>38353</c:v>
                </c:pt>
                <c:pt idx="1200">
                  <c:v>38384</c:v>
                </c:pt>
                <c:pt idx="1201">
                  <c:v>38412</c:v>
                </c:pt>
                <c:pt idx="1202">
                  <c:v>38443</c:v>
                </c:pt>
                <c:pt idx="1203">
                  <c:v>38473</c:v>
                </c:pt>
                <c:pt idx="1204">
                  <c:v>38504</c:v>
                </c:pt>
                <c:pt idx="1205">
                  <c:v>38534</c:v>
                </c:pt>
                <c:pt idx="1206">
                  <c:v>38565</c:v>
                </c:pt>
                <c:pt idx="1207">
                  <c:v>38596</c:v>
                </c:pt>
                <c:pt idx="1208">
                  <c:v>38626</c:v>
                </c:pt>
                <c:pt idx="1209">
                  <c:v>38657</c:v>
                </c:pt>
                <c:pt idx="1210">
                  <c:v>38687</c:v>
                </c:pt>
                <c:pt idx="1211">
                  <c:v>38718</c:v>
                </c:pt>
                <c:pt idx="1212">
                  <c:v>38749</c:v>
                </c:pt>
                <c:pt idx="1213">
                  <c:v>38777</c:v>
                </c:pt>
                <c:pt idx="1214">
                  <c:v>38808</c:v>
                </c:pt>
                <c:pt idx="1215">
                  <c:v>38838</c:v>
                </c:pt>
                <c:pt idx="1216">
                  <c:v>38869</c:v>
                </c:pt>
                <c:pt idx="1217">
                  <c:v>38899</c:v>
                </c:pt>
                <c:pt idx="1218">
                  <c:v>38930</c:v>
                </c:pt>
                <c:pt idx="1219">
                  <c:v>38961</c:v>
                </c:pt>
                <c:pt idx="1220">
                  <c:v>38991</c:v>
                </c:pt>
                <c:pt idx="1221">
                  <c:v>39022</c:v>
                </c:pt>
                <c:pt idx="1222">
                  <c:v>39052</c:v>
                </c:pt>
                <c:pt idx="1223">
                  <c:v>39083</c:v>
                </c:pt>
                <c:pt idx="1224">
                  <c:v>39114</c:v>
                </c:pt>
                <c:pt idx="1225">
                  <c:v>39142</c:v>
                </c:pt>
                <c:pt idx="1226">
                  <c:v>39173</c:v>
                </c:pt>
                <c:pt idx="1227">
                  <c:v>39203</c:v>
                </c:pt>
                <c:pt idx="1228">
                  <c:v>39234</c:v>
                </c:pt>
                <c:pt idx="1229">
                  <c:v>39264</c:v>
                </c:pt>
                <c:pt idx="1230">
                  <c:v>39295</c:v>
                </c:pt>
                <c:pt idx="1231">
                  <c:v>39326</c:v>
                </c:pt>
                <c:pt idx="1232">
                  <c:v>39356</c:v>
                </c:pt>
                <c:pt idx="1233">
                  <c:v>39387</c:v>
                </c:pt>
                <c:pt idx="1234">
                  <c:v>39417</c:v>
                </c:pt>
                <c:pt idx="1235">
                  <c:v>39448</c:v>
                </c:pt>
                <c:pt idx="1236">
                  <c:v>39479</c:v>
                </c:pt>
                <c:pt idx="1237">
                  <c:v>39508</c:v>
                </c:pt>
                <c:pt idx="1238">
                  <c:v>39539</c:v>
                </c:pt>
                <c:pt idx="1239">
                  <c:v>39569</c:v>
                </c:pt>
                <c:pt idx="1240">
                  <c:v>39600</c:v>
                </c:pt>
                <c:pt idx="1241">
                  <c:v>39630</c:v>
                </c:pt>
                <c:pt idx="1242">
                  <c:v>39661</c:v>
                </c:pt>
                <c:pt idx="1243">
                  <c:v>39692</c:v>
                </c:pt>
                <c:pt idx="1244">
                  <c:v>39722</c:v>
                </c:pt>
                <c:pt idx="1245">
                  <c:v>39753</c:v>
                </c:pt>
                <c:pt idx="1246">
                  <c:v>39783</c:v>
                </c:pt>
                <c:pt idx="1247">
                  <c:v>39814</c:v>
                </c:pt>
                <c:pt idx="1248">
                  <c:v>39845</c:v>
                </c:pt>
                <c:pt idx="1249">
                  <c:v>39873</c:v>
                </c:pt>
                <c:pt idx="1250">
                  <c:v>39904</c:v>
                </c:pt>
                <c:pt idx="1251">
                  <c:v>39934</c:v>
                </c:pt>
                <c:pt idx="1252">
                  <c:v>39965</c:v>
                </c:pt>
                <c:pt idx="1253">
                  <c:v>39995</c:v>
                </c:pt>
                <c:pt idx="1254">
                  <c:v>40026</c:v>
                </c:pt>
                <c:pt idx="1255">
                  <c:v>40057</c:v>
                </c:pt>
                <c:pt idx="1256">
                  <c:v>40087</c:v>
                </c:pt>
                <c:pt idx="1257">
                  <c:v>40118</c:v>
                </c:pt>
                <c:pt idx="1258">
                  <c:v>40148</c:v>
                </c:pt>
              </c:numCache>
            </c:numRef>
          </c:cat>
          <c:val>
            <c:numRef>
              <c:f>'apc1'!$H$2:$H$1260</c:f>
              <c:numCache>
                <c:formatCode>General</c:formatCode>
                <c:ptCount val="1259"/>
                <c:pt idx="1">
                  <c:v>-1.826560399999998</c:v>
                </c:pt>
                <c:pt idx="2">
                  <c:v>-2.5450803999999998</c:v>
                </c:pt>
                <c:pt idx="3">
                  <c:v>-2.9124703999999988</c:v>
                </c:pt>
                <c:pt idx="4">
                  <c:v>-3.1362403999999979</c:v>
                </c:pt>
                <c:pt idx="5">
                  <c:v>-3.2889903999999999</c:v>
                </c:pt>
                <c:pt idx="6">
                  <c:v>-3.4009203999999991</c:v>
                </c:pt>
                <c:pt idx="7">
                  <c:v>-3.4858304000000011</c:v>
                </c:pt>
                <c:pt idx="8">
                  <c:v>-3.5533204</c:v>
                </c:pt>
                <c:pt idx="9">
                  <c:v>-3.6064104000000001</c:v>
                </c:pt>
                <c:pt idx="10">
                  <c:v>-3.6500803999999998</c:v>
                </c:pt>
                <c:pt idx="11">
                  <c:v>-3.6863904000000001</c:v>
                </c:pt>
                <c:pt idx="12">
                  <c:v>-3.7171704000000001</c:v>
                </c:pt>
                <c:pt idx="13">
                  <c:v>-3.7437404000000001</c:v>
                </c:pt>
                <c:pt idx="14">
                  <c:v>-3.7661804000000001</c:v>
                </c:pt>
                <c:pt idx="15">
                  <c:v>-3.7850304000000001</c:v>
                </c:pt>
                <c:pt idx="16">
                  <c:v>-3.8012703999999991</c:v>
                </c:pt>
                <c:pt idx="17">
                  <c:v>-3.8150504000000001</c:v>
                </c:pt>
                <c:pt idx="18">
                  <c:v>-3.8269103999999992</c:v>
                </c:pt>
                <c:pt idx="19">
                  <c:v>-3.836790399999999</c:v>
                </c:pt>
                <c:pt idx="20">
                  <c:v>-3.845630400000001</c:v>
                </c:pt>
                <c:pt idx="21">
                  <c:v>-3.8528503999999999</c:v>
                </c:pt>
                <c:pt idx="22">
                  <c:v>-3.858950399999999</c:v>
                </c:pt>
                <c:pt idx="23">
                  <c:v>-3.8639403999999988</c:v>
                </c:pt>
                <c:pt idx="24">
                  <c:v>-3.8681204</c:v>
                </c:pt>
                <c:pt idx="25">
                  <c:v>-3.8719803999999991</c:v>
                </c:pt>
                <c:pt idx="26">
                  <c:v>-3.8752703999999989</c:v>
                </c:pt>
                <c:pt idx="27">
                  <c:v>-3.8780803999999991</c:v>
                </c:pt>
                <c:pt idx="28">
                  <c:v>-3.8802503999999991</c:v>
                </c:pt>
                <c:pt idx="29">
                  <c:v>-3.8819604000000001</c:v>
                </c:pt>
                <c:pt idx="30">
                  <c:v>-3.8836504000000001</c:v>
                </c:pt>
                <c:pt idx="31">
                  <c:v>-3.8851404</c:v>
                </c:pt>
                <c:pt idx="32">
                  <c:v>-3.8861703999999988</c:v>
                </c:pt>
                <c:pt idx="33">
                  <c:v>-3.8870404000000001</c:v>
                </c:pt>
                <c:pt idx="34">
                  <c:v>-3.887630399999999</c:v>
                </c:pt>
                <c:pt idx="35">
                  <c:v>-3.8878303999999999</c:v>
                </c:pt>
                <c:pt idx="36">
                  <c:v>-3.8877404000000002</c:v>
                </c:pt>
                <c:pt idx="37">
                  <c:v>-3.8871304000000002</c:v>
                </c:pt>
                <c:pt idx="38">
                  <c:v>-3.8861104000000002</c:v>
                </c:pt>
                <c:pt idx="39">
                  <c:v>-3.8846704000000001</c:v>
                </c:pt>
                <c:pt idx="40">
                  <c:v>-3.8828503999999979</c:v>
                </c:pt>
                <c:pt idx="41">
                  <c:v>-3.8805503999999988</c:v>
                </c:pt>
                <c:pt idx="42">
                  <c:v>-3.8776103999999978</c:v>
                </c:pt>
                <c:pt idx="43">
                  <c:v>-3.8739703999999988</c:v>
                </c:pt>
                <c:pt idx="44">
                  <c:v>-3.8695503999999992</c:v>
                </c:pt>
                <c:pt idx="45">
                  <c:v>-3.8646004</c:v>
                </c:pt>
                <c:pt idx="46">
                  <c:v>-3.8587303999999989</c:v>
                </c:pt>
                <c:pt idx="47">
                  <c:v>-3.8518203999999989</c:v>
                </c:pt>
                <c:pt idx="48">
                  <c:v>-3.8438504</c:v>
                </c:pt>
                <c:pt idx="49">
                  <c:v>-3.8348004000000002</c:v>
                </c:pt>
                <c:pt idx="50">
                  <c:v>-3.8244703999999992</c:v>
                </c:pt>
                <c:pt idx="51">
                  <c:v>-3.8129703999999989</c:v>
                </c:pt>
                <c:pt idx="52">
                  <c:v>-3.8000703999999992</c:v>
                </c:pt>
                <c:pt idx="53">
                  <c:v>-3.7855604000000009</c:v>
                </c:pt>
                <c:pt idx="54">
                  <c:v>-3.769610399999999</c:v>
                </c:pt>
                <c:pt idx="55">
                  <c:v>-3.7520804000000001</c:v>
                </c:pt>
                <c:pt idx="56">
                  <c:v>-3.7328903999999992</c:v>
                </c:pt>
                <c:pt idx="57">
                  <c:v>-3.7119604000000002</c:v>
                </c:pt>
                <c:pt idx="58">
                  <c:v>-3.6893303999999998</c:v>
                </c:pt>
                <c:pt idx="59">
                  <c:v>-3.6647303999999998</c:v>
                </c:pt>
                <c:pt idx="60">
                  <c:v>-3.638370399999999</c:v>
                </c:pt>
                <c:pt idx="61">
                  <c:v>-3.6100503999999991</c:v>
                </c:pt>
                <c:pt idx="62">
                  <c:v>-3.5797004000000001</c:v>
                </c:pt>
                <c:pt idx="63">
                  <c:v>-3.5474804</c:v>
                </c:pt>
                <c:pt idx="64">
                  <c:v>-3.5132604000000001</c:v>
                </c:pt>
                <c:pt idx="65">
                  <c:v>-3.4771204</c:v>
                </c:pt>
                <c:pt idx="66">
                  <c:v>-3.4389804000000002</c:v>
                </c:pt>
                <c:pt idx="67">
                  <c:v>-3.3988203999999991</c:v>
                </c:pt>
                <c:pt idx="68">
                  <c:v>-3.3567003999999989</c:v>
                </c:pt>
                <c:pt idx="69">
                  <c:v>-3.3127503999999979</c:v>
                </c:pt>
                <c:pt idx="70">
                  <c:v>-3.2669104</c:v>
                </c:pt>
                <c:pt idx="71">
                  <c:v>-3.2192503999999991</c:v>
                </c:pt>
                <c:pt idx="72">
                  <c:v>-3.1699503999999989</c:v>
                </c:pt>
                <c:pt idx="73">
                  <c:v>-3.118970399999998</c:v>
                </c:pt>
                <c:pt idx="74">
                  <c:v>-3.066440399999999</c:v>
                </c:pt>
                <c:pt idx="75">
                  <c:v>-3.0123903999999988</c:v>
                </c:pt>
                <c:pt idx="76">
                  <c:v>-2.9570304000000012</c:v>
                </c:pt>
                <c:pt idx="77">
                  <c:v>-2.9004304000000012</c:v>
                </c:pt>
                <c:pt idx="78">
                  <c:v>-2.842870399999998</c:v>
                </c:pt>
                <c:pt idx="79">
                  <c:v>-2.784430399999998</c:v>
                </c:pt>
                <c:pt idx="80">
                  <c:v>-2.7251804000000002</c:v>
                </c:pt>
                <c:pt idx="81">
                  <c:v>-2.6653604000000009</c:v>
                </c:pt>
                <c:pt idx="82">
                  <c:v>-2.6049704</c:v>
                </c:pt>
                <c:pt idx="83">
                  <c:v>-2.544270399999998</c:v>
                </c:pt>
                <c:pt idx="84">
                  <c:v>-2.4834703999999999</c:v>
                </c:pt>
                <c:pt idx="85">
                  <c:v>-2.4227104000000002</c:v>
                </c:pt>
                <c:pt idx="86">
                  <c:v>-2.3621303999999999</c:v>
                </c:pt>
                <c:pt idx="87">
                  <c:v>-2.301860399999998</c:v>
                </c:pt>
                <c:pt idx="88">
                  <c:v>-2.242120400000001</c:v>
                </c:pt>
                <c:pt idx="89">
                  <c:v>-2.1831104000000008</c:v>
                </c:pt>
                <c:pt idx="90">
                  <c:v>-2.1249904000000002</c:v>
                </c:pt>
                <c:pt idx="91">
                  <c:v>-2.0678103999999999</c:v>
                </c:pt>
                <c:pt idx="92">
                  <c:v>-2.0119004</c:v>
                </c:pt>
                <c:pt idx="93">
                  <c:v>-1.9572304</c:v>
                </c:pt>
                <c:pt idx="94">
                  <c:v>-1.9040103999999991</c:v>
                </c:pt>
                <c:pt idx="95">
                  <c:v>-1.8524203999999991</c:v>
                </c:pt>
                <c:pt idx="96">
                  <c:v>-1.8025004</c:v>
                </c:pt>
                <c:pt idx="97">
                  <c:v>-1.7545404</c:v>
                </c:pt>
                <c:pt idx="98">
                  <c:v>-1.7085104</c:v>
                </c:pt>
                <c:pt idx="99">
                  <c:v>-1.6645304000000001</c:v>
                </c:pt>
                <c:pt idx="100">
                  <c:v>-1.6225404000000001</c:v>
                </c:pt>
                <c:pt idx="101">
                  <c:v>-1.5828704000000009</c:v>
                </c:pt>
                <c:pt idx="102">
                  <c:v>-1.5454403999999979</c:v>
                </c:pt>
                <c:pt idx="103">
                  <c:v>-1.510320399999999</c:v>
                </c:pt>
                <c:pt idx="104">
                  <c:v>-1.4775404000000001</c:v>
                </c:pt>
                <c:pt idx="105">
                  <c:v>-1.447180400000001</c:v>
                </c:pt>
                <c:pt idx="106">
                  <c:v>-1.4191604000000011</c:v>
                </c:pt>
                <c:pt idx="107">
                  <c:v>-1.3935403999999989</c:v>
                </c:pt>
                <c:pt idx="108">
                  <c:v>-1.370310399999999</c:v>
                </c:pt>
                <c:pt idx="109">
                  <c:v>-1.349430399999999</c:v>
                </c:pt>
                <c:pt idx="110">
                  <c:v>-1.3308603999999991</c:v>
                </c:pt>
                <c:pt idx="111">
                  <c:v>-1.3145604000000011</c:v>
                </c:pt>
                <c:pt idx="112">
                  <c:v>-1.300460399999998</c:v>
                </c:pt>
                <c:pt idx="113">
                  <c:v>-1.2885303999999991</c:v>
                </c:pt>
                <c:pt idx="114">
                  <c:v>-1.2785704</c:v>
                </c:pt>
                <c:pt idx="115">
                  <c:v>-1.2705804000000001</c:v>
                </c:pt>
                <c:pt idx="116">
                  <c:v>-1.264550400000001</c:v>
                </c:pt>
                <c:pt idx="117">
                  <c:v>-1.2601704</c:v>
                </c:pt>
                <c:pt idx="118">
                  <c:v>-1.2574904</c:v>
                </c:pt>
                <c:pt idx="119">
                  <c:v>-1.256250399999999</c:v>
                </c:pt>
                <c:pt idx="120">
                  <c:v>-1.256380399999999</c:v>
                </c:pt>
                <c:pt idx="121">
                  <c:v>-1.257710400000001</c:v>
                </c:pt>
                <c:pt idx="122">
                  <c:v>-1.2601604</c:v>
                </c:pt>
                <c:pt idx="123">
                  <c:v>-1.2635204000000011</c:v>
                </c:pt>
                <c:pt idx="124">
                  <c:v>-1.2676704000000001</c:v>
                </c:pt>
                <c:pt idx="125">
                  <c:v>-1.2725504000000001</c:v>
                </c:pt>
                <c:pt idx="126">
                  <c:v>-1.277840399999999</c:v>
                </c:pt>
                <c:pt idx="127">
                  <c:v>-1.2835703999999999</c:v>
                </c:pt>
                <c:pt idx="128">
                  <c:v>-1.2894403999999999</c:v>
                </c:pt>
                <c:pt idx="129">
                  <c:v>-1.2954003999999979</c:v>
                </c:pt>
                <c:pt idx="130">
                  <c:v>-1.301300400000001</c:v>
                </c:pt>
                <c:pt idx="131">
                  <c:v>-1.3070504000000001</c:v>
                </c:pt>
                <c:pt idx="132">
                  <c:v>-1.3124804000000001</c:v>
                </c:pt>
                <c:pt idx="133">
                  <c:v>-1.317450399999998</c:v>
                </c:pt>
                <c:pt idx="134">
                  <c:v>-1.321970399999999</c:v>
                </c:pt>
                <c:pt idx="135">
                  <c:v>-1.325840399999999</c:v>
                </c:pt>
                <c:pt idx="136">
                  <c:v>-1.3290504000000001</c:v>
                </c:pt>
                <c:pt idx="137">
                  <c:v>-1.3314203999999981</c:v>
                </c:pt>
                <c:pt idx="138">
                  <c:v>-1.3328903999999999</c:v>
                </c:pt>
                <c:pt idx="139">
                  <c:v>-1.333570399999999</c:v>
                </c:pt>
                <c:pt idx="140">
                  <c:v>-1.3332204000000001</c:v>
                </c:pt>
                <c:pt idx="141">
                  <c:v>-1.3319004000000001</c:v>
                </c:pt>
                <c:pt idx="142">
                  <c:v>-1.329570399999999</c:v>
                </c:pt>
                <c:pt idx="143">
                  <c:v>-1.3262004000000009</c:v>
                </c:pt>
                <c:pt idx="144">
                  <c:v>-1.3218103999999999</c:v>
                </c:pt>
                <c:pt idx="145">
                  <c:v>-1.3163304</c:v>
                </c:pt>
                <c:pt idx="146">
                  <c:v>-1.3098904</c:v>
                </c:pt>
                <c:pt idx="147">
                  <c:v>-1.3025004</c:v>
                </c:pt>
                <c:pt idx="148">
                  <c:v>-1.2941203999999991</c:v>
                </c:pt>
                <c:pt idx="149">
                  <c:v>-1.2848804</c:v>
                </c:pt>
                <c:pt idx="150">
                  <c:v>-1.2748003999999999</c:v>
                </c:pt>
                <c:pt idx="151">
                  <c:v>-1.263940399999999</c:v>
                </c:pt>
                <c:pt idx="152">
                  <c:v>-1.2524204000000001</c:v>
                </c:pt>
                <c:pt idx="153">
                  <c:v>-1.2403003999999991</c:v>
                </c:pt>
                <c:pt idx="154">
                  <c:v>-1.2277604000000011</c:v>
                </c:pt>
                <c:pt idx="155">
                  <c:v>-1.2148504</c:v>
                </c:pt>
                <c:pt idx="156">
                  <c:v>-1.2016503999999999</c:v>
                </c:pt>
                <c:pt idx="157">
                  <c:v>-1.1883703999999999</c:v>
                </c:pt>
                <c:pt idx="158">
                  <c:v>-1.174970399999999</c:v>
                </c:pt>
                <c:pt idx="159">
                  <c:v>-1.1617204000000001</c:v>
                </c:pt>
                <c:pt idx="160">
                  <c:v>-1.148700399999999</c:v>
                </c:pt>
                <c:pt idx="161">
                  <c:v>-1.1360804000000011</c:v>
                </c:pt>
                <c:pt idx="162">
                  <c:v>-1.1239804000000011</c:v>
                </c:pt>
                <c:pt idx="163">
                  <c:v>-1.1125503999999999</c:v>
                </c:pt>
                <c:pt idx="164">
                  <c:v>-1.101870399999999</c:v>
                </c:pt>
                <c:pt idx="165">
                  <c:v>-1.0921004000000001</c:v>
                </c:pt>
                <c:pt idx="166">
                  <c:v>-1.083330399999999</c:v>
                </c:pt>
                <c:pt idx="167">
                  <c:v>-1.075740400000001</c:v>
                </c:pt>
                <c:pt idx="168">
                  <c:v>-1.0695504000000009</c:v>
                </c:pt>
                <c:pt idx="169">
                  <c:v>-1.0647404</c:v>
                </c:pt>
                <c:pt idx="170">
                  <c:v>-1.061470400000001</c:v>
                </c:pt>
                <c:pt idx="171">
                  <c:v>-1.059910399999999</c:v>
                </c:pt>
                <c:pt idx="172">
                  <c:v>-1.0601004000000001</c:v>
                </c:pt>
                <c:pt idx="173">
                  <c:v>-1.0621203999999991</c:v>
                </c:pt>
                <c:pt idx="174">
                  <c:v>-1.0661404000000001</c:v>
                </c:pt>
                <c:pt idx="175">
                  <c:v>-1.0722404000000001</c:v>
                </c:pt>
                <c:pt idx="176">
                  <c:v>-1.0803904000000011</c:v>
                </c:pt>
                <c:pt idx="177">
                  <c:v>-1.090710399999999</c:v>
                </c:pt>
                <c:pt idx="178">
                  <c:v>-1.103320399999999</c:v>
                </c:pt>
                <c:pt idx="179">
                  <c:v>-1.118200399999999</c:v>
                </c:pt>
                <c:pt idx="180">
                  <c:v>-1.135380399999999</c:v>
                </c:pt>
                <c:pt idx="181">
                  <c:v>-1.1549204</c:v>
                </c:pt>
                <c:pt idx="182">
                  <c:v>-1.176810400000001</c:v>
                </c:pt>
                <c:pt idx="183">
                  <c:v>-1.2010803999999999</c:v>
                </c:pt>
                <c:pt idx="184">
                  <c:v>-1.2277404000000001</c:v>
                </c:pt>
                <c:pt idx="185">
                  <c:v>-1.2567504</c:v>
                </c:pt>
                <c:pt idx="186">
                  <c:v>-1.2880803999999999</c:v>
                </c:pt>
                <c:pt idx="187">
                  <c:v>-1.3217304000000001</c:v>
                </c:pt>
                <c:pt idx="188">
                  <c:v>-1.357600399999999</c:v>
                </c:pt>
                <c:pt idx="189">
                  <c:v>-1.3956804</c:v>
                </c:pt>
                <c:pt idx="190">
                  <c:v>-1.4359003999999991</c:v>
                </c:pt>
                <c:pt idx="191">
                  <c:v>-1.478180399999999</c:v>
                </c:pt>
                <c:pt idx="192">
                  <c:v>-1.522500399999998</c:v>
                </c:pt>
                <c:pt idx="193">
                  <c:v>-1.5687203999999999</c:v>
                </c:pt>
                <c:pt idx="194">
                  <c:v>-1.616750400000001</c:v>
                </c:pt>
                <c:pt idx="195">
                  <c:v>-1.6665004000000001</c:v>
                </c:pt>
                <c:pt idx="196">
                  <c:v>-1.7178903999999999</c:v>
                </c:pt>
                <c:pt idx="197">
                  <c:v>-1.7707404000000011</c:v>
                </c:pt>
                <c:pt idx="198">
                  <c:v>-1.8249303999999991</c:v>
                </c:pt>
                <c:pt idx="199">
                  <c:v>-1.8803603999999989</c:v>
                </c:pt>
                <c:pt idx="200">
                  <c:v>-1.9369303999999981</c:v>
                </c:pt>
                <c:pt idx="201">
                  <c:v>-1.994460400000001</c:v>
                </c:pt>
                <c:pt idx="202">
                  <c:v>-2.0528603999999988</c:v>
                </c:pt>
                <c:pt idx="203">
                  <c:v>-2.1119603999999992</c:v>
                </c:pt>
                <c:pt idx="204">
                  <c:v>-2.1715703999999998</c:v>
                </c:pt>
                <c:pt idx="205">
                  <c:v>-2.2316003999999992</c:v>
                </c:pt>
                <c:pt idx="206">
                  <c:v>-2.2918804000000002</c:v>
                </c:pt>
                <c:pt idx="207">
                  <c:v>-2.3522303999999989</c:v>
                </c:pt>
                <c:pt idx="208">
                  <c:v>-2.4125603999999998</c:v>
                </c:pt>
                <c:pt idx="209">
                  <c:v>-2.4727803999999991</c:v>
                </c:pt>
                <c:pt idx="210">
                  <c:v>-2.5326003999999989</c:v>
                </c:pt>
                <c:pt idx="211">
                  <c:v>-2.592010399999999</c:v>
                </c:pt>
                <c:pt idx="212">
                  <c:v>-2.6507803999999999</c:v>
                </c:pt>
                <c:pt idx="213">
                  <c:v>-2.7088204</c:v>
                </c:pt>
                <c:pt idx="214">
                  <c:v>-2.7659604000000009</c:v>
                </c:pt>
                <c:pt idx="215">
                  <c:v>-2.8221104000000001</c:v>
                </c:pt>
                <c:pt idx="216">
                  <c:v>-2.8771003999999998</c:v>
                </c:pt>
                <c:pt idx="217">
                  <c:v>-2.9308103999999982</c:v>
                </c:pt>
                <c:pt idx="218">
                  <c:v>-2.9831604</c:v>
                </c:pt>
                <c:pt idx="219">
                  <c:v>-3.0340203999999988</c:v>
                </c:pt>
                <c:pt idx="220">
                  <c:v>-3.0833203999999999</c:v>
                </c:pt>
                <c:pt idx="221">
                  <c:v>-3.1309204000000008</c:v>
                </c:pt>
                <c:pt idx="222">
                  <c:v>-3.176790399999998</c:v>
                </c:pt>
                <c:pt idx="223">
                  <c:v>-3.2207903999999989</c:v>
                </c:pt>
                <c:pt idx="224">
                  <c:v>-3.2628903999999999</c:v>
                </c:pt>
                <c:pt idx="225">
                  <c:v>-3.303020399999999</c:v>
                </c:pt>
                <c:pt idx="226">
                  <c:v>-3.3410303999999988</c:v>
                </c:pt>
                <c:pt idx="227">
                  <c:v>-3.3769403999999978</c:v>
                </c:pt>
                <c:pt idx="228">
                  <c:v>-3.4106503999999989</c:v>
                </c:pt>
                <c:pt idx="229">
                  <c:v>-3.4422204000000001</c:v>
                </c:pt>
                <c:pt idx="230">
                  <c:v>-3.4715303999999989</c:v>
                </c:pt>
                <c:pt idx="231">
                  <c:v>-3.4985704000000002</c:v>
                </c:pt>
                <c:pt idx="232">
                  <c:v>-3.5233403999999999</c:v>
                </c:pt>
                <c:pt idx="233">
                  <c:v>-3.545840399999999</c:v>
                </c:pt>
                <c:pt idx="234">
                  <c:v>-3.5660503999999991</c:v>
                </c:pt>
                <c:pt idx="235">
                  <c:v>-3.5839604</c:v>
                </c:pt>
                <c:pt idx="236">
                  <c:v>-3.5996103999999991</c:v>
                </c:pt>
                <c:pt idx="237">
                  <c:v>-3.6130004000000011</c:v>
                </c:pt>
                <c:pt idx="238">
                  <c:v>-3.6241804000000002</c:v>
                </c:pt>
                <c:pt idx="239">
                  <c:v>-3.6332004000000002</c:v>
                </c:pt>
                <c:pt idx="240">
                  <c:v>-3.640070399999999</c:v>
                </c:pt>
                <c:pt idx="241">
                  <c:v>-3.6448304</c:v>
                </c:pt>
                <c:pt idx="242">
                  <c:v>-3.6475604000000001</c:v>
                </c:pt>
                <c:pt idx="243">
                  <c:v>-3.6483203999999998</c:v>
                </c:pt>
                <c:pt idx="244">
                  <c:v>-3.6471803999999999</c:v>
                </c:pt>
                <c:pt idx="245">
                  <c:v>-3.6441903999999998</c:v>
                </c:pt>
                <c:pt idx="246">
                  <c:v>-3.6394304000000002</c:v>
                </c:pt>
                <c:pt idx="247">
                  <c:v>-3.6329603999999991</c:v>
                </c:pt>
                <c:pt idx="248">
                  <c:v>-3.6248803999999981</c:v>
                </c:pt>
                <c:pt idx="249">
                  <c:v>-3.6152603999999999</c:v>
                </c:pt>
                <c:pt idx="250">
                  <c:v>-3.6041704000000001</c:v>
                </c:pt>
                <c:pt idx="251">
                  <c:v>-3.5917403999999991</c:v>
                </c:pt>
                <c:pt idx="252">
                  <c:v>-3.5780503999999982</c:v>
                </c:pt>
                <c:pt idx="253">
                  <c:v>-3.5632104</c:v>
                </c:pt>
                <c:pt idx="254">
                  <c:v>-3.547260399999999</c:v>
                </c:pt>
                <c:pt idx="255">
                  <c:v>-3.5303203999999999</c:v>
                </c:pt>
                <c:pt idx="256">
                  <c:v>-3.5124603999999988</c:v>
                </c:pt>
                <c:pt idx="257">
                  <c:v>-3.4938003999999991</c:v>
                </c:pt>
                <c:pt idx="258">
                  <c:v>-3.4743904000000012</c:v>
                </c:pt>
                <c:pt idx="259">
                  <c:v>-3.4544304000000001</c:v>
                </c:pt>
                <c:pt idx="260">
                  <c:v>-3.4338903999999988</c:v>
                </c:pt>
                <c:pt idx="261">
                  <c:v>-3.412910399999999</c:v>
                </c:pt>
                <c:pt idx="262">
                  <c:v>-3.3915803999999992</c:v>
                </c:pt>
                <c:pt idx="263">
                  <c:v>-3.3699803999999989</c:v>
                </c:pt>
                <c:pt idx="264">
                  <c:v>-3.3481904</c:v>
                </c:pt>
                <c:pt idx="265">
                  <c:v>-3.3262904000000009</c:v>
                </c:pt>
                <c:pt idx="266">
                  <c:v>-3.3043403999999992</c:v>
                </c:pt>
                <c:pt idx="267">
                  <c:v>-3.2824604000000002</c:v>
                </c:pt>
                <c:pt idx="268">
                  <c:v>-3.2606404000000002</c:v>
                </c:pt>
                <c:pt idx="269">
                  <c:v>-3.2390403999999999</c:v>
                </c:pt>
                <c:pt idx="270">
                  <c:v>-3.217680399999999</c:v>
                </c:pt>
                <c:pt idx="271">
                  <c:v>-3.1966403999999988</c:v>
                </c:pt>
                <c:pt idx="272">
                  <c:v>-3.1759103999999989</c:v>
                </c:pt>
                <c:pt idx="273">
                  <c:v>-3.1556204000000001</c:v>
                </c:pt>
                <c:pt idx="274">
                  <c:v>-3.135800399999999</c:v>
                </c:pt>
                <c:pt idx="275">
                  <c:v>-3.1164503999999988</c:v>
                </c:pt>
                <c:pt idx="276">
                  <c:v>-3.0976303999999999</c:v>
                </c:pt>
                <c:pt idx="277">
                  <c:v>-3.0794403999999989</c:v>
                </c:pt>
                <c:pt idx="278">
                  <c:v>-3.0618504</c:v>
                </c:pt>
                <c:pt idx="279">
                  <c:v>-3.0448704000000002</c:v>
                </c:pt>
                <c:pt idx="280">
                  <c:v>-3.0285503999999999</c:v>
                </c:pt>
                <c:pt idx="281">
                  <c:v>-3.0129203999999992</c:v>
                </c:pt>
                <c:pt idx="282">
                  <c:v>-2.9980004</c:v>
                </c:pt>
                <c:pt idx="283">
                  <c:v>-2.9838203999999999</c:v>
                </c:pt>
                <c:pt idx="284">
                  <c:v>-2.9703403999999991</c:v>
                </c:pt>
                <c:pt idx="285">
                  <c:v>-2.9576204000000001</c:v>
                </c:pt>
                <c:pt idx="286">
                  <c:v>-2.9456603999999991</c:v>
                </c:pt>
                <c:pt idx="287">
                  <c:v>-2.9344204</c:v>
                </c:pt>
                <c:pt idx="288">
                  <c:v>-2.923960399999999</c:v>
                </c:pt>
                <c:pt idx="289">
                  <c:v>-2.9142303999999992</c:v>
                </c:pt>
                <c:pt idx="290">
                  <c:v>-2.9052703999999991</c:v>
                </c:pt>
                <c:pt idx="291">
                  <c:v>-2.8970303999999998</c:v>
                </c:pt>
                <c:pt idx="292">
                  <c:v>-2.8895704000000002</c:v>
                </c:pt>
                <c:pt idx="293">
                  <c:v>-2.8828103999999999</c:v>
                </c:pt>
                <c:pt idx="294">
                  <c:v>-2.876760399999998</c:v>
                </c:pt>
                <c:pt idx="295">
                  <c:v>-2.8714303999999991</c:v>
                </c:pt>
                <c:pt idx="296">
                  <c:v>-2.8668103999999999</c:v>
                </c:pt>
                <c:pt idx="297">
                  <c:v>-2.8628504000000001</c:v>
                </c:pt>
                <c:pt idx="298">
                  <c:v>-2.8595904000000001</c:v>
                </c:pt>
                <c:pt idx="299">
                  <c:v>-2.8570104000000001</c:v>
                </c:pt>
                <c:pt idx="300">
                  <c:v>-2.8551104</c:v>
                </c:pt>
                <c:pt idx="301">
                  <c:v>-2.8538703999999981</c:v>
                </c:pt>
                <c:pt idx="302">
                  <c:v>-2.853260399999999</c:v>
                </c:pt>
                <c:pt idx="303">
                  <c:v>-2.8532703999999991</c:v>
                </c:pt>
                <c:pt idx="304">
                  <c:v>-2.8538903999999992</c:v>
                </c:pt>
                <c:pt idx="305">
                  <c:v>-2.855090399999999</c:v>
                </c:pt>
                <c:pt idx="306">
                  <c:v>-2.8568904000000002</c:v>
                </c:pt>
                <c:pt idx="307">
                  <c:v>-2.859290399999999</c:v>
                </c:pt>
                <c:pt idx="308">
                  <c:v>-2.8622103999999999</c:v>
                </c:pt>
                <c:pt idx="309">
                  <c:v>-2.8657403999999991</c:v>
                </c:pt>
                <c:pt idx="310">
                  <c:v>-2.869790399999999</c:v>
                </c:pt>
                <c:pt idx="311">
                  <c:v>-2.8743704000000001</c:v>
                </c:pt>
                <c:pt idx="312">
                  <c:v>-2.8794704000000002</c:v>
                </c:pt>
                <c:pt idx="313">
                  <c:v>-2.8850804000000001</c:v>
                </c:pt>
                <c:pt idx="314">
                  <c:v>-2.8912103999999981</c:v>
                </c:pt>
                <c:pt idx="315">
                  <c:v>-2.8978204000000001</c:v>
                </c:pt>
                <c:pt idx="316">
                  <c:v>-2.9048903999999989</c:v>
                </c:pt>
                <c:pt idx="317">
                  <c:v>-2.912440399999999</c:v>
                </c:pt>
                <c:pt idx="318">
                  <c:v>-2.9204004000000001</c:v>
                </c:pt>
                <c:pt idx="319">
                  <c:v>-2.9288004000000001</c:v>
                </c:pt>
                <c:pt idx="320">
                  <c:v>-2.9376304000000002</c:v>
                </c:pt>
                <c:pt idx="321">
                  <c:v>-2.9468103999999999</c:v>
                </c:pt>
                <c:pt idx="322">
                  <c:v>-2.9563703999999991</c:v>
                </c:pt>
                <c:pt idx="323">
                  <c:v>-2.9662804</c:v>
                </c:pt>
                <c:pt idx="324">
                  <c:v>-2.976500399999999</c:v>
                </c:pt>
                <c:pt idx="325">
                  <c:v>-2.9870104</c:v>
                </c:pt>
                <c:pt idx="326">
                  <c:v>-2.9978403999999998</c:v>
                </c:pt>
                <c:pt idx="327">
                  <c:v>-3.0089003999999999</c:v>
                </c:pt>
                <c:pt idx="328">
                  <c:v>-3.0201604</c:v>
                </c:pt>
                <c:pt idx="329">
                  <c:v>-3.0316203999999991</c:v>
                </c:pt>
                <c:pt idx="330">
                  <c:v>-3.0432503999999998</c:v>
                </c:pt>
                <c:pt idx="331">
                  <c:v>-3.0550104</c:v>
                </c:pt>
                <c:pt idx="332">
                  <c:v>-3.0668303999999988</c:v>
                </c:pt>
                <c:pt idx="333">
                  <c:v>-3.0787004000000011</c:v>
                </c:pt>
                <c:pt idx="334">
                  <c:v>-3.0906103999999992</c:v>
                </c:pt>
                <c:pt idx="335">
                  <c:v>-3.1024703999999992</c:v>
                </c:pt>
                <c:pt idx="336">
                  <c:v>-3.1142604</c:v>
                </c:pt>
                <c:pt idx="337">
                  <c:v>-3.1259204</c:v>
                </c:pt>
                <c:pt idx="338">
                  <c:v>-3.1374504000000001</c:v>
                </c:pt>
                <c:pt idx="339">
                  <c:v>-3.1487104000000001</c:v>
                </c:pt>
                <c:pt idx="340">
                  <c:v>-3.1597404</c:v>
                </c:pt>
                <c:pt idx="341">
                  <c:v>-3.1704403999999999</c:v>
                </c:pt>
                <c:pt idx="342">
                  <c:v>-3.180740399999999</c:v>
                </c:pt>
                <c:pt idx="343">
                  <c:v>-3.190560399999999</c:v>
                </c:pt>
                <c:pt idx="344">
                  <c:v>-3.1998603999999999</c:v>
                </c:pt>
                <c:pt idx="345">
                  <c:v>-3.2086204000000009</c:v>
                </c:pt>
                <c:pt idx="346">
                  <c:v>-3.2167203999999998</c:v>
                </c:pt>
                <c:pt idx="347">
                  <c:v>-3.2241004000000002</c:v>
                </c:pt>
                <c:pt idx="348">
                  <c:v>-3.2307204</c:v>
                </c:pt>
                <c:pt idx="349">
                  <c:v>-3.2365103999999998</c:v>
                </c:pt>
                <c:pt idx="350">
                  <c:v>-3.2413903999999998</c:v>
                </c:pt>
                <c:pt idx="351">
                  <c:v>-3.2453004000000001</c:v>
                </c:pt>
                <c:pt idx="352">
                  <c:v>-3.2481803999999999</c:v>
                </c:pt>
                <c:pt idx="353">
                  <c:v>-3.2499403999999998</c:v>
                </c:pt>
                <c:pt idx="354">
                  <c:v>-3.250530400000001</c:v>
                </c:pt>
                <c:pt idx="355">
                  <c:v>-3.2498404000000001</c:v>
                </c:pt>
                <c:pt idx="356">
                  <c:v>-3.2478504000000008</c:v>
                </c:pt>
                <c:pt idx="357">
                  <c:v>-3.2444804</c:v>
                </c:pt>
                <c:pt idx="358">
                  <c:v>-3.2396903999999989</c:v>
                </c:pt>
                <c:pt idx="359">
                  <c:v>-3.2333703999999992</c:v>
                </c:pt>
                <c:pt idx="360">
                  <c:v>-3.2352504</c:v>
                </c:pt>
                <c:pt idx="361">
                  <c:v>-3.225480399999999</c:v>
                </c:pt>
                <c:pt idx="362">
                  <c:v>-3.2143704</c:v>
                </c:pt>
                <c:pt idx="363">
                  <c:v>-3.2019104</c:v>
                </c:pt>
                <c:pt idx="364">
                  <c:v>-3.1880204000000001</c:v>
                </c:pt>
                <c:pt idx="365">
                  <c:v>-3.1726904</c:v>
                </c:pt>
                <c:pt idx="366">
                  <c:v>-3.1558104</c:v>
                </c:pt>
                <c:pt idx="367">
                  <c:v>-3.137380400000001</c:v>
                </c:pt>
                <c:pt idx="368">
                  <c:v>-3.117320400000001</c:v>
                </c:pt>
                <c:pt idx="369">
                  <c:v>-3.0955803999999989</c:v>
                </c:pt>
                <c:pt idx="370">
                  <c:v>-3.0721203999999989</c:v>
                </c:pt>
                <c:pt idx="371">
                  <c:v>-3.0469404</c:v>
                </c:pt>
                <c:pt idx="372">
                  <c:v>-3.0200004000000011</c:v>
                </c:pt>
                <c:pt idx="373">
                  <c:v>-2.9912804</c:v>
                </c:pt>
                <c:pt idx="374">
                  <c:v>-2.9607904</c:v>
                </c:pt>
                <c:pt idx="375">
                  <c:v>-2.9284603999999992</c:v>
                </c:pt>
                <c:pt idx="376">
                  <c:v>-2.894330399999999</c:v>
                </c:pt>
                <c:pt idx="377">
                  <c:v>-2.8583704000000001</c:v>
                </c:pt>
                <c:pt idx="378">
                  <c:v>-2.8206103999999992</c:v>
                </c:pt>
                <c:pt idx="379">
                  <c:v>-2.7810204000000001</c:v>
                </c:pt>
                <c:pt idx="380">
                  <c:v>-2.7396803999999988</c:v>
                </c:pt>
                <c:pt idx="381">
                  <c:v>-2.6965503999999991</c:v>
                </c:pt>
                <c:pt idx="382">
                  <c:v>-2.6517504000000001</c:v>
                </c:pt>
                <c:pt idx="383">
                  <c:v>-2.6052503999999992</c:v>
                </c:pt>
                <c:pt idx="384">
                  <c:v>-2.5571003999999991</c:v>
                </c:pt>
                <c:pt idx="385">
                  <c:v>-2.5074504000000002</c:v>
                </c:pt>
                <c:pt idx="386">
                  <c:v>-2.4562503999999978</c:v>
                </c:pt>
                <c:pt idx="387">
                  <c:v>-2.4035804000000001</c:v>
                </c:pt>
                <c:pt idx="388">
                  <c:v>-2.3495604000000001</c:v>
                </c:pt>
                <c:pt idx="389">
                  <c:v>-2.2942603999999989</c:v>
                </c:pt>
                <c:pt idx="390">
                  <c:v>-2.237790399999998</c:v>
                </c:pt>
                <c:pt idx="391">
                  <c:v>-2.1802104</c:v>
                </c:pt>
                <c:pt idx="392">
                  <c:v>-2.1216103999999998</c:v>
                </c:pt>
                <c:pt idx="393">
                  <c:v>-2.0621204</c:v>
                </c:pt>
                <c:pt idx="394">
                  <c:v>-2.0018503999999981</c:v>
                </c:pt>
                <c:pt idx="395">
                  <c:v>-1.9409004000000001</c:v>
                </c:pt>
                <c:pt idx="396">
                  <c:v>-1.879420400000001</c:v>
                </c:pt>
                <c:pt idx="397">
                  <c:v>-1.8174804000000011</c:v>
                </c:pt>
                <c:pt idx="398">
                  <c:v>-1.7552203999999989</c:v>
                </c:pt>
                <c:pt idx="399">
                  <c:v>-1.692810399999999</c:v>
                </c:pt>
                <c:pt idx="400">
                  <c:v>-1.6303403999999999</c:v>
                </c:pt>
                <c:pt idx="401">
                  <c:v>-1.567940399999999</c:v>
                </c:pt>
                <c:pt idx="402">
                  <c:v>-1.505770399999999</c:v>
                </c:pt>
                <c:pt idx="403">
                  <c:v>-1.4439803999999989</c:v>
                </c:pt>
                <c:pt idx="404">
                  <c:v>-1.3827004000000009</c:v>
                </c:pt>
                <c:pt idx="405">
                  <c:v>-1.3220504</c:v>
                </c:pt>
                <c:pt idx="406">
                  <c:v>-1.262190399999999</c:v>
                </c:pt>
                <c:pt idx="407">
                  <c:v>-1.2032203999999991</c:v>
                </c:pt>
                <c:pt idx="408">
                  <c:v>-1.1453104000000001</c:v>
                </c:pt>
                <c:pt idx="409">
                  <c:v>-1.0886004000000009</c:v>
                </c:pt>
                <c:pt idx="410">
                  <c:v>-1.0331803999999991</c:v>
                </c:pt>
                <c:pt idx="411">
                  <c:v>-0.97923039999999795</c:v>
                </c:pt>
                <c:pt idx="412">
                  <c:v>-0.92683040000000005</c:v>
                </c:pt>
                <c:pt idx="413">
                  <c:v>-0.87605040000000101</c:v>
                </c:pt>
                <c:pt idx="414">
                  <c:v>-0.82712039999999998</c:v>
                </c:pt>
                <c:pt idx="415">
                  <c:v>-0.78004039999999897</c:v>
                </c:pt>
                <c:pt idx="416">
                  <c:v>-0.73498039999999898</c:v>
                </c:pt>
                <c:pt idx="417">
                  <c:v>-0.69198039999999805</c:v>
                </c:pt>
                <c:pt idx="418">
                  <c:v>-0.65120039999999901</c:v>
                </c:pt>
                <c:pt idx="419">
                  <c:v>-0.61265040000000004</c:v>
                </c:pt>
                <c:pt idx="420">
                  <c:v>-0.576480399999999</c:v>
                </c:pt>
                <c:pt idx="421">
                  <c:v>-0.54268039999999795</c:v>
                </c:pt>
                <c:pt idx="422">
                  <c:v>-0.511370400000001</c:v>
                </c:pt>
                <c:pt idx="423">
                  <c:v>-0.48258040000000002</c:v>
                </c:pt>
                <c:pt idx="424">
                  <c:v>-0.456360400000001</c:v>
                </c:pt>
                <c:pt idx="425">
                  <c:v>-0.432770399999999</c:v>
                </c:pt>
                <c:pt idx="426">
                  <c:v>-0.41182039999999998</c:v>
                </c:pt>
                <c:pt idx="427">
                  <c:v>-0.39355039999999902</c:v>
                </c:pt>
                <c:pt idx="428">
                  <c:v>-0.37795040000000002</c:v>
                </c:pt>
                <c:pt idx="429">
                  <c:v>-0.36504039999999799</c:v>
                </c:pt>
                <c:pt idx="430">
                  <c:v>-0.35482039999999998</c:v>
                </c:pt>
                <c:pt idx="431">
                  <c:v>-0.34725040000000001</c:v>
                </c:pt>
                <c:pt idx="432">
                  <c:v>-0.34234039999999999</c:v>
                </c:pt>
                <c:pt idx="433">
                  <c:v>-0.34007039999999999</c:v>
                </c:pt>
                <c:pt idx="434">
                  <c:v>-0.34038040000000103</c:v>
                </c:pt>
                <c:pt idx="435">
                  <c:v>-0.34319039999999901</c:v>
                </c:pt>
                <c:pt idx="436">
                  <c:v>-0.34852040000000001</c:v>
                </c:pt>
                <c:pt idx="437">
                  <c:v>-0.35631040000000003</c:v>
                </c:pt>
                <c:pt idx="438">
                  <c:v>-0.36652040000000102</c:v>
                </c:pt>
                <c:pt idx="439">
                  <c:v>-0.37902039999999998</c:v>
                </c:pt>
                <c:pt idx="440">
                  <c:v>-0.39378039999999898</c:v>
                </c:pt>
                <c:pt idx="441">
                  <c:v>-0.4107304</c:v>
                </c:pt>
                <c:pt idx="442">
                  <c:v>-0.42975039999999998</c:v>
                </c:pt>
                <c:pt idx="443">
                  <c:v>-0.45077040000000002</c:v>
                </c:pt>
                <c:pt idx="444">
                  <c:v>-0.47375040000000002</c:v>
                </c:pt>
                <c:pt idx="445">
                  <c:v>-0.49859039999999899</c:v>
                </c:pt>
                <c:pt idx="446">
                  <c:v>-0.52509039999999996</c:v>
                </c:pt>
                <c:pt idx="447">
                  <c:v>-0.55325040000000003</c:v>
                </c:pt>
                <c:pt idx="448">
                  <c:v>-0.58296039999999905</c:v>
                </c:pt>
                <c:pt idx="449">
                  <c:v>-0.61413040000000096</c:v>
                </c:pt>
                <c:pt idx="450">
                  <c:v>-0.646640399999999</c:v>
                </c:pt>
                <c:pt idx="451">
                  <c:v>-0.68037039999999904</c:v>
                </c:pt>
                <c:pt idx="452">
                  <c:v>-0.71527039999999897</c:v>
                </c:pt>
                <c:pt idx="453">
                  <c:v>-0.75122039999999901</c:v>
                </c:pt>
                <c:pt idx="454">
                  <c:v>-0.78813040000000001</c:v>
                </c:pt>
                <c:pt idx="455">
                  <c:v>-0.82589040000000102</c:v>
                </c:pt>
                <c:pt idx="456">
                  <c:v>-0.86440039999999896</c:v>
                </c:pt>
                <c:pt idx="457">
                  <c:v>-0.90362039999999899</c:v>
                </c:pt>
                <c:pt idx="458">
                  <c:v>-0.943430399999999</c:v>
                </c:pt>
                <c:pt idx="459">
                  <c:v>-0.983730400000001</c:v>
                </c:pt>
                <c:pt idx="460">
                  <c:v>-1.0244404</c:v>
                </c:pt>
                <c:pt idx="461">
                  <c:v>-1.0655204</c:v>
                </c:pt>
                <c:pt idx="462">
                  <c:v>-1.1068904000000011</c:v>
                </c:pt>
                <c:pt idx="463">
                  <c:v>-1.148470399999999</c:v>
                </c:pt>
                <c:pt idx="464">
                  <c:v>-1.1901703999999991</c:v>
                </c:pt>
                <c:pt idx="465">
                  <c:v>-1.2319604</c:v>
                </c:pt>
                <c:pt idx="466">
                  <c:v>-1.273780399999999</c:v>
                </c:pt>
                <c:pt idx="467">
                  <c:v>-1.3156103999999991</c:v>
                </c:pt>
                <c:pt idx="468">
                  <c:v>-1.3573703999999991</c:v>
                </c:pt>
                <c:pt idx="469">
                  <c:v>-1.3990404000000001</c:v>
                </c:pt>
                <c:pt idx="470">
                  <c:v>-1.4405903999999989</c:v>
                </c:pt>
                <c:pt idx="471">
                  <c:v>-1.481980399999999</c:v>
                </c:pt>
                <c:pt idx="472">
                  <c:v>-1.5231604000000001</c:v>
                </c:pt>
                <c:pt idx="473">
                  <c:v>-1.5641903999999991</c:v>
                </c:pt>
                <c:pt idx="474">
                  <c:v>-1.6049304000000011</c:v>
                </c:pt>
                <c:pt idx="475">
                  <c:v>-1.6454504000000001</c:v>
                </c:pt>
                <c:pt idx="476">
                  <c:v>-1.6857004</c:v>
                </c:pt>
                <c:pt idx="477">
                  <c:v>-1.7257304</c:v>
                </c:pt>
                <c:pt idx="478">
                  <c:v>-1.7655103999999999</c:v>
                </c:pt>
                <c:pt idx="479">
                  <c:v>-1.8050104</c:v>
                </c:pt>
                <c:pt idx="480">
                  <c:v>-1.844310399999999</c:v>
                </c:pt>
                <c:pt idx="481">
                  <c:v>-1.8833304</c:v>
                </c:pt>
                <c:pt idx="482">
                  <c:v>-1.9221103999999991</c:v>
                </c:pt>
                <c:pt idx="483">
                  <c:v>-1.9606604000000001</c:v>
                </c:pt>
                <c:pt idx="484">
                  <c:v>-1.9989904000000001</c:v>
                </c:pt>
                <c:pt idx="485">
                  <c:v>-2.0371404000000002</c:v>
                </c:pt>
                <c:pt idx="486">
                  <c:v>-2.075100399999998</c:v>
                </c:pt>
                <c:pt idx="487">
                  <c:v>-2.1129003999999991</c:v>
                </c:pt>
                <c:pt idx="488">
                  <c:v>-2.1505003999999999</c:v>
                </c:pt>
                <c:pt idx="489">
                  <c:v>-2.1879503999999992</c:v>
                </c:pt>
                <c:pt idx="490">
                  <c:v>-2.2252803999999999</c:v>
                </c:pt>
                <c:pt idx="491">
                  <c:v>-2.2625104</c:v>
                </c:pt>
                <c:pt idx="492">
                  <c:v>-2.299620399999998</c:v>
                </c:pt>
                <c:pt idx="493">
                  <c:v>-2.3366103999999992</c:v>
                </c:pt>
                <c:pt idx="494">
                  <c:v>-2.3735104000000011</c:v>
                </c:pt>
                <c:pt idx="495">
                  <c:v>-2.4103504</c:v>
                </c:pt>
                <c:pt idx="496">
                  <c:v>-2.4471104000000001</c:v>
                </c:pt>
                <c:pt idx="497">
                  <c:v>-2.4837903999999988</c:v>
                </c:pt>
                <c:pt idx="498">
                  <c:v>-2.5203403999999998</c:v>
                </c:pt>
                <c:pt idx="499">
                  <c:v>-2.5568603999999988</c:v>
                </c:pt>
                <c:pt idx="500">
                  <c:v>-2.5932403999999991</c:v>
                </c:pt>
                <c:pt idx="501">
                  <c:v>-2.6295304000000002</c:v>
                </c:pt>
                <c:pt idx="502">
                  <c:v>-2.6657304000000002</c:v>
                </c:pt>
                <c:pt idx="503">
                  <c:v>-2.7017503999999981</c:v>
                </c:pt>
                <c:pt idx="504">
                  <c:v>-2.7376003999999998</c:v>
                </c:pt>
                <c:pt idx="505">
                  <c:v>-2.7732904</c:v>
                </c:pt>
                <c:pt idx="506">
                  <c:v>-2.8088003999999991</c:v>
                </c:pt>
                <c:pt idx="507">
                  <c:v>-2.8440803999999988</c:v>
                </c:pt>
                <c:pt idx="508">
                  <c:v>-2.8790304000000009</c:v>
                </c:pt>
                <c:pt idx="509">
                  <c:v>-2.913720399999999</c:v>
                </c:pt>
                <c:pt idx="510">
                  <c:v>-2.9480603999999988</c:v>
                </c:pt>
                <c:pt idx="511">
                  <c:v>-2.981970399999998</c:v>
                </c:pt>
                <c:pt idx="512">
                  <c:v>-3.015460399999998</c:v>
                </c:pt>
                <c:pt idx="513">
                  <c:v>-3.0484404000000001</c:v>
                </c:pt>
                <c:pt idx="514">
                  <c:v>-3.0809304000000002</c:v>
                </c:pt>
                <c:pt idx="515">
                  <c:v>-3.112860399999998</c:v>
                </c:pt>
                <c:pt idx="516">
                  <c:v>-3.144160400000001</c:v>
                </c:pt>
                <c:pt idx="517">
                  <c:v>-3.174740400000001</c:v>
                </c:pt>
                <c:pt idx="518">
                  <c:v>-3.2045504</c:v>
                </c:pt>
                <c:pt idx="519">
                  <c:v>-3.233550399999999</c:v>
                </c:pt>
                <c:pt idx="520">
                  <c:v>-3.2616904</c:v>
                </c:pt>
                <c:pt idx="521">
                  <c:v>-3.288920399999999</c:v>
                </c:pt>
                <c:pt idx="522">
                  <c:v>-3.315120400000001</c:v>
                </c:pt>
                <c:pt idx="523">
                  <c:v>-3.3402703999999992</c:v>
                </c:pt>
                <c:pt idx="524">
                  <c:v>-3.3643004000000012</c:v>
                </c:pt>
                <c:pt idx="525">
                  <c:v>-3.387120400000001</c:v>
                </c:pt>
                <c:pt idx="526">
                  <c:v>-3.4087004000000012</c:v>
                </c:pt>
                <c:pt idx="527">
                  <c:v>-3.428970399999999</c:v>
                </c:pt>
                <c:pt idx="528">
                  <c:v>-3.4478504000000001</c:v>
                </c:pt>
                <c:pt idx="529">
                  <c:v>-3.4653504000000002</c:v>
                </c:pt>
                <c:pt idx="530">
                  <c:v>-3.4813003999999999</c:v>
                </c:pt>
                <c:pt idx="531">
                  <c:v>-3.4957503999999981</c:v>
                </c:pt>
                <c:pt idx="532">
                  <c:v>-3.5086003999999988</c:v>
                </c:pt>
                <c:pt idx="533">
                  <c:v>-3.5198003999999989</c:v>
                </c:pt>
                <c:pt idx="534">
                  <c:v>-3.5293003999999999</c:v>
                </c:pt>
                <c:pt idx="535">
                  <c:v>-3.5371003999999999</c:v>
                </c:pt>
                <c:pt idx="536">
                  <c:v>-3.5431104000000002</c:v>
                </c:pt>
                <c:pt idx="537">
                  <c:v>-3.5473204000000012</c:v>
                </c:pt>
                <c:pt idx="538">
                  <c:v>-3.5496804000000002</c:v>
                </c:pt>
                <c:pt idx="539">
                  <c:v>-3.5501904</c:v>
                </c:pt>
                <c:pt idx="540">
                  <c:v>-3.5487904000000001</c:v>
                </c:pt>
                <c:pt idx="541">
                  <c:v>-3.5454803999999989</c:v>
                </c:pt>
                <c:pt idx="542">
                  <c:v>-3.5402704000000011</c:v>
                </c:pt>
                <c:pt idx="543">
                  <c:v>-3.533100399999999</c:v>
                </c:pt>
                <c:pt idx="544">
                  <c:v>-3.5240203999999991</c:v>
                </c:pt>
                <c:pt idx="545">
                  <c:v>-3.5130003999999988</c:v>
                </c:pt>
                <c:pt idx="546">
                  <c:v>-3.5000703999999998</c:v>
                </c:pt>
                <c:pt idx="547">
                  <c:v>-3.4852004000000001</c:v>
                </c:pt>
                <c:pt idx="548">
                  <c:v>-3.468420399999999</c:v>
                </c:pt>
                <c:pt idx="549">
                  <c:v>-3.4497203999999999</c:v>
                </c:pt>
                <c:pt idx="550">
                  <c:v>-3.4291403999999992</c:v>
                </c:pt>
                <c:pt idx="551">
                  <c:v>-3.4067403999999999</c:v>
                </c:pt>
                <c:pt idx="552">
                  <c:v>-3.3824503999999989</c:v>
                </c:pt>
                <c:pt idx="553">
                  <c:v>-3.3564204000000002</c:v>
                </c:pt>
                <c:pt idx="554">
                  <c:v>-3.3285803999999999</c:v>
                </c:pt>
                <c:pt idx="555">
                  <c:v>-3.299030399999999</c:v>
                </c:pt>
                <c:pt idx="556">
                  <c:v>-3.2678104000000001</c:v>
                </c:pt>
                <c:pt idx="557">
                  <c:v>-3.2349204</c:v>
                </c:pt>
                <c:pt idx="558">
                  <c:v>-3.2004404000000002</c:v>
                </c:pt>
                <c:pt idx="559">
                  <c:v>-3.1644204000000009</c:v>
                </c:pt>
                <c:pt idx="560">
                  <c:v>-3.1269003999999998</c:v>
                </c:pt>
                <c:pt idx="561">
                  <c:v>-3.0879104000000002</c:v>
                </c:pt>
                <c:pt idx="562">
                  <c:v>-3.0475604000000001</c:v>
                </c:pt>
                <c:pt idx="563">
                  <c:v>-3.0058403999999999</c:v>
                </c:pt>
                <c:pt idx="564">
                  <c:v>-2.962800399999999</c:v>
                </c:pt>
                <c:pt idx="565">
                  <c:v>-2.9185104000000002</c:v>
                </c:pt>
                <c:pt idx="566">
                  <c:v>-2.873020400000001</c:v>
                </c:pt>
                <c:pt idx="567">
                  <c:v>-2.826340399999999</c:v>
                </c:pt>
                <c:pt idx="568">
                  <c:v>-2.7785603999999999</c:v>
                </c:pt>
                <c:pt idx="569">
                  <c:v>-2.7297704</c:v>
                </c:pt>
                <c:pt idx="570">
                  <c:v>-2.6799503999999992</c:v>
                </c:pt>
                <c:pt idx="571">
                  <c:v>-2.6291904000000001</c:v>
                </c:pt>
                <c:pt idx="572">
                  <c:v>-2.5774604000000001</c:v>
                </c:pt>
                <c:pt idx="573">
                  <c:v>-2.5249204000000001</c:v>
                </c:pt>
                <c:pt idx="574">
                  <c:v>-2.4715203999999988</c:v>
                </c:pt>
                <c:pt idx="575">
                  <c:v>-2.4173103999999999</c:v>
                </c:pt>
                <c:pt idx="576">
                  <c:v>-2.3623504</c:v>
                </c:pt>
                <c:pt idx="577">
                  <c:v>-2.3066503999999979</c:v>
                </c:pt>
                <c:pt idx="578">
                  <c:v>-2.2502604000000002</c:v>
                </c:pt>
                <c:pt idx="579">
                  <c:v>-2.1932304000000009</c:v>
                </c:pt>
                <c:pt idx="580">
                  <c:v>-2.1355904000000021</c:v>
                </c:pt>
                <c:pt idx="581">
                  <c:v>-2.077320400000001</c:v>
                </c:pt>
                <c:pt idx="582">
                  <c:v>-2.0185004000000002</c:v>
                </c:pt>
                <c:pt idx="583">
                  <c:v>-1.9591204</c:v>
                </c:pt>
                <c:pt idx="584">
                  <c:v>-1.8991903999999979</c:v>
                </c:pt>
                <c:pt idx="585">
                  <c:v>-1.838770400000002</c:v>
                </c:pt>
                <c:pt idx="586">
                  <c:v>-1.7778103999999999</c:v>
                </c:pt>
                <c:pt idx="587">
                  <c:v>-1.7163704000000011</c:v>
                </c:pt>
                <c:pt idx="588">
                  <c:v>-1.654470400000001</c:v>
                </c:pt>
                <c:pt idx="589">
                  <c:v>-1.5921203999999991</c:v>
                </c:pt>
                <c:pt idx="590">
                  <c:v>-1.5293003999999999</c:v>
                </c:pt>
                <c:pt idx="591">
                  <c:v>-1.4660104</c:v>
                </c:pt>
                <c:pt idx="592">
                  <c:v>-1.402290399999998</c:v>
                </c:pt>
                <c:pt idx="593">
                  <c:v>-1.3381403999999999</c:v>
                </c:pt>
                <c:pt idx="594">
                  <c:v>-1.2735403999999999</c:v>
                </c:pt>
                <c:pt idx="595">
                  <c:v>-1.2085204000000009</c:v>
                </c:pt>
                <c:pt idx="596">
                  <c:v>-1.143100399999998</c:v>
                </c:pt>
                <c:pt idx="597">
                  <c:v>-1.077230399999999</c:v>
                </c:pt>
                <c:pt idx="598">
                  <c:v>-1.010930399999999</c:v>
                </c:pt>
                <c:pt idx="599">
                  <c:v>-0.94425039999999905</c:v>
                </c:pt>
                <c:pt idx="600">
                  <c:v>-0.87718039999999997</c:v>
                </c:pt>
                <c:pt idx="601">
                  <c:v>-0.80971040000000005</c:v>
                </c:pt>
                <c:pt idx="602">
                  <c:v>-0.74184040000000095</c:v>
                </c:pt>
                <c:pt idx="603">
                  <c:v>-0.67363040000000096</c:v>
                </c:pt>
                <c:pt idx="604">
                  <c:v>-0.60510039999999898</c:v>
                </c:pt>
                <c:pt idx="605">
                  <c:v>-0.53621039999999798</c:v>
                </c:pt>
                <c:pt idx="606">
                  <c:v>-0.46694039999999898</c:v>
                </c:pt>
                <c:pt idx="607">
                  <c:v>-0.39745039999999998</c:v>
                </c:pt>
                <c:pt idx="608">
                  <c:v>-0.32765040000000001</c:v>
                </c:pt>
                <c:pt idx="609">
                  <c:v>-0.257650399999999</c:v>
                </c:pt>
                <c:pt idx="610">
                  <c:v>-0.18740039999999999</c:v>
                </c:pt>
                <c:pt idx="611">
                  <c:v>-0.116980399999999</c:v>
                </c:pt>
                <c:pt idx="612">
                  <c:v>-4.6440399999999799E-2</c:v>
                </c:pt>
                <c:pt idx="613">
                  <c:v>2.4159600000000801E-2</c:v>
                </c:pt>
                <c:pt idx="614">
                  <c:v>9.4769599999999399E-2</c:v>
                </c:pt>
                <c:pt idx="615">
                  <c:v>0.16540959999999999</c:v>
                </c:pt>
                <c:pt idx="616">
                  <c:v>0.23592959999999999</c:v>
                </c:pt>
                <c:pt idx="617">
                  <c:v>0.306299600000001</c:v>
                </c:pt>
                <c:pt idx="618">
                  <c:v>0.37650359999999999</c:v>
                </c:pt>
                <c:pt idx="619">
                  <c:v>0.44640260000000098</c:v>
                </c:pt>
                <c:pt idx="620">
                  <c:v>0.51597059999999995</c:v>
                </c:pt>
                <c:pt idx="621">
                  <c:v>0.58511760000000002</c:v>
                </c:pt>
                <c:pt idx="622">
                  <c:v>0.65377560000000101</c:v>
                </c:pt>
                <c:pt idx="623">
                  <c:v>0.72184159999999997</c:v>
                </c:pt>
                <c:pt idx="624">
                  <c:v>0.7892266</c:v>
                </c:pt>
                <c:pt idx="625">
                  <c:v>0.8558306</c:v>
                </c:pt>
                <c:pt idx="626">
                  <c:v>0.92159959999999996</c:v>
                </c:pt>
                <c:pt idx="627">
                  <c:v>0.9863866</c:v>
                </c:pt>
                <c:pt idx="628">
                  <c:v>1.0501195999999999</c:v>
                </c:pt>
                <c:pt idx="629">
                  <c:v>1.1126906000000001</c:v>
                </c:pt>
                <c:pt idx="630">
                  <c:v>1.174015600000001</c:v>
                </c:pt>
                <c:pt idx="631">
                  <c:v>1.233965599999999</c:v>
                </c:pt>
                <c:pt idx="632">
                  <c:v>1.2924485999999999</c:v>
                </c:pt>
                <c:pt idx="633">
                  <c:v>1.349367600000001</c:v>
                </c:pt>
                <c:pt idx="634">
                  <c:v>1.4046186000000001</c:v>
                </c:pt>
                <c:pt idx="635">
                  <c:v>1.4580746</c:v>
                </c:pt>
                <c:pt idx="636">
                  <c:v>1.5096506000000001</c:v>
                </c:pt>
                <c:pt idx="637">
                  <c:v>1.5592496</c:v>
                </c:pt>
                <c:pt idx="638">
                  <c:v>1.6067586000000009</c:v>
                </c:pt>
                <c:pt idx="639">
                  <c:v>1.6520816000000009</c:v>
                </c:pt>
                <c:pt idx="640">
                  <c:v>1.6951436</c:v>
                </c:pt>
                <c:pt idx="641">
                  <c:v>1.7358256000000001</c:v>
                </c:pt>
                <c:pt idx="642">
                  <c:v>1.7740566</c:v>
                </c:pt>
                <c:pt idx="643">
                  <c:v>1.8097186000000001</c:v>
                </c:pt>
                <c:pt idx="644">
                  <c:v>1.8427996</c:v>
                </c:pt>
                <c:pt idx="645">
                  <c:v>1.8731206</c:v>
                </c:pt>
                <c:pt idx="646">
                  <c:v>1.9007106</c:v>
                </c:pt>
                <c:pt idx="647">
                  <c:v>1.9254806</c:v>
                </c:pt>
                <c:pt idx="648">
                  <c:v>1.9473596</c:v>
                </c:pt>
                <c:pt idx="649">
                  <c:v>1.9663286</c:v>
                </c:pt>
                <c:pt idx="650">
                  <c:v>1.9823276000000001</c:v>
                </c:pt>
                <c:pt idx="651">
                  <c:v>1.9953056</c:v>
                </c:pt>
                <c:pt idx="652">
                  <c:v>2.0052446000000002</c:v>
                </c:pt>
                <c:pt idx="653">
                  <c:v>2.012092599999999</c:v>
                </c:pt>
                <c:pt idx="654">
                  <c:v>2.0158625999999988</c:v>
                </c:pt>
                <c:pt idx="655">
                  <c:v>2.0165516000000001</c:v>
                </c:pt>
                <c:pt idx="656">
                  <c:v>2.014152600000001</c:v>
                </c:pt>
                <c:pt idx="657">
                  <c:v>2.0086735999999998</c:v>
                </c:pt>
                <c:pt idx="658">
                  <c:v>2.0001366000000012</c:v>
                </c:pt>
                <c:pt idx="659">
                  <c:v>1.9885645999999999</c:v>
                </c:pt>
                <c:pt idx="660">
                  <c:v>1.9739435999999999</c:v>
                </c:pt>
                <c:pt idx="661">
                  <c:v>1.9563796</c:v>
                </c:pt>
                <c:pt idx="662">
                  <c:v>1.9358375999999999</c:v>
                </c:pt>
                <c:pt idx="663">
                  <c:v>1.9124706</c:v>
                </c:pt>
                <c:pt idx="664">
                  <c:v>1.8862916000000001</c:v>
                </c:pt>
                <c:pt idx="665">
                  <c:v>1.8573775999999991</c:v>
                </c:pt>
                <c:pt idx="666">
                  <c:v>1.8258026000000001</c:v>
                </c:pt>
                <c:pt idx="667">
                  <c:v>1.7916386000000011</c:v>
                </c:pt>
                <c:pt idx="668">
                  <c:v>1.7549916000000001</c:v>
                </c:pt>
                <c:pt idx="669">
                  <c:v>1.7159256000000001</c:v>
                </c:pt>
                <c:pt idx="670">
                  <c:v>1.6745496000000011</c:v>
                </c:pt>
                <c:pt idx="671">
                  <c:v>1.6309456</c:v>
                </c:pt>
                <c:pt idx="672">
                  <c:v>1.5852455999999999</c:v>
                </c:pt>
                <c:pt idx="673">
                  <c:v>1.5375566000000001</c:v>
                </c:pt>
                <c:pt idx="674">
                  <c:v>1.488022600000001</c:v>
                </c:pt>
                <c:pt idx="675">
                  <c:v>1.4367266000000001</c:v>
                </c:pt>
                <c:pt idx="676">
                  <c:v>1.3838235999999999</c:v>
                </c:pt>
                <c:pt idx="677">
                  <c:v>1.3294496</c:v>
                </c:pt>
                <c:pt idx="678">
                  <c:v>1.2737406</c:v>
                </c:pt>
                <c:pt idx="679">
                  <c:v>1.2168205999999999</c:v>
                </c:pt>
                <c:pt idx="680">
                  <c:v>1.1588101</c:v>
                </c:pt>
                <c:pt idx="681">
                  <c:v>1.0999083999999999</c:v>
                </c:pt>
                <c:pt idx="682">
                  <c:v>1.0401796999999999</c:v>
                </c:pt>
                <c:pt idx="683">
                  <c:v>0.97980109999999998</c:v>
                </c:pt>
                <c:pt idx="684">
                  <c:v>0.91891230000000101</c:v>
                </c:pt>
                <c:pt idx="685">
                  <c:v>0.85761743999999995</c:v>
                </c:pt>
                <c:pt idx="686">
                  <c:v>0.79610610000000004</c:v>
                </c:pt>
                <c:pt idx="687">
                  <c:v>0.73448570000000102</c:v>
                </c:pt>
                <c:pt idx="688">
                  <c:v>0.6728594</c:v>
                </c:pt>
                <c:pt idx="689">
                  <c:v>0.611376900000001</c:v>
                </c:pt>
                <c:pt idx="690">
                  <c:v>0.55019899999999999</c:v>
                </c:pt>
                <c:pt idx="691">
                  <c:v>0.48940620000000101</c:v>
                </c:pt>
                <c:pt idx="692">
                  <c:v>0.42914560000000002</c:v>
                </c:pt>
                <c:pt idx="693">
                  <c:v>0.36953160000000002</c:v>
                </c:pt>
                <c:pt idx="694">
                  <c:v>0.31063059999999998</c:v>
                </c:pt>
                <c:pt idx="695">
                  <c:v>0.2525636</c:v>
                </c:pt>
                <c:pt idx="696">
                  <c:v>0.19543060000000001</c:v>
                </c:pt>
                <c:pt idx="697">
                  <c:v>0.13934160000000001</c:v>
                </c:pt>
                <c:pt idx="698">
                  <c:v>8.4365599999999999E-2</c:v>
                </c:pt>
                <c:pt idx="699">
                  <c:v>3.0644600000000501E-2</c:v>
                </c:pt>
                <c:pt idx="700">
                  <c:v>-2.1864399999998299E-2</c:v>
                </c:pt>
                <c:pt idx="701">
                  <c:v>-7.2970399999999103E-2</c:v>
                </c:pt>
                <c:pt idx="702">
                  <c:v>-0.12266340000000001</c:v>
                </c:pt>
                <c:pt idx="703">
                  <c:v>-0.17089739999999901</c:v>
                </c:pt>
                <c:pt idx="704">
                  <c:v>-0.2175694</c:v>
                </c:pt>
                <c:pt idx="705">
                  <c:v>-0.26268939999999902</c:v>
                </c:pt>
                <c:pt idx="706">
                  <c:v>-0.30614140000000001</c:v>
                </c:pt>
                <c:pt idx="707">
                  <c:v>-0.34796440000000001</c:v>
                </c:pt>
                <c:pt idx="708">
                  <c:v>-0.388088399999999</c:v>
                </c:pt>
                <c:pt idx="709">
                  <c:v>-0.42649340000000002</c:v>
                </c:pt>
                <c:pt idx="710">
                  <c:v>-0.463161399999999</c:v>
                </c:pt>
                <c:pt idx="711">
                  <c:v>-0.49808439999999998</c:v>
                </c:pt>
                <c:pt idx="712">
                  <c:v>-0.53127139999999895</c:v>
                </c:pt>
                <c:pt idx="713">
                  <c:v>-0.56267439999999902</c:v>
                </c:pt>
                <c:pt idx="714">
                  <c:v>-0.59231140000000004</c:v>
                </c:pt>
                <c:pt idx="715">
                  <c:v>-0.62016739999999904</c:v>
                </c:pt>
                <c:pt idx="716">
                  <c:v>-0.64625840000000101</c:v>
                </c:pt>
                <c:pt idx="717">
                  <c:v>-0.67061839999999895</c:v>
                </c:pt>
                <c:pt idx="718">
                  <c:v>-0.69318739999999901</c:v>
                </c:pt>
                <c:pt idx="719">
                  <c:v>-0.7140784</c:v>
                </c:pt>
                <c:pt idx="720">
                  <c:v>-0.73325039999999897</c:v>
                </c:pt>
                <c:pt idx="721">
                  <c:v>-0.75073139999999905</c:v>
                </c:pt>
                <c:pt idx="722">
                  <c:v>-0.76654439999999902</c:v>
                </c:pt>
                <c:pt idx="723">
                  <c:v>-0.78070139999999999</c:v>
                </c:pt>
                <c:pt idx="724">
                  <c:v>-0.793230399999999</c:v>
                </c:pt>
                <c:pt idx="725">
                  <c:v>-0.80417340000000004</c:v>
                </c:pt>
                <c:pt idx="726">
                  <c:v>-0.81354340000000003</c:v>
                </c:pt>
                <c:pt idx="727">
                  <c:v>-0.82139839999999897</c:v>
                </c:pt>
                <c:pt idx="728">
                  <c:v>-0.82771740000000105</c:v>
                </c:pt>
                <c:pt idx="729">
                  <c:v>-0.83255439999999903</c:v>
                </c:pt>
                <c:pt idx="730">
                  <c:v>-0.835916399999999</c:v>
                </c:pt>
                <c:pt idx="731">
                  <c:v>-0.83780540000000103</c:v>
                </c:pt>
                <c:pt idx="732">
                  <c:v>-0.838325400000001</c:v>
                </c:pt>
                <c:pt idx="733">
                  <c:v>-0.83740839999999905</c:v>
                </c:pt>
                <c:pt idx="734">
                  <c:v>-0.8351594</c:v>
                </c:pt>
                <c:pt idx="735">
                  <c:v>-0.83154039999999996</c:v>
                </c:pt>
                <c:pt idx="736">
                  <c:v>-0.82658040000000099</c:v>
                </c:pt>
                <c:pt idx="737">
                  <c:v>-0.82026439999999901</c:v>
                </c:pt>
                <c:pt idx="738">
                  <c:v>-0.81264740000000002</c:v>
                </c:pt>
                <c:pt idx="739">
                  <c:v>-0.80370939999999902</c:v>
                </c:pt>
                <c:pt idx="740">
                  <c:v>-0.79345839999999801</c:v>
                </c:pt>
                <c:pt idx="741">
                  <c:v>-0.78193539999999995</c:v>
                </c:pt>
                <c:pt idx="742">
                  <c:v>-0.76911640000000003</c:v>
                </c:pt>
                <c:pt idx="743">
                  <c:v>-0.7550074</c:v>
                </c:pt>
                <c:pt idx="744">
                  <c:v>-0.73956239999999995</c:v>
                </c:pt>
                <c:pt idx="745">
                  <c:v>-0.722842400000001</c:v>
                </c:pt>
                <c:pt idx="746">
                  <c:v>-0.70486839999999895</c:v>
                </c:pt>
                <c:pt idx="747">
                  <c:v>-0.68553039999999899</c:v>
                </c:pt>
                <c:pt idx="748">
                  <c:v>-0.66491040000000001</c:v>
                </c:pt>
                <c:pt idx="749">
                  <c:v>-0.64300040000000003</c:v>
                </c:pt>
                <c:pt idx="750">
                  <c:v>-0.61978040000000001</c:v>
                </c:pt>
                <c:pt idx="751">
                  <c:v>-0.59520039999999896</c:v>
                </c:pt>
                <c:pt idx="752">
                  <c:v>-0.56928040000000002</c:v>
                </c:pt>
                <c:pt idx="753">
                  <c:v>-0.54203039999999802</c:v>
                </c:pt>
                <c:pt idx="754">
                  <c:v>-0.51345039999999997</c:v>
                </c:pt>
                <c:pt idx="755">
                  <c:v>-0.48352040000000002</c:v>
                </c:pt>
                <c:pt idx="756">
                  <c:v>-0.45219039999999899</c:v>
                </c:pt>
                <c:pt idx="757">
                  <c:v>-0.41951040000000001</c:v>
                </c:pt>
                <c:pt idx="758">
                  <c:v>-0.38544040000000002</c:v>
                </c:pt>
                <c:pt idx="759">
                  <c:v>-0.34999039999999898</c:v>
                </c:pt>
                <c:pt idx="760">
                  <c:v>-0.31311039999999901</c:v>
                </c:pt>
                <c:pt idx="761">
                  <c:v>-0.27483039999999898</c:v>
                </c:pt>
                <c:pt idx="762">
                  <c:v>-0.23519039999999899</c:v>
                </c:pt>
                <c:pt idx="763">
                  <c:v>-0.19413039999999901</c:v>
                </c:pt>
                <c:pt idx="764">
                  <c:v>-0.15168039999999999</c:v>
                </c:pt>
                <c:pt idx="765">
                  <c:v>-0.107880399999999</c:v>
                </c:pt>
                <c:pt idx="766">
                  <c:v>-6.2650399999998996E-2</c:v>
                </c:pt>
                <c:pt idx="767">
                  <c:v>-1.6060400000000599E-2</c:v>
                </c:pt>
                <c:pt idx="768">
                  <c:v>3.1879599999999897E-2</c:v>
                </c:pt>
                <c:pt idx="769">
                  <c:v>8.1169599999999106E-2</c:v>
                </c:pt>
                <c:pt idx="770">
                  <c:v>0.13176960000000201</c:v>
                </c:pt>
                <c:pt idx="771">
                  <c:v>0.18366959999999999</c:v>
                </c:pt>
                <c:pt idx="772">
                  <c:v>0.23683960000000001</c:v>
                </c:pt>
                <c:pt idx="773">
                  <c:v>0.2912496</c:v>
                </c:pt>
                <c:pt idx="774">
                  <c:v>0.346869600000001</c:v>
                </c:pt>
                <c:pt idx="775">
                  <c:v>0.40362959999999998</c:v>
                </c:pt>
                <c:pt idx="776">
                  <c:v>0.4614896</c:v>
                </c:pt>
                <c:pt idx="777">
                  <c:v>0.5204396</c:v>
                </c:pt>
                <c:pt idx="778">
                  <c:v>0.58039960000000101</c:v>
                </c:pt>
                <c:pt idx="779">
                  <c:v>0.64132960000000105</c:v>
                </c:pt>
                <c:pt idx="780">
                  <c:v>0.70311960000000095</c:v>
                </c:pt>
                <c:pt idx="781">
                  <c:v>0.76573960000000096</c:v>
                </c:pt>
                <c:pt idx="782">
                  <c:v>0.82909960000000005</c:v>
                </c:pt>
                <c:pt idx="783">
                  <c:v>0.89316960000000001</c:v>
                </c:pt>
                <c:pt idx="784">
                  <c:v>0.95777959999999995</c:v>
                </c:pt>
                <c:pt idx="785">
                  <c:v>1.022969599999999</c:v>
                </c:pt>
                <c:pt idx="786">
                  <c:v>1.0885895999999999</c:v>
                </c:pt>
                <c:pt idx="787">
                  <c:v>1.154539600000001</c:v>
                </c:pt>
                <c:pt idx="788">
                  <c:v>1.2207596000000009</c:v>
                </c:pt>
                <c:pt idx="789">
                  <c:v>1.2872096</c:v>
                </c:pt>
                <c:pt idx="790">
                  <c:v>1.3537496</c:v>
                </c:pt>
                <c:pt idx="791">
                  <c:v>1.4203095999999991</c:v>
                </c:pt>
                <c:pt idx="792">
                  <c:v>1.4868096</c:v>
                </c:pt>
                <c:pt idx="793">
                  <c:v>1.5531796</c:v>
                </c:pt>
                <c:pt idx="794">
                  <c:v>1.6193096000000009</c:v>
                </c:pt>
                <c:pt idx="795">
                  <c:v>1.685139600000001</c:v>
                </c:pt>
                <c:pt idx="796">
                  <c:v>1.7505695999999999</c:v>
                </c:pt>
                <c:pt idx="797">
                  <c:v>1.8154996000000001</c:v>
                </c:pt>
                <c:pt idx="798">
                  <c:v>1.8799296000000001</c:v>
                </c:pt>
                <c:pt idx="799">
                  <c:v>1.9437096</c:v>
                </c:pt>
                <c:pt idx="800">
                  <c:v>2.0068196</c:v>
                </c:pt>
                <c:pt idx="801">
                  <c:v>2.0691595999999999</c:v>
                </c:pt>
                <c:pt idx="802">
                  <c:v>2.1307195999999999</c:v>
                </c:pt>
                <c:pt idx="803">
                  <c:v>2.1913496000000001</c:v>
                </c:pt>
                <c:pt idx="804">
                  <c:v>2.251069600000001</c:v>
                </c:pt>
                <c:pt idx="805">
                  <c:v>2.3097596</c:v>
                </c:pt>
                <c:pt idx="806">
                  <c:v>2.3674596000000001</c:v>
                </c:pt>
                <c:pt idx="807">
                  <c:v>2.4240796000000011</c:v>
                </c:pt>
                <c:pt idx="808">
                  <c:v>2.4795995999999998</c:v>
                </c:pt>
                <c:pt idx="809">
                  <c:v>2.5339795999999999</c:v>
                </c:pt>
                <c:pt idx="810">
                  <c:v>2.5872096</c:v>
                </c:pt>
                <c:pt idx="811">
                  <c:v>2.6392096</c:v>
                </c:pt>
                <c:pt idx="812">
                  <c:v>2.6900495999999992</c:v>
                </c:pt>
                <c:pt idx="813">
                  <c:v>2.7396695999999991</c:v>
                </c:pt>
                <c:pt idx="814">
                  <c:v>2.7881096000000012</c:v>
                </c:pt>
                <c:pt idx="815">
                  <c:v>2.8353495999999998</c:v>
                </c:pt>
                <c:pt idx="816">
                  <c:v>2.8813796000000012</c:v>
                </c:pt>
                <c:pt idx="817">
                  <c:v>2.9262495999999989</c:v>
                </c:pt>
                <c:pt idx="818">
                  <c:v>2.9699795999999998</c:v>
                </c:pt>
                <c:pt idx="819">
                  <c:v>3.0125896000000001</c:v>
                </c:pt>
                <c:pt idx="820">
                  <c:v>3.0540596</c:v>
                </c:pt>
                <c:pt idx="821">
                  <c:v>3.0944896000000002</c:v>
                </c:pt>
                <c:pt idx="822">
                  <c:v>3.1338696000000001</c:v>
                </c:pt>
                <c:pt idx="823">
                  <c:v>3.1722196</c:v>
                </c:pt>
                <c:pt idx="824">
                  <c:v>3.2096496000000001</c:v>
                </c:pt>
                <c:pt idx="825">
                  <c:v>3.2461595999999999</c:v>
                </c:pt>
                <c:pt idx="826">
                  <c:v>3.2818496000000001</c:v>
                </c:pt>
                <c:pt idx="827">
                  <c:v>3.3166995999999989</c:v>
                </c:pt>
                <c:pt idx="828">
                  <c:v>3.3508195999999999</c:v>
                </c:pt>
                <c:pt idx="829">
                  <c:v>3.3842796000000011</c:v>
                </c:pt>
                <c:pt idx="830">
                  <c:v>3.4170495999999999</c:v>
                </c:pt>
                <c:pt idx="831">
                  <c:v>3.4492395999999999</c:v>
                </c:pt>
                <c:pt idx="832">
                  <c:v>3.4808796000000002</c:v>
                </c:pt>
                <c:pt idx="833">
                  <c:v>3.5120495999999992</c:v>
                </c:pt>
                <c:pt idx="834">
                  <c:v>3.5428195999999992</c:v>
                </c:pt>
                <c:pt idx="835">
                  <c:v>3.5732295999999999</c:v>
                </c:pt>
                <c:pt idx="836">
                  <c:v>3.6033196000000012</c:v>
                </c:pt>
                <c:pt idx="837">
                  <c:v>3.6331395999999998</c:v>
                </c:pt>
                <c:pt idx="838">
                  <c:v>3.6627396000000001</c:v>
                </c:pt>
                <c:pt idx="839">
                  <c:v>3.6921396000000009</c:v>
                </c:pt>
                <c:pt idx="840">
                  <c:v>3.7214596000000011</c:v>
                </c:pt>
                <c:pt idx="841">
                  <c:v>3.7506696000000002</c:v>
                </c:pt>
                <c:pt idx="842">
                  <c:v>3.7798595999999991</c:v>
                </c:pt>
                <c:pt idx="843">
                  <c:v>3.8089995999999999</c:v>
                </c:pt>
                <c:pt idx="844">
                  <c:v>3.8381596</c:v>
                </c:pt>
                <c:pt idx="845">
                  <c:v>3.8673196000000001</c:v>
                </c:pt>
                <c:pt idx="846">
                  <c:v>3.8965595999999989</c:v>
                </c:pt>
                <c:pt idx="847">
                  <c:v>3.925859599999999</c:v>
                </c:pt>
                <c:pt idx="848">
                  <c:v>3.9552795999999999</c:v>
                </c:pt>
                <c:pt idx="849">
                  <c:v>3.9847595999999998</c:v>
                </c:pt>
                <c:pt idx="850">
                  <c:v>4.0143795999999989</c:v>
                </c:pt>
                <c:pt idx="851">
                  <c:v>4.0440696000000003</c:v>
                </c:pt>
                <c:pt idx="852">
                  <c:v>4.0738896000000002</c:v>
                </c:pt>
                <c:pt idx="853">
                  <c:v>4.1037496000000004</c:v>
                </c:pt>
                <c:pt idx="854">
                  <c:v>4.1336896000000003</c:v>
                </c:pt>
                <c:pt idx="855">
                  <c:v>4.1637195999999994</c:v>
                </c:pt>
                <c:pt idx="856">
                  <c:v>4.1937796000000009</c:v>
                </c:pt>
                <c:pt idx="857">
                  <c:v>4.223859599999999</c:v>
                </c:pt>
                <c:pt idx="858">
                  <c:v>4.2539496000000003</c:v>
                </c:pt>
                <c:pt idx="859">
                  <c:v>4.2839995999999996</c:v>
                </c:pt>
                <c:pt idx="860">
                  <c:v>4.3139595999999996</c:v>
                </c:pt>
                <c:pt idx="861">
                  <c:v>4.3438296000000003</c:v>
                </c:pt>
                <c:pt idx="862">
                  <c:v>4.3734996000000006</c:v>
                </c:pt>
                <c:pt idx="863">
                  <c:v>4.4029896000000006</c:v>
                </c:pt>
                <c:pt idx="864">
                  <c:v>4.4322696000000024</c:v>
                </c:pt>
                <c:pt idx="865">
                  <c:v>4.4612395999999999</c:v>
                </c:pt>
                <c:pt idx="866">
                  <c:v>4.4898496000000003</c:v>
                </c:pt>
                <c:pt idx="867">
                  <c:v>4.5180696000000014</c:v>
                </c:pt>
                <c:pt idx="868">
                  <c:v>4.5458896000000006</c:v>
                </c:pt>
                <c:pt idx="869">
                  <c:v>4.5731996000000006</c:v>
                </c:pt>
                <c:pt idx="870">
                  <c:v>4.5999896000000007</c:v>
                </c:pt>
                <c:pt idx="871">
                  <c:v>4.626169599999999</c:v>
                </c:pt>
                <c:pt idx="872">
                  <c:v>4.6517296000000004</c:v>
                </c:pt>
                <c:pt idx="873">
                  <c:v>4.6766096000000008</c:v>
                </c:pt>
                <c:pt idx="874">
                  <c:v>4.7007095999999997</c:v>
                </c:pt>
                <c:pt idx="875">
                  <c:v>4.7240195999999992</c:v>
                </c:pt>
                <c:pt idx="876">
                  <c:v>4.7465196000000009</c:v>
                </c:pt>
                <c:pt idx="877">
                  <c:v>4.768149600000001</c:v>
                </c:pt>
                <c:pt idx="878">
                  <c:v>4.7888695999999999</c:v>
                </c:pt>
                <c:pt idx="879">
                  <c:v>4.8086196000000001</c:v>
                </c:pt>
                <c:pt idx="880">
                  <c:v>4.8273996000000006</c:v>
                </c:pt>
                <c:pt idx="881">
                  <c:v>4.8451596000000006</c:v>
                </c:pt>
                <c:pt idx="882">
                  <c:v>4.8619395999999986</c:v>
                </c:pt>
                <c:pt idx="883">
                  <c:v>4.8776096000000013</c:v>
                </c:pt>
                <c:pt idx="884">
                  <c:v>4.8921895999999991</c:v>
                </c:pt>
                <c:pt idx="885">
                  <c:v>4.9057696000000002</c:v>
                </c:pt>
                <c:pt idx="886">
                  <c:v>4.9182096000000008</c:v>
                </c:pt>
                <c:pt idx="887">
                  <c:v>4.9295496000000014</c:v>
                </c:pt>
                <c:pt idx="888">
                  <c:v>4.9398195999999999</c:v>
                </c:pt>
                <c:pt idx="889">
                  <c:v>4.9489596000000002</c:v>
                </c:pt>
                <c:pt idx="890">
                  <c:v>4.9570696000000014</c:v>
                </c:pt>
                <c:pt idx="891">
                  <c:v>4.9640896000000003</c:v>
                </c:pt>
                <c:pt idx="892">
                  <c:v>4.9700196000000014</c:v>
                </c:pt>
                <c:pt idx="893">
                  <c:v>4.9749295999999976</c:v>
                </c:pt>
                <c:pt idx="894">
                  <c:v>4.978829600000001</c:v>
                </c:pt>
                <c:pt idx="895">
                  <c:v>4.9816696</c:v>
                </c:pt>
                <c:pt idx="896">
                  <c:v>4.9835196000000002</c:v>
                </c:pt>
                <c:pt idx="897">
                  <c:v>4.9844696000000006</c:v>
                </c:pt>
                <c:pt idx="898">
                  <c:v>4.984489599999999</c:v>
                </c:pt>
                <c:pt idx="899">
                  <c:v>4.9836196000000008</c:v>
                </c:pt>
                <c:pt idx="900">
                  <c:v>4.9853596000000007</c:v>
                </c:pt>
                <c:pt idx="901">
                  <c:v>4.9866196</c:v>
                </c:pt>
                <c:pt idx="902">
                  <c:v>4.9874296000000014</c:v>
                </c:pt>
                <c:pt idx="903">
                  <c:v>4.9878496000000014</c:v>
                </c:pt>
                <c:pt idx="904">
                  <c:v>4.9879396000000007</c:v>
                </c:pt>
                <c:pt idx="905">
                  <c:v>4.9877196000000001</c:v>
                </c:pt>
                <c:pt idx="906">
                  <c:v>4.9872095999999999</c:v>
                </c:pt>
                <c:pt idx="907">
                  <c:v>4.9864696000000004</c:v>
                </c:pt>
                <c:pt idx="908">
                  <c:v>4.9855496000000006</c:v>
                </c:pt>
                <c:pt idx="909">
                  <c:v>4.9844896000000007</c:v>
                </c:pt>
                <c:pt idx="910">
                  <c:v>4.9833195999999997</c:v>
                </c:pt>
                <c:pt idx="911">
                  <c:v>4.9820596000000004</c:v>
                </c:pt>
                <c:pt idx="912">
                  <c:v>4.9807996000000001</c:v>
                </c:pt>
                <c:pt idx="913">
                  <c:v>4.9795496000000004</c:v>
                </c:pt>
                <c:pt idx="914">
                  <c:v>4.9783495999999996</c:v>
                </c:pt>
                <c:pt idx="915">
                  <c:v>4.9772096000000001</c:v>
                </c:pt>
                <c:pt idx="916">
                  <c:v>4.9761896000000014</c:v>
                </c:pt>
                <c:pt idx="917">
                  <c:v>4.9752995999999996</c:v>
                </c:pt>
                <c:pt idx="918">
                  <c:v>4.9745596000000001</c:v>
                </c:pt>
                <c:pt idx="919">
                  <c:v>4.9740196000000001</c:v>
                </c:pt>
                <c:pt idx="920">
                  <c:v>4.9736896000000002</c:v>
                </c:pt>
                <c:pt idx="921">
                  <c:v>4.9735696000000003</c:v>
                </c:pt>
                <c:pt idx="922">
                  <c:v>4.9736896000000002</c:v>
                </c:pt>
                <c:pt idx="923">
                  <c:v>4.9740696</c:v>
                </c:pt>
                <c:pt idx="924">
                  <c:v>4.9747295999999999</c:v>
                </c:pt>
                <c:pt idx="925">
                  <c:v>4.9756496000000023</c:v>
                </c:pt>
                <c:pt idx="926">
                  <c:v>4.9768996000000003</c:v>
                </c:pt>
                <c:pt idx="927">
                  <c:v>4.9784296000000001</c:v>
                </c:pt>
                <c:pt idx="928">
                  <c:v>4.9802396</c:v>
                </c:pt>
                <c:pt idx="929">
                  <c:v>4.9823196000000003</c:v>
                </c:pt>
                <c:pt idx="930">
                  <c:v>4.9846795999999998</c:v>
                </c:pt>
                <c:pt idx="931">
                  <c:v>4.9873296000000007</c:v>
                </c:pt>
                <c:pt idx="932">
                  <c:v>4.9901996000000004</c:v>
                </c:pt>
                <c:pt idx="933">
                  <c:v>4.9933296</c:v>
                </c:pt>
                <c:pt idx="934">
                  <c:v>4.9966396</c:v>
                </c:pt>
                <c:pt idx="935">
                  <c:v>5.0001896000000006</c:v>
                </c:pt>
                <c:pt idx="936">
                  <c:v>5.0038896000000008</c:v>
                </c:pt>
                <c:pt idx="937">
                  <c:v>5.0077396000000007</c:v>
                </c:pt>
                <c:pt idx="938">
                  <c:v>5.0117396000000003</c:v>
                </c:pt>
                <c:pt idx="939">
                  <c:v>5.0158096000000008</c:v>
                </c:pt>
                <c:pt idx="940">
                  <c:v>5.0199195999999988</c:v>
                </c:pt>
                <c:pt idx="941">
                  <c:v>5.0240595999999993</c:v>
                </c:pt>
                <c:pt idx="942">
                  <c:v>5.0281396000000003</c:v>
                </c:pt>
                <c:pt idx="943">
                  <c:v>5.0321796000000001</c:v>
                </c:pt>
                <c:pt idx="944">
                  <c:v>5.0361396000000003</c:v>
                </c:pt>
                <c:pt idx="945">
                  <c:v>5.0399196000000011</c:v>
                </c:pt>
                <c:pt idx="946">
                  <c:v>5.0435295999999976</c:v>
                </c:pt>
                <c:pt idx="947">
                  <c:v>5.0469096000000011</c:v>
                </c:pt>
                <c:pt idx="948">
                  <c:v>5.0499796000000003</c:v>
                </c:pt>
                <c:pt idx="949">
                  <c:v>5.0527496000000003</c:v>
                </c:pt>
                <c:pt idx="950">
                  <c:v>5.0551396000000004</c:v>
                </c:pt>
                <c:pt idx="951">
                  <c:v>5.0571595999999994</c:v>
                </c:pt>
                <c:pt idx="952">
                  <c:v>5.0586996000000006</c:v>
                </c:pt>
                <c:pt idx="953">
                  <c:v>5.0597396000000003</c:v>
                </c:pt>
                <c:pt idx="954">
                  <c:v>5.0602695999999998</c:v>
                </c:pt>
                <c:pt idx="955">
                  <c:v>5.0601996000000007</c:v>
                </c:pt>
                <c:pt idx="956">
                  <c:v>5.0595196000000007</c:v>
                </c:pt>
                <c:pt idx="957">
                  <c:v>5.0581895999999986</c:v>
                </c:pt>
                <c:pt idx="958">
                  <c:v>5.0561796000000001</c:v>
                </c:pt>
                <c:pt idx="959">
                  <c:v>5.0534695999999997</c:v>
                </c:pt>
                <c:pt idx="960">
                  <c:v>5.0499896000000009</c:v>
                </c:pt>
                <c:pt idx="961">
                  <c:v>5.0457296000000014</c:v>
                </c:pt>
                <c:pt idx="962">
                  <c:v>5.0406896000000003</c:v>
                </c:pt>
                <c:pt idx="963">
                  <c:v>5.0348396000000006</c:v>
                </c:pt>
                <c:pt idx="964">
                  <c:v>5.0281195999999992</c:v>
                </c:pt>
                <c:pt idx="965">
                  <c:v>5.0205795999999987</c:v>
                </c:pt>
                <c:pt idx="966">
                  <c:v>5.0121896000000001</c:v>
                </c:pt>
                <c:pt idx="967">
                  <c:v>5.0029195999999994</c:v>
                </c:pt>
                <c:pt idx="968">
                  <c:v>4.9928096000000002</c:v>
                </c:pt>
                <c:pt idx="969">
                  <c:v>4.9818595999999999</c:v>
                </c:pt>
                <c:pt idx="970">
                  <c:v>4.9700196000000014</c:v>
                </c:pt>
                <c:pt idx="971">
                  <c:v>4.9573496000000006</c:v>
                </c:pt>
                <c:pt idx="972">
                  <c:v>4.9438296000000008</c:v>
                </c:pt>
                <c:pt idx="973">
                  <c:v>4.9295296000000004</c:v>
                </c:pt>
                <c:pt idx="974">
                  <c:v>4.9143895999999989</c:v>
                </c:pt>
                <c:pt idx="975">
                  <c:v>4.8985496000000008</c:v>
                </c:pt>
                <c:pt idx="976">
                  <c:v>4.881939599999999</c:v>
                </c:pt>
                <c:pt idx="977">
                  <c:v>4.8646095999999988</c:v>
                </c:pt>
                <c:pt idx="978">
                  <c:v>4.8466396000000014</c:v>
                </c:pt>
                <c:pt idx="979">
                  <c:v>4.8280595999999987</c:v>
                </c:pt>
                <c:pt idx="980">
                  <c:v>4.8088996000000002</c:v>
                </c:pt>
                <c:pt idx="981">
                  <c:v>4.7891796000000006</c:v>
                </c:pt>
                <c:pt idx="982">
                  <c:v>4.7689696000000001</c:v>
                </c:pt>
                <c:pt idx="983">
                  <c:v>4.7483295999999999</c:v>
                </c:pt>
                <c:pt idx="984">
                  <c:v>4.7272896000000006</c:v>
                </c:pt>
                <c:pt idx="985">
                  <c:v>4.7058896000000008</c:v>
                </c:pt>
                <c:pt idx="986">
                  <c:v>4.6842296000000001</c:v>
                </c:pt>
                <c:pt idx="987">
                  <c:v>4.6623195999999991</c:v>
                </c:pt>
                <c:pt idx="988">
                  <c:v>4.6401996000000008</c:v>
                </c:pt>
                <c:pt idx="989">
                  <c:v>4.6179695999999986</c:v>
                </c:pt>
                <c:pt idx="990">
                  <c:v>4.5956296000000014</c:v>
                </c:pt>
                <c:pt idx="991">
                  <c:v>4.5732896000000007</c:v>
                </c:pt>
                <c:pt idx="992">
                  <c:v>4.5510196000000001</c:v>
                </c:pt>
                <c:pt idx="993">
                  <c:v>4.5288496000000009</c:v>
                </c:pt>
                <c:pt idx="994">
                  <c:v>4.5068096000000004</c:v>
                </c:pt>
                <c:pt idx="995">
                  <c:v>4.4849395999999988</c:v>
                </c:pt>
                <c:pt idx="996">
                  <c:v>4.4633395999999976</c:v>
                </c:pt>
                <c:pt idx="997">
                  <c:v>4.4420495999999998</c:v>
                </c:pt>
                <c:pt idx="998">
                  <c:v>4.4210995999999998</c:v>
                </c:pt>
                <c:pt idx="999">
                  <c:v>4.4004896000000002</c:v>
                </c:pt>
                <c:pt idx="1000">
                  <c:v>4.3803296000000014</c:v>
                </c:pt>
                <c:pt idx="1001">
                  <c:v>4.3606396000000007</c:v>
                </c:pt>
                <c:pt idx="1002">
                  <c:v>4.3414296000000014</c:v>
                </c:pt>
                <c:pt idx="1003">
                  <c:v>4.3226895999999986</c:v>
                </c:pt>
                <c:pt idx="1004">
                  <c:v>4.3045696000000007</c:v>
                </c:pt>
                <c:pt idx="1005">
                  <c:v>4.286989600000001</c:v>
                </c:pt>
                <c:pt idx="1006">
                  <c:v>4.2700396000000014</c:v>
                </c:pt>
                <c:pt idx="1007">
                  <c:v>4.2536996000000009</c:v>
                </c:pt>
                <c:pt idx="1008">
                  <c:v>4.2379996000000002</c:v>
                </c:pt>
                <c:pt idx="1009">
                  <c:v>4.2229895999999991</c:v>
                </c:pt>
                <c:pt idx="1010">
                  <c:v>4.2086395999999997</c:v>
                </c:pt>
                <c:pt idx="1011">
                  <c:v>4.1948996000000003</c:v>
                </c:pt>
                <c:pt idx="1012">
                  <c:v>4.1818296000000004</c:v>
                </c:pt>
                <c:pt idx="1013">
                  <c:v>4.1694096000000007</c:v>
                </c:pt>
                <c:pt idx="1014">
                  <c:v>4.1576596000000006</c:v>
                </c:pt>
                <c:pt idx="1015">
                  <c:v>4.1465496000000002</c:v>
                </c:pt>
                <c:pt idx="1016">
                  <c:v>4.1360196000000009</c:v>
                </c:pt>
                <c:pt idx="1017">
                  <c:v>4.1261195999999991</c:v>
                </c:pt>
                <c:pt idx="1018">
                  <c:v>4.1167695999999996</c:v>
                </c:pt>
                <c:pt idx="1019">
                  <c:v>4.1079496000000004</c:v>
                </c:pt>
                <c:pt idx="1020">
                  <c:v>4.0996895999999996</c:v>
                </c:pt>
                <c:pt idx="1021">
                  <c:v>4.0919196000000007</c:v>
                </c:pt>
                <c:pt idx="1022">
                  <c:v>4.0845896000000002</c:v>
                </c:pt>
                <c:pt idx="1023">
                  <c:v>4.0777296000000014</c:v>
                </c:pt>
                <c:pt idx="1024">
                  <c:v>4.0712296000000023</c:v>
                </c:pt>
                <c:pt idx="1025">
                  <c:v>4.0651095999999987</c:v>
                </c:pt>
                <c:pt idx="1026">
                  <c:v>4.0593196000000002</c:v>
                </c:pt>
                <c:pt idx="1027">
                  <c:v>4.0537695999999999</c:v>
                </c:pt>
                <c:pt idx="1028">
                  <c:v>4.0484496000000014</c:v>
                </c:pt>
                <c:pt idx="1029">
                  <c:v>4.0433396000000004</c:v>
                </c:pt>
                <c:pt idx="1030">
                  <c:v>4.0383795999999998</c:v>
                </c:pt>
                <c:pt idx="1031">
                  <c:v>4.0334796000000006</c:v>
                </c:pt>
                <c:pt idx="1032">
                  <c:v>4.0287096000000009</c:v>
                </c:pt>
                <c:pt idx="1033">
                  <c:v>4.0239696</c:v>
                </c:pt>
                <c:pt idx="1034">
                  <c:v>4.0192195999999996</c:v>
                </c:pt>
                <c:pt idx="1035">
                  <c:v>4.0144195999999992</c:v>
                </c:pt>
                <c:pt idx="1036">
                  <c:v>4.0095595999999976</c:v>
                </c:pt>
                <c:pt idx="1037">
                  <c:v>4.0046196000000007</c:v>
                </c:pt>
                <c:pt idx="1038">
                  <c:v>3.9995495999999999</c:v>
                </c:pt>
                <c:pt idx="1039">
                  <c:v>3.9943396</c:v>
                </c:pt>
                <c:pt idx="1040">
                  <c:v>3.9889896</c:v>
                </c:pt>
                <c:pt idx="1041">
                  <c:v>3.9834796000000008</c:v>
                </c:pt>
                <c:pt idx="1042">
                  <c:v>3.9777596000000002</c:v>
                </c:pt>
                <c:pt idx="1043">
                  <c:v>3.9718695999999998</c:v>
                </c:pt>
                <c:pt idx="1044">
                  <c:v>3.9657895999999999</c:v>
                </c:pt>
                <c:pt idx="1045">
                  <c:v>3.9595196000000001</c:v>
                </c:pt>
                <c:pt idx="1046">
                  <c:v>3.9531196000000008</c:v>
                </c:pt>
                <c:pt idx="1047">
                  <c:v>3.9465395999999999</c:v>
                </c:pt>
                <c:pt idx="1048">
                  <c:v>3.9397896000000001</c:v>
                </c:pt>
                <c:pt idx="1049">
                  <c:v>3.932909599999999</c:v>
                </c:pt>
                <c:pt idx="1050">
                  <c:v>3.9260196000000001</c:v>
                </c:pt>
                <c:pt idx="1051">
                  <c:v>3.9189896000000002</c:v>
                </c:pt>
                <c:pt idx="1052">
                  <c:v>3.9119495999999998</c:v>
                </c:pt>
                <c:pt idx="1053">
                  <c:v>3.9049296000000009</c:v>
                </c:pt>
                <c:pt idx="1054">
                  <c:v>3.8979895999999998</c:v>
                </c:pt>
                <c:pt idx="1055">
                  <c:v>3.8911096000000001</c:v>
                </c:pt>
                <c:pt idx="1056">
                  <c:v>3.8844296000000011</c:v>
                </c:pt>
                <c:pt idx="1057">
                  <c:v>3.8779796000000002</c:v>
                </c:pt>
                <c:pt idx="1058">
                  <c:v>3.871829599999999</c:v>
                </c:pt>
                <c:pt idx="1059">
                  <c:v>3.8660396000000001</c:v>
                </c:pt>
                <c:pt idx="1060">
                  <c:v>3.8606296000000002</c:v>
                </c:pt>
                <c:pt idx="1061">
                  <c:v>3.8557095999999991</c:v>
                </c:pt>
                <c:pt idx="1062">
                  <c:v>3.8513795999999991</c:v>
                </c:pt>
                <c:pt idx="1063">
                  <c:v>3.8476696000000001</c:v>
                </c:pt>
                <c:pt idx="1064">
                  <c:v>3.8446596</c:v>
                </c:pt>
                <c:pt idx="1065">
                  <c:v>3.8424195999999999</c:v>
                </c:pt>
                <c:pt idx="1066">
                  <c:v>3.8411096000000011</c:v>
                </c:pt>
                <c:pt idx="1067">
                  <c:v>3.8407195999999999</c:v>
                </c:pt>
                <c:pt idx="1068">
                  <c:v>3.8413596000000001</c:v>
                </c:pt>
                <c:pt idx="1069">
                  <c:v>3.8431196000000001</c:v>
                </c:pt>
                <c:pt idx="1070">
                  <c:v>3.8460196</c:v>
                </c:pt>
                <c:pt idx="1071">
                  <c:v>3.8501696000000001</c:v>
                </c:pt>
                <c:pt idx="1072">
                  <c:v>3.8556395999999991</c:v>
                </c:pt>
                <c:pt idx="1073">
                  <c:v>3.8625196000000002</c:v>
                </c:pt>
                <c:pt idx="1074">
                  <c:v>3.8708695999999998</c:v>
                </c:pt>
                <c:pt idx="1075">
                  <c:v>3.8807396000000001</c:v>
                </c:pt>
                <c:pt idx="1076">
                  <c:v>3.8922495999999991</c:v>
                </c:pt>
                <c:pt idx="1077">
                  <c:v>3.9053696000000011</c:v>
                </c:pt>
                <c:pt idx="1078">
                  <c:v>3.9202296000000012</c:v>
                </c:pt>
                <c:pt idx="1079">
                  <c:v>3.9368696000000001</c:v>
                </c:pt>
                <c:pt idx="1080">
                  <c:v>3.9553196000000002</c:v>
                </c:pt>
                <c:pt idx="1081">
                  <c:v>3.9755696</c:v>
                </c:pt>
                <c:pt idx="1082">
                  <c:v>3.9976896000000002</c:v>
                </c:pt>
                <c:pt idx="1083">
                  <c:v>4.0217396000000001</c:v>
                </c:pt>
                <c:pt idx="1084">
                  <c:v>4.0477195999999989</c:v>
                </c:pt>
                <c:pt idx="1085">
                  <c:v>4.0756596000000007</c:v>
                </c:pt>
                <c:pt idx="1086">
                  <c:v>4.1055895999999992</c:v>
                </c:pt>
                <c:pt idx="1087">
                  <c:v>4.1375095999999996</c:v>
                </c:pt>
                <c:pt idx="1088">
                  <c:v>4.1713996</c:v>
                </c:pt>
                <c:pt idx="1089">
                  <c:v>4.2073096000000003</c:v>
                </c:pt>
                <c:pt idx="1090">
                  <c:v>4.2451496000000004</c:v>
                </c:pt>
                <c:pt idx="1091">
                  <c:v>4.284999599999999</c:v>
                </c:pt>
                <c:pt idx="1092">
                  <c:v>4.3268295999999991</c:v>
                </c:pt>
                <c:pt idx="1093">
                  <c:v>4.3705195999999988</c:v>
                </c:pt>
                <c:pt idx="1094">
                  <c:v>4.416069600000001</c:v>
                </c:pt>
                <c:pt idx="1095">
                  <c:v>4.4635195999999988</c:v>
                </c:pt>
                <c:pt idx="1096">
                  <c:v>4.5127496000000002</c:v>
                </c:pt>
                <c:pt idx="1097">
                  <c:v>4.563779600000001</c:v>
                </c:pt>
                <c:pt idx="1098">
                  <c:v>4.6165395999999994</c:v>
                </c:pt>
                <c:pt idx="1099">
                  <c:v>4.6709696000000003</c:v>
                </c:pt>
                <c:pt idx="1100">
                  <c:v>4.7269795999999991</c:v>
                </c:pt>
                <c:pt idx="1101">
                  <c:v>4.7845696000000002</c:v>
                </c:pt>
                <c:pt idx="1102">
                  <c:v>4.843599600000001</c:v>
                </c:pt>
                <c:pt idx="1103">
                  <c:v>4.9040796000000002</c:v>
                </c:pt>
                <c:pt idx="1104">
                  <c:v>4.9659195999999994</c:v>
                </c:pt>
                <c:pt idx="1105">
                  <c:v>5.0290395999999991</c:v>
                </c:pt>
                <c:pt idx="1106">
                  <c:v>5.0933196000000009</c:v>
                </c:pt>
                <c:pt idx="1107">
                  <c:v>5.158779599999999</c:v>
                </c:pt>
                <c:pt idx="1108">
                  <c:v>5.2252396000000001</c:v>
                </c:pt>
                <c:pt idx="1109">
                  <c:v>5.2926296000000024</c:v>
                </c:pt>
                <c:pt idx="1110">
                  <c:v>5.3608296000000006</c:v>
                </c:pt>
                <c:pt idx="1111">
                  <c:v>5.4298396000000011</c:v>
                </c:pt>
                <c:pt idx="1112">
                  <c:v>5.4995296000000007</c:v>
                </c:pt>
                <c:pt idx="1113">
                  <c:v>5.5698196000000006</c:v>
                </c:pt>
                <c:pt idx="1114">
                  <c:v>5.6405995999999989</c:v>
                </c:pt>
                <c:pt idx="1115">
                  <c:v>5.7117696000000002</c:v>
                </c:pt>
                <c:pt idx="1116">
                  <c:v>5.7832796000000002</c:v>
                </c:pt>
                <c:pt idx="1117">
                  <c:v>5.8549895999999979</c:v>
                </c:pt>
                <c:pt idx="1118">
                  <c:v>5.9269096000000001</c:v>
                </c:pt>
                <c:pt idx="1119">
                  <c:v>5.9988396000000002</c:v>
                </c:pt>
                <c:pt idx="1120">
                  <c:v>6.0708196000000001</c:v>
                </c:pt>
                <c:pt idx="1121">
                  <c:v>6.1426596</c:v>
                </c:pt>
                <c:pt idx="1122">
                  <c:v>6.2142796000000002</c:v>
                </c:pt>
                <c:pt idx="1123">
                  <c:v>6.2856095999999999</c:v>
                </c:pt>
                <c:pt idx="1124">
                  <c:v>6.3566296000000007</c:v>
                </c:pt>
                <c:pt idx="1125">
                  <c:v>6.4271395999999994</c:v>
                </c:pt>
                <c:pt idx="1126">
                  <c:v>6.4971595999999989</c:v>
                </c:pt>
                <c:pt idx="1127">
                  <c:v>6.5665595999999988</c:v>
                </c:pt>
                <c:pt idx="1128">
                  <c:v>6.6352796000000014</c:v>
                </c:pt>
                <c:pt idx="1129">
                  <c:v>6.703209600000001</c:v>
                </c:pt>
                <c:pt idx="1130">
                  <c:v>6.7704196000000003</c:v>
                </c:pt>
                <c:pt idx="1131">
                  <c:v>6.8367196000000003</c:v>
                </c:pt>
                <c:pt idx="1132">
                  <c:v>6.9019796000000007</c:v>
                </c:pt>
                <c:pt idx="1133">
                  <c:v>6.9661996000000004</c:v>
                </c:pt>
                <c:pt idx="1134">
                  <c:v>7.0293495999999998</c:v>
                </c:pt>
                <c:pt idx="1135">
                  <c:v>7.091299600000001</c:v>
                </c:pt>
                <c:pt idx="1136">
                  <c:v>7.1519296000000008</c:v>
                </c:pt>
                <c:pt idx="1137">
                  <c:v>7.2112596</c:v>
                </c:pt>
                <c:pt idx="1138">
                  <c:v>7.2691195999999989</c:v>
                </c:pt>
                <c:pt idx="1139">
                  <c:v>7.3254995999999988</c:v>
                </c:pt>
                <c:pt idx="1140">
                  <c:v>7.3802296000000007</c:v>
                </c:pt>
                <c:pt idx="1141">
                  <c:v>7.4333796000000003</c:v>
                </c:pt>
                <c:pt idx="1142">
                  <c:v>7.4847696000000008</c:v>
                </c:pt>
                <c:pt idx="1143">
                  <c:v>7.5343396000000009</c:v>
                </c:pt>
                <c:pt idx="1144">
                  <c:v>7.5820496000000004</c:v>
                </c:pt>
                <c:pt idx="1145">
                  <c:v>7.6278295999999992</c:v>
                </c:pt>
                <c:pt idx="1146">
                  <c:v>7.6715996000000004</c:v>
                </c:pt>
                <c:pt idx="1147">
                  <c:v>7.7131596000000009</c:v>
                </c:pt>
                <c:pt idx="1148">
                  <c:v>7.7526296000000006</c:v>
                </c:pt>
                <c:pt idx="1149">
                  <c:v>7.7898696000000003</c:v>
                </c:pt>
                <c:pt idx="1150">
                  <c:v>7.8246696</c:v>
                </c:pt>
                <c:pt idx="1151">
                  <c:v>7.8571295999999986</c:v>
                </c:pt>
                <c:pt idx="1152">
                  <c:v>7.8870796000000007</c:v>
                </c:pt>
                <c:pt idx="1153">
                  <c:v>7.9144796000000008</c:v>
                </c:pt>
                <c:pt idx="1154">
                  <c:v>7.9392896000000004</c:v>
                </c:pt>
                <c:pt idx="1155">
                  <c:v>7.9613296</c:v>
                </c:pt>
                <c:pt idx="1156">
                  <c:v>7.9806796000000002</c:v>
                </c:pt>
                <c:pt idx="1157">
                  <c:v>7.9972396000000003</c:v>
                </c:pt>
                <c:pt idx="1158">
                  <c:v>8.0108196000000014</c:v>
                </c:pt>
                <c:pt idx="1159">
                  <c:v>8.0214396000000008</c:v>
                </c:pt>
                <c:pt idx="1160">
                  <c:v>8.0291496000000002</c:v>
                </c:pt>
                <c:pt idx="1161">
                  <c:v>8.0337996</c:v>
                </c:pt>
                <c:pt idx="1162">
                  <c:v>8.0353996000000016</c:v>
                </c:pt>
                <c:pt idx="1163">
                  <c:v>8.0337596000000016</c:v>
                </c:pt>
                <c:pt idx="1164">
                  <c:v>8.0288695999999984</c:v>
                </c:pt>
                <c:pt idx="1165">
                  <c:v>8.0207996000000001</c:v>
                </c:pt>
                <c:pt idx="1166">
                  <c:v>8.0094496000000053</c:v>
                </c:pt>
                <c:pt idx="1167">
                  <c:v>7.9947996000000003</c:v>
                </c:pt>
                <c:pt idx="1168">
                  <c:v>7.9768496000000004</c:v>
                </c:pt>
                <c:pt idx="1169">
                  <c:v>7.9554096000000003</c:v>
                </c:pt>
                <c:pt idx="1170">
                  <c:v>7.9306596000000003</c:v>
                </c:pt>
                <c:pt idx="1171">
                  <c:v>7.9024896</c:v>
                </c:pt>
                <c:pt idx="1172">
                  <c:v>7.8710096000000007</c:v>
                </c:pt>
                <c:pt idx="1173">
                  <c:v>7.8361996000000014</c:v>
                </c:pt>
                <c:pt idx="1174">
                  <c:v>7.7979996000000007</c:v>
                </c:pt>
                <c:pt idx="1175">
                  <c:v>7.7565896000000008</c:v>
                </c:pt>
                <c:pt idx="1176">
                  <c:v>7.7118196000000001</c:v>
                </c:pt>
                <c:pt idx="1177">
                  <c:v>7.6638295999999988</c:v>
                </c:pt>
                <c:pt idx="1178">
                  <c:v>7.6127795999999988</c:v>
                </c:pt>
                <c:pt idx="1179">
                  <c:v>7.5585996000000009</c:v>
                </c:pt>
                <c:pt idx="1180">
                  <c:v>7.5013296</c:v>
                </c:pt>
                <c:pt idx="1181">
                  <c:v>7.4411596000000007</c:v>
                </c:pt>
                <c:pt idx="1182">
                  <c:v>7.3779796000000006</c:v>
                </c:pt>
                <c:pt idx="1183">
                  <c:v>7.3119296000000009</c:v>
                </c:pt>
                <c:pt idx="1184">
                  <c:v>7.2432296000000003</c:v>
                </c:pt>
                <c:pt idx="1185">
                  <c:v>7.1718596000000003</c:v>
                </c:pt>
                <c:pt idx="1186">
                  <c:v>7.0980096000000001</c:v>
                </c:pt>
                <c:pt idx="1187">
                  <c:v>7.0216595999999996</c:v>
                </c:pt>
                <c:pt idx="1188">
                  <c:v>6.9429596000000009</c:v>
                </c:pt>
                <c:pt idx="1189">
                  <c:v>6.8621595999999991</c:v>
                </c:pt>
                <c:pt idx="1190">
                  <c:v>6.7792595999999996</c:v>
                </c:pt>
                <c:pt idx="1191">
                  <c:v>6.6943496000000007</c:v>
                </c:pt>
                <c:pt idx="1192">
                  <c:v>6.6075495999999996</c:v>
                </c:pt>
                <c:pt idx="1193">
                  <c:v>6.5190695999999999</c:v>
                </c:pt>
                <c:pt idx="1194">
                  <c:v>6.4290396000000012</c:v>
                </c:pt>
                <c:pt idx="1195">
                  <c:v>6.3375096000000006</c:v>
                </c:pt>
                <c:pt idx="1196">
                  <c:v>6.2446596000000003</c:v>
                </c:pt>
                <c:pt idx="1197">
                  <c:v>6.1506595999999982</c:v>
                </c:pt>
                <c:pt idx="1198">
                  <c:v>6.055599599999999</c:v>
                </c:pt>
                <c:pt idx="1199">
                  <c:v>5.9596496000000023</c:v>
                </c:pt>
                <c:pt idx="1200">
                  <c:v>5.8628696000000007</c:v>
                </c:pt>
                <c:pt idx="1201">
                  <c:v>5.7653696000000014</c:v>
                </c:pt>
                <c:pt idx="1202">
                  <c:v>5.667249599999999</c:v>
                </c:pt>
                <c:pt idx="1203">
                  <c:v>5.5686396000000009</c:v>
                </c:pt>
                <c:pt idx="1204">
                  <c:v>5.4698796000000014</c:v>
                </c:pt>
                <c:pt idx="1205">
                  <c:v>5.3708296000000004</c:v>
                </c:pt>
                <c:pt idx="1206">
                  <c:v>5.2718096000000001</c:v>
                </c:pt>
                <c:pt idx="1207">
                  <c:v>5.1729596000000004</c:v>
                </c:pt>
                <c:pt idx="1208">
                  <c:v>5.0741595999999989</c:v>
                </c:pt>
                <c:pt idx="1209">
                  <c:v>4.9756096000000003</c:v>
                </c:pt>
                <c:pt idx="1210">
                  <c:v>4.8776495999999998</c:v>
                </c:pt>
                <c:pt idx="1211">
                  <c:v>4.7802296000000002</c:v>
                </c:pt>
                <c:pt idx="1212">
                  <c:v>4.6835296000000008</c:v>
                </c:pt>
                <c:pt idx="1213">
                  <c:v>4.5875595999999996</c:v>
                </c:pt>
                <c:pt idx="1214">
                  <c:v>4.4925195999999996</c:v>
                </c:pt>
                <c:pt idx="1215">
                  <c:v>4.3984895999999987</c:v>
                </c:pt>
                <c:pt idx="1216">
                  <c:v>4.3055696000000001</c:v>
                </c:pt>
                <c:pt idx="1217">
                  <c:v>4.2139396000000007</c:v>
                </c:pt>
                <c:pt idx="1218">
                  <c:v>4.1235495999999996</c:v>
                </c:pt>
                <c:pt idx="1219">
                  <c:v>4.0342995999999998</c:v>
                </c:pt>
                <c:pt idx="1220">
                  <c:v>3.9465295999999999</c:v>
                </c:pt>
                <c:pt idx="1221">
                  <c:v>3.8603195999999991</c:v>
                </c:pt>
                <c:pt idx="1222">
                  <c:v>3.7755196</c:v>
                </c:pt>
                <c:pt idx="1223">
                  <c:v>3.6922296000000001</c:v>
                </c:pt>
                <c:pt idx="1224">
                  <c:v>3.6106396000000012</c:v>
                </c:pt>
                <c:pt idx="1225">
                  <c:v>3.530419600000001</c:v>
                </c:pt>
                <c:pt idx="1226">
                  <c:v>3.4519396000000002</c:v>
                </c:pt>
                <c:pt idx="1227">
                  <c:v>3.3752396</c:v>
                </c:pt>
                <c:pt idx="1228">
                  <c:v>3.3002795999999992</c:v>
                </c:pt>
                <c:pt idx="1229">
                  <c:v>3.2270196000000011</c:v>
                </c:pt>
                <c:pt idx="1230">
                  <c:v>3.1556996000000002</c:v>
                </c:pt>
                <c:pt idx="1231">
                  <c:v>3.0858596</c:v>
                </c:pt>
                <c:pt idx="1232">
                  <c:v>3.0178796000000001</c:v>
                </c:pt>
                <c:pt idx="1233">
                  <c:v>2.9515996000000002</c:v>
                </c:pt>
                <c:pt idx="1234">
                  <c:v>2.8871296000000002</c:v>
                </c:pt>
                <c:pt idx="1235">
                  <c:v>2.8241496000000001</c:v>
                </c:pt>
                <c:pt idx="1236">
                  <c:v>2.7631596000000012</c:v>
                </c:pt>
                <c:pt idx="1237">
                  <c:v>2.703749600000001</c:v>
                </c:pt>
                <c:pt idx="1238">
                  <c:v>2.6458096000000002</c:v>
                </c:pt>
                <c:pt idx="1239">
                  <c:v>2.5893695999999999</c:v>
                </c:pt>
                <c:pt idx="1240">
                  <c:v>2.5348396000000002</c:v>
                </c:pt>
                <c:pt idx="1241">
                  <c:v>2.4818996000000011</c:v>
                </c:pt>
                <c:pt idx="1242">
                  <c:v>2.4308095999999999</c:v>
                </c:pt>
                <c:pt idx="1243">
                  <c:v>2.3812295999999988</c:v>
                </c:pt>
                <c:pt idx="1244">
                  <c:v>2.3328796000000001</c:v>
                </c:pt>
                <c:pt idx="1245">
                  <c:v>2.2870096000000002</c:v>
                </c:pt>
                <c:pt idx="1246">
                  <c:v>2.2430096000000002</c:v>
                </c:pt>
                <c:pt idx="1247">
                  <c:v>2.1999295999999999</c:v>
                </c:pt>
                <c:pt idx="1248">
                  <c:v>2.1588596</c:v>
                </c:pt>
                <c:pt idx="1249">
                  <c:v>2.1195696000000002</c:v>
                </c:pt>
                <c:pt idx="1250">
                  <c:v>2.0818496</c:v>
                </c:pt>
                <c:pt idx="1251">
                  <c:v>2.0451396000000011</c:v>
                </c:pt>
                <c:pt idx="1252">
                  <c:v>2.0112996000000001</c:v>
                </c:pt>
                <c:pt idx="1253">
                  <c:v>1.9789095999999999</c:v>
                </c:pt>
                <c:pt idx="1254">
                  <c:v>1.948189600000001</c:v>
                </c:pt>
                <c:pt idx="1255">
                  <c:v>1.919459599999999</c:v>
                </c:pt>
                <c:pt idx="1256">
                  <c:v>1.8920395999999999</c:v>
                </c:pt>
                <c:pt idx="1257">
                  <c:v>1.8666096000000001</c:v>
                </c:pt>
                <c:pt idx="1258">
                  <c:v>1.842989600000001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BE9-44E1-AF15-C7C47478F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220032"/>
        <c:axId val="624805584"/>
      </c:lineChart>
      <c:valAx>
        <c:axId val="624793616"/>
        <c:scaling>
          <c:orientation val="minMax"/>
          <c:max val="12"/>
          <c:min val="-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624805040"/>
        <c:crossesAt val="32"/>
        <c:crossBetween val="between"/>
        <c:majorUnit val="4"/>
        <c:minorUnit val="2"/>
      </c:valAx>
      <c:dateAx>
        <c:axId val="624805040"/>
        <c:scaling>
          <c:orientation val="minMax"/>
          <c:max val="40878"/>
          <c:min val="3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624793616"/>
        <c:crossesAt val="0"/>
        <c:auto val="1"/>
        <c:lblOffset val="100"/>
        <c:baseTimeUnit val="months"/>
        <c:majorUnit val="10"/>
        <c:majorTimeUnit val="years"/>
        <c:minorUnit val="5"/>
        <c:minorTimeUnit val="years"/>
      </c:dateAx>
      <c:valAx>
        <c:axId val="624805584"/>
        <c:scaling>
          <c:orientation val="minMax"/>
          <c:max val="12"/>
          <c:min val="-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AR" sz="120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[mm/mes]</a:t>
                </a:r>
              </a:p>
            </c:rich>
          </c:tx>
          <c:layout>
            <c:manualLayout>
              <c:xMode val="edge"/>
              <c:yMode val="edge"/>
              <c:x val="2.6282332076197398E-4"/>
              <c:y val="0.33660616032222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ln>
                    <a:noFill/>
                  </a:ln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6220032"/>
        <c:crossesAt val="32"/>
        <c:crossBetween val="between"/>
        <c:majorUnit val="4"/>
        <c:minorUnit val="2"/>
      </c:valAx>
      <c:dateAx>
        <c:axId val="626220032"/>
        <c:scaling>
          <c:orientation val="minMax"/>
          <c:max val="40878"/>
          <c:min val="32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805584"/>
        <c:crossesAt val="-12"/>
        <c:auto val="1"/>
        <c:lblOffset val="100"/>
        <c:baseTimeUnit val="months"/>
        <c:majorUnit val="10"/>
        <c:majorTimeUnit val="years"/>
        <c:minorUnit val="5"/>
        <c:minorTimeUnit val="years"/>
      </c:date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AR" sz="1200" b="1" dirty="0">
                <a:solidFill>
                  <a:schemeClr val="tx1"/>
                </a:solidFill>
              </a:rPr>
              <a:t>Precipitación media mensual</a:t>
            </a:r>
            <a:endParaRPr lang="es-AR" sz="12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106054977015467"/>
          <c:y val="1.674780893536652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418417298209359"/>
          <c:y val="0.11149027777777777"/>
          <c:w val="0.88707284672566877"/>
          <c:h val="0.73163276037615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'apc1'!$C$1</c:f>
              <c:strCache>
                <c:ptCount val="1"/>
              </c:strCache>
            </c:strRef>
          </c:tx>
          <c:spPr>
            <a:solidFill>
              <a:srgbClr val="6CA644"/>
            </a:solidFill>
            <a:ln>
              <a:noFill/>
            </a:ln>
            <a:effectLst/>
          </c:spPr>
          <c:invertIfNegative val="1"/>
          <c:dPt>
            <c:idx val="265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8616-4158-8A99-F8176B78757D}"/>
              </c:ext>
            </c:extLst>
          </c:dPt>
          <c:cat>
            <c:numRef>
              <c:f>'apc1'!$A$2:$A$1284</c:f>
              <c:numCache>
                <c:formatCode>mmm\-yy</c:formatCode>
                <c:ptCount val="1283"/>
                <c:pt idx="0">
                  <c:v>1493</c:v>
                </c:pt>
                <c:pt idx="1">
                  <c:v>1522</c:v>
                </c:pt>
                <c:pt idx="2">
                  <c:v>1553</c:v>
                </c:pt>
                <c:pt idx="3">
                  <c:v>1583</c:v>
                </c:pt>
                <c:pt idx="4">
                  <c:v>1614</c:v>
                </c:pt>
                <c:pt idx="5">
                  <c:v>1644</c:v>
                </c:pt>
                <c:pt idx="6">
                  <c:v>1675</c:v>
                </c:pt>
                <c:pt idx="7">
                  <c:v>1706</c:v>
                </c:pt>
                <c:pt idx="8">
                  <c:v>1736</c:v>
                </c:pt>
                <c:pt idx="9">
                  <c:v>1767</c:v>
                </c:pt>
                <c:pt idx="10">
                  <c:v>1797</c:v>
                </c:pt>
                <c:pt idx="11">
                  <c:v>1828</c:v>
                </c:pt>
                <c:pt idx="12">
                  <c:v>1859</c:v>
                </c:pt>
                <c:pt idx="13">
                  <c:v>1887</c:v>
                </c:pt>
                <c:pt idx="14">
                  <c:v>1918</c:v>
                </c:pt>
                <c:pt idx="15">
                  <c:v>1948</c:v>
                </c:pt>
                <c:pt idx="16">
                  <c:v>1979</c:v>
                </c:pt>
                <c:pt idx="17">
                  <c:v>2009</c:v>
                </c:pt>
                <c:pt idx="18">
                  <c:v>2040</c:v>
                </c:pt>
                <c:pt idx="19">
                  <c:v>2071</c:v>
                </c:pt>
                <c:pt idx="20">
                  <c:v>2101</c:v>
                </c:pt>
                <c:pt idx="21">
                  <c:v>2132</c:v>
                </c:pt>
                <c:pt idx="22">
                  <c:v>2162</c:v>
                </c:pt>
                <c:pt idx="23">
                  <c:v>2193</c:v>
                </c:pt>
                <c:pt idx="24">
                  <c:v>2224</c:v>
                </c:pt>
                <c:pt idx="25">
                  <c:v>2252</c:v>
                </c:pt>
                <c:pt idx="26">
                  <c:v>2283</c:v>
                </c:pt>
                <c:pt idx="27">
                  <c:v>2313</c:v>
                </c:pt>
                <c:pt idx="28">
                  <c:v>2344</c:v>
                </c:pt>
                <c:pt idx="29">
                  <c:v>2374</c:v>
                </c:pt>
                <c:pt idx="30">
                  <c:v>2405</c:v>
                </c:pt>
                <c:pt idx="31">
                  <c:v>2436</c:v>
                </c:pt>
                <c:pt idx="32">
                  <c:v>2466</c:v>
                </c:pt>
                <c:pt idx="33">
                  <c:v>2497</c:v>
                </c:pt>
                <c:pt idx="34">
                  <c:v>2527</c:v>
                </c:pt>
                <c:pt idx="35">
                  <c:v>2558</c:v>
                </c:pt>
                <c:pt idx="36">
                  <c:v>2589</c:v>
                </c:pt>
                <c:pt idx="37">
                  <c:v>2617</c:v>
                </c:pt>
                <c:pt idx="38">
                  <c:v>2648</c:v>
                </c:pt>
                <c:pt idx="39">
                  <c:v>2678</c:v>
                </c:pt>
                <c:pt idx="40">
                  <c:v>2709</c:v>
                </c:pt>
                <c:pt idx="41">
                  <c:v>2739</c:v>
                </c:pt>
                <c:pt idx="42">
                  <c:v>2770</c:v>
                </c:pt>
                <c:pt idx="43">
                  <c:v>2801</c:v>
                </c:pt>
                <c:pt idx="44">
                  <c:v>2831</c:v>
                </c:pt>
                <c:pt idx="45">
                  <c:v>2862</c:v>
                </c:pt>
                <c:pt idx="46">
                  <c:v>2892</c:v>
                </c:pt>
                <c:pt idx="47">
                  <c:v>2923</c:v>
                </c:pt>
                <c:pt idx="48">
                  <c:v>2954</c:v>
                </c:pt>
                <c:pt idx="49">
                  <c:v>2983</c:v>
                </c:pt>
                <c:pt idx="50">
                  <c:v>3014</c:v>
                </c:pt>
                <c:pt idx="51">
                  <c:v>3044</c:v>
                </c:pt>
                <c:pt idx="52">
                  <c:v>3075</c:v>
                </c:pt>
                <c:pt idx="53">
                  <c:v>3105</c:v>
                </c:pt>
                <c:pt idx="54">
                  <c:v>3136</c:v>
                </c:pt>
                <c:pt idx="55">
                  <c:v>3167</c:v>
                </c:pt>
                <c:pt idx="56">
                  <c:v>3197</c:v>
                </c:pt>
                <c:pt idx="57">
                  <c:v>3228</c:v>
                </c:pt>
                <c:pt idx="58">
                  <c:v>3258</c:v>
                </c:pt>
                <c:pt idx="59">
                  <c:v>3289</c:v>
                </c:pt>
                <c:pt idx="60">
                  <c:v>3320</c:v>
                </c:pt>
                <c:pt idx="61">
                  <c:v>3348</c:v>
                </c:pt>
                <c:pt idx="62">
                  <c:v>3379</c:v>
                </c:pt>
                <c:pt idx="63">
                  <c:v>3409</c:v>
                </c:pt>
                <c:pt idx="64">
                  <c:v>3440</c:v>
                </c:pt>
                <c:pt idx="65">
                  <c:v>3470</c:v>
                </c:pt>
                <c:pt idx="66">
                  <c:v>3501</c:v>
                </c:pt>
                <c:pt idx="67">
                  <c:v>3532</c:v>
                </c:pt>
                <c:pt idx="68">
                  <c:v>3562</c:v>
                </c:pt>
                <c:pt idx="69">
                  <c:v>3593</c:v>
                </c:pt>
                <c:pt idx="70">
                  <c:v>3623</c:v>
                </c:pt>
                <c:pt idx="71">
                  <c:v>3654</c:v>
                </c:pt>
                <c:pt idx="72">
                  <c:v>3685</c:v>
                </c:pt>
                <c:pt idx="73">
                  <c:v>3713</c:v>
                </c:pt>
                <c:pt idx="74">
                  <c:v>3744</c:v>
                </c:pt>
                <c:pt idx="75">
                  <c:v>3774</c:v>
                </c:pt>
                <c:pt idx="76">
                  <c:v>3805</c:v>
                </c:pt>
                <c:pt idx="77">
                  <c:v>3835</c:v>
                </c:pt>
                <c:pt idx="78">
                  <c:v>3866</c:v>
                </c:pt>
                <c:pt idx="79">
                  <c:v>3897</c:v>
                </c:pt>
                <c:pt idx="80">
                  <c:v>3927</c:v>
                </c:pt>
                <c:pt idx="81">
                  <c:v>3958</c:v>
                </c:pt>
                <c:pt idx="82">
                  <c:v>3988</c:v>
                </c:pt>
                <c:pt idx="83">
                  <c:v>4019</c:v>
                </c:pt>
                <c:pt idx="84">
                  <c:v>4050</c:v>
                </c:pt>
                <c:pt idx="85">
                  <c:v>4078</c:v>
                </c:pt>
                <c:pt idx="86">
                  <c:v>4109</c:v>
                </c:pt>
                <c:pt idx="87">
                  <c:v>4139</c:v>
                </c:pt>
                <c:pt idx="88">
                  <c:v>4170</c:v>
                </c:pt>
                <c:pt idx="89">
                  <c:v>4200</c:v>
                </c:pt>
                <c:pt idx="90">
                  <c:v>4231</c:v>
                </c:pt>
                <c:pt idx="91">
                  <c:v>4262</c:v>
                </c:pt>
                <c:pt idx="92">
                  <c:v>4292</c:v>
                </c:pt>
                <c:pt idx="93">
                  <c:v>4323</c:v>
                </c:pt>
                <c:pt idx="94">
                  <c:v>4353</c:v>
                </c:pt>
                <c:pt idx="95">
                  <c:v>4384</c:v>
                </c:pt>
                <c:pt idx="96">
                  <c:v>4415</c:v>
                </c:pt>
                <c:pt idx="97">
                  <c:v>4444</c:v>
                </c:pt>
                <c:pt idx="98">
                  <c:v>4475</c:v>
                </c:pt>
                <c:pt idx="99">
                  <c:v>4505</c:v>
                </c:pt>
                <c:pt idx="100">
                  <c:v>4536</c:v>
                </c:pt>
                <c:pt idx="101">
                  <c:v>4566</c:v>
                </c:pt>
                <c:pt idx="102">
                  <c:v>4597</c:v>
                </c:pt>
                <c:pt idx="103">
                  <c:v>4628</c:v>
                </c:pt>
                <c:pt idx="104">
                  <c:v>4658</c:v>
                </c:pt>
                <c:pt idx="105">
                  <c:v>4689</c:v>
                </c:pt>
                <c:pt idx="106">
                  <c:v>4719</c:v>
                </c:pt>
                <c:pt idx="107">
                  <c:v>4750</c:v>
                </c:pt>
                <c:pt idx="108">
                  <c:v>4781</c:v>
                </c:pt>
                <c:pt idx="109">
                  <c:v>4809</c:v>
                </c:pt>
                <c:pt idx="110">
                  <c:v>4840</c:v>
                </c:pt>
                <c:pt idx="111">
                  <c:v>4870</c:v>
                </c:pt>
                <c:pt idx="112">
                  <c:v>4901</c:v>
                </c:pt>
                <c:pt idx="113">
                  <c:v>4931</c:v>
                </c:pt>
                <c:pt idx="114">
                  <c:v>4962</c:v>
                </c:pt>
                <c:pt idx="115">
                  <c:v>4993</c:v>
                </c:pt>
                <c:pt idx="116">
                  <c:v>5023</c:v>
                </c:pt>
                <c:pt idx="117">
                  <c:v>5054</c:v>
                </c:pt>
                <c:pt idx="118">
                  <c:v>5084</c:v>
                </c:pt>
                <c:pt idx="119">
                  <c:v>5115</c:v>
                </c:pt>
                <c:pt idx="120">
                  <c:v>5146</c:v>
                </c:pt>
                <c:pt idx="121">
                  <c:v>5174</c:v>
                </c:pt>
                <c:pt idx="122">
                  <c:v>5205</c:v>
                </c:pt>
                <c:pt idx="123">
                  <c:v>5235</c:v>
                </c:pt>
                <c:pt idx="124">
                  <c:v>5266</c:v>
                </c:pt>
                <c:pt idx="125">
                  <c:v>5296</c:v>
                </c:pt>
                <c:pt idx="126">
                  <c:v>5327</c:v>
                </c:pt>
                <c:pt idx="127">
                  <c:v>5358</c:v>
                </c:pt>
                <c:pt idx="128">
                  <c:v>5388</c:v>
                </c:pt>
                <c:pt idx="129">
                  <c:v>5419</c:v>
                </c:pt>
                <c:pt idx="130">
                  <c:v>5449</c:v>
                </c:pt>
                <c:pt idx="131">
                  <c:v>5480</c:v>
                </c:pt>
                <c:pt idx="132">
                  <c:v>5511</c:v>
                </c:pt>
                <c:pt idx="133">
                  <c:v>5539</c:v>
                </c:pt>
                <c:pt idx="134">
                  <c:v>5570</c:v>
                </c:pt>
                <c:pt idx="135">
                  <c:v>5600</c:v>
                </c:pt>
                <c:pt idx="136">
                  <c:v>5631</c:v>
                </c:pt>
                <c:pt idx="137">
                  <c:v>5661</c:v>
                </c:pt>
                <c:pt idx="138">
                  <c:v>5692</c:v>
                </c:pt>
                <c:pt idx="139">
                  <c:v>5723</c:v>
                </c:pt>
                <c:pt idx="140">
                  <c:v>5753</c:v>
                </c:pt>
                <c:pt idx="141">
                  <c:v>5784</c:v>
                </c:pt>
                <c:pt idx="142">
                  <c:v>5814</c:v>
                </c:pt>
                <c:pt idx="143">
                  <c:v>5845</c:v>
                </c:pt>
                <c:pt idx="144">
                  <c:v>5876</c:v>
                </c:pt>
                <c:pt idx="145">
                  <c:v>5905</c:v>
                </c:pt>
                <c:pt idx="146">
                  <c:v>5936</c:v>
                </c:pt>
                <c:pt idx="147">
                  <c:v>5966</c:v>
                </c:pt>
                <c:pt idx="148">
                  <c:v>5997</c:v>
                </c:pt>
                <c:pt idx="149">
                  <c:v>6027</c:v>
                </c:pt>
                <c:pt idx="150">
                  <c:v>6058</c:v>
                </c:pt>
                <c:pt idx="151">
                  <c:v>6089</c:v>
                </c:pt>
                <c:pt idx="152">
                  <c:v>6119</c:v>
                </c:pt>
                <c:pt idx="153">
                  <c:v>6150</c:v>
                </c:pt>
                <c:pt idx="154">
                  <c:v>6180</c:v>
                </c:pt>
                <c:pt idx="155">
                  <c:v>6211</c:v>
                </c:pt>
                <c:pt idx="156">
                  <c:v>6242</c:v>
                </c:pt>
                <c:pt idx="157">
                  <c:v>6270</c:v>
                </c:pt>
                <c:pt idx="158">
                  <c:v>6301</c:v>
                </c:pt>
                <c:pt idx="159">
                  <c:v>6331</c:v>
                </c:pt>
                <c:pt idx="160">
                  <c:v>6362</c:v>
                </c:pt>
                <c:pt idx="161">
                  <c:v>6392</c:v>
                </c:pt>
                <c:pt idx="162">
                  <c:v>6423</c:v>
                </c:pt>
                <c:pt idx="163">
                  <c:v>6454</c:v>
                </c:pt>
                <c:pt idx="164">
                  <c:v>6484</c:v>
                </c:pt>
                <c:pt idx="165">
                  <c:v>6515</c:v>
                </c:pt>
                <c:pt idx="166">
                  <c:v>6545</c:v>
                </c:pt>
                <c:pt idx="167">
                  <c:v>6576</c:v>
                </c:pt>
                <c:pt idx="168">
                  <c:v>6607</c:v>
                </c:pt>
                <c:pt idx="169">
                  <c:v>6635</c:v>
                </c:pt>
                <c:pt idx="170">
                  <c:v>6666</c:v>
                </c:pt>
                <c:pt idx="171">
                  <c:v>6696</c:v>
                </c:pt>
                <c:pt idx="172">
                  <c:v>6727</c:v>
                </c:pt>
                <c:pt idx="173">
                  <c:v>6757</c:v>
                </c:pt>
                <c:pt idx="174">
                  <c:v>6788</c:v>
                </c:pt>
                <c:pt idx="175">
                  <c:v>6819</c:v>
                </c:pt>
                <c:pt idx="176">
                  <c:v>6849</c:v>
                </c:pt>
                <c:pt idx="177">
                  <c:v>6880</c:v>
                </c:pt>
                <c:pt idx="178">
                  <c:v>6910</c:v>
                </c:pt>
                <c:pt idx="179">
                  <c:v>6941</c:v>
                </c:pt>
                <c:pt idx="180">
                  <c:v>6972</c:v>
                </c:pt>
                <c:pt idx="181">
                  <c:v>7000</c:v>
                </c:pt>
                <c:pt idx="182">
                  <c:v>7031</c:v>
                </c:pt>
                <c:pt idx="183">
                  <c:v>7061</c:v>
                </c:pt>
                <c:pt idx="184">
                  <c:v>7092</c:v>
                </c:pt>
                <c:pt idx="185">
                  <c:v>7122</c:v>
                </c:pt>
                <c:pt idx="186">
                  <c:v>7153</c:v>
                </c:pt>
                <c:pt idx="187">
                  <c:v>7184</c:v>
                </c:pt>
                <c:pt idx="188">
                  <c:v>7214</c:v>
                </c:pt>
                <c:pt idx="189">
                  <c:v>7245</c:v>
                </c:pt>
                <c:pt idx="190">
                  <c:v>7275</c:v>
                </c:pt>
                <c:pt idx="191">
                  <c:v>7306</c:v>
                </c:pt>
                <c:pt idx="192">
                  <c:v>7337</c:v>
                </c:pt>
                <c:pt idx="193">
                  <c:v>7366</c:v>
                </c:pt>
                <c:pt idx="194">
                  <c:v>7397</c:v>
                </c:pt>
                <c:pt idx="195">
                  <c:v>7427</c:v>
                </c:pt>
                <c:pt idx="196">
                  <c:v>7458</c:v>
                </c:pt>
                <c:pt idx="197">
                  <c:v>7488</c:v>
                </c:pt>
                <c:pt idx="198">
                  <c:v>7519</c:v>
                </c:pt>
                <c:pt idx="199">
                  <c:v>7550</c:v>
                </c:pt>
                <c:pt idx="200">
                  <c:v>7580</c:v>
                </c:pt>
                <c:pt idx="201">
                  <c:v>7611</c:v>
                </c:pt>
                <c:pt idx="202">
                  <c:v>7641</c:v>
                </c:pt>
                <c:pt idx="203">
                  <c:v>7672</c:v>
                </c:pt>
                <c:pt idx="204">
                  <c:v>7703</c:v>
                </c:pt>
                <c:pt idx="205">
                  <c:v>7731</c:v>
                </c:pt>
                <c:pt idx="206">
                  <c:v>7762</c:v>
                </c:pt>
                <c:pt idx="207">
                  <c:v>7792</c:v>
                </c:pt>
                <c:pt idx="208">
                  <c:v>7823</c:v>
                </c:pt>
                <c:pt idx="209">
                  <c:v>7853</c:v>
                </c:pt>
                <c:pt idx="210">
                  <c:v>7884</c:v>
                </c:pt>
                <c:pt idx="211">
                  <c:v>7915</c:v>
                </c:pt>
                <c:pt idx="212">
                  <c:v>7945</c:v>
                </c:pt>
                <c:pt idx="213">
                  <c:v>7976</c:v>
                </c:pt>
                <c:pt idx="214">
                  <c:v>8006</c:v>
                </c:pt>
                <c:pt idx="215">
                  <c:v>8037</c:v>
                </c:pt>
                <c:pt idx="216">
                  <c:v>8068</c:v>
                </c:pt>
                <c:pt idx="217">
                  <c:v>8096</c:v>
                </c:pt>
                <c:pt idx="218">
                  <c:v>8127</c:v>
                </c:pt>
                <c:pt idx="219">
                  <c:v>8157</c:v>
                </c:pt>
                <c:pt idx="220">
                  <c:v>8188</c:v>
                </c:pt>
                <c:pt idx="221">
                  <c:v>8218</c:v>
                </c:pt>
                <c:pt idx="222">
                  <c:v>8249</c:v>
                </c:pt>
                <c:pt idx="223">
                  <c:v>8280</c:v>
                </c:pt>
                <c:pt idx="224">
                  <c:v>8310</c:v>
                </c:pt>
                <c:pt idx="225">
                  <c:v>8341</c:v>
                </c:pt>
                <c:pt idx="226">
                  <c:v>8371</c:v>
                </c:pt>
                <c:pt idx="227">
                  <c:v>8402</c:v>
                </c:pt>
                <c:pt idx="228">
                  <c:v>8433</c:v>
                </c:pt>
                <c:pt idx="229">
                  <c:v>8461</c:v>
                </c:pt>
                <c:pt idx="230">
                  <c:v>8492</c:v>
                </c:pt>
                <c:pt idx="231">
                  <c:v>8522</c:v>
                </c:pt>
                <c:pt idx="232">
                  <c:v>8553</c:v>
                </c:pt>
                <c:pt idx="233">
                  <c:v>8583</c:v>
                </c:pt>
                <c:pt idx="234">
                  <c:v>8614</c:v>
                </c:pt>
                <c:pt idx="235">
                  <c:v>8645</c:v>
                </c:pt>
                <c:pt idx="236">
                  <c:v>8675</c:v>
                </c:pt>
                <c:pt idx="237">
                  <c:v>8706</c:v>
                </c:pt>
                <c:pt idx="238">
                  <c:v>8736</c:v>
                </c:pt>
                <c:pt idx="239">
                  <c:v>8767</c:v>
                </c:pt>
                <c:pt idx="240">
                  <c:v>8798</c:v>
                </c:pt>
                <c:pt idx="241">
                  <c:v>8827</c:v>
                </c:pt>
                <c:pt idx="242">
                  <c:v>8858</c:v>
                </c:pt>
                <c:pt idx="243">
                  <c:v>8888</c:v>
                </c:pt>
                <c:pt idx="244">
                  <c:v>8919</c:v>
                </c:pt>
                <c:pt idx="245">
                  <c:v>8949</c:v>
                </c:pt>
                <c:pt idx="246">
                  <c:v>8980</c:v>
                </c:pt>
                <c:pt idx="247">
                  <c:v>9011</c:v>
                </c:pt>
                <c:pt idx="248">
                  <c:v>9041</c:v>
                </c:pt>
                <c:pt idx="249">
                  <c:v>9072</c:v>
                </c:pt>
                <c:pt idx="250">
                  <c:v>9102</c:v>
                </c:pt>
                <c:pt idx="251">
                  <c:v>9133</c:v>
                </c:pt>
                <c:pt idx="252">
                  <c:v>9164</c:v>
                </c:pt>
                <c:pt idx="253">
                  <c:v>9192</c:v>
                </c:pt>
                <c:pt idx="254">
                  <c:v>9223</c:v>
                </c:pt>
                <c:pt idx="255">
                  <c:v>9253</c:v>
                </c:pt>
                <c:pt idx="256">
                  <c:v>9284</c:v>
                </c:pt>
                <c:pt idx="257">
                  <c:v>9314</c:v>
                </c:pt>
                <c:pt idx="258">
                  <c:v>9345</c:v>
                </c:pt>
                <c:pt idx="259">
                  <c:v>9376</c:v>
                </c:pt>
                <c:pt idx="260">
                  <c:v>9406</c:v>
                </c:pt>
                <c:pt idx="261">
                  <c:v>9437</c:v>
                </c:pt>
                <c:pt idx="262">
                  <c:v>9467</c:v>
                </c:pt>
                <c:pt idx="263">
                  <c:v>9498</c:v>
                </c:pt>
                <c:pt idx="264">
                  <c:v>9529</c:v>
                </c:pt>
                <c:pt idx="265">
                  <c:v>9557</c:v>
                </c:pt>
                <c:pt idx="266">
                  <c:v>9588</c:v>
                </c:pt>
                <c:pt idx="267">
                  <c:v>9618</c:v>
                </c:pt>
                <c:pt idx="268">
                  <c:v>9649</c:v>
                </c:pt>
                <c:pt idx="269">
                  <c:v>9679</c:v>
                </c:pt>
                <c:pt idx="270">
                  <c:v>9710</c:v>
                </c:pt>
                <c:pt idx="271">
                  <c:v>9741</c:v>
                </c:pt>
                <c:pt idx="272">
                  <c:v>9771</c:v>
                </c:pt>
                <c:pt idx="273">
                  <c:v>9802</c:v>
                </c:pt>
                <c:pt idx="274">
                  <c:v>9832</c:v>
                </c:pt>
                <c:pt idx="275">
                  <c:v>9863</c:v>
                </c:pt>
                <c:pt idx="276">
                  <c:v>9894</c:v>
                </c:pt>
                <c:pt idx="277">
                  <c:v>9922</c:v>
                </c:pt>
                <c:pt idx="278">
                  <c:v>9953</c:v>
                </c:pt>
                <c:pt idx="279">
                  <c:v>9983</c:v>
                </c:pt>
                <c:pt idx="280">
                  <c:v>10014</c:v>
                </c:pt>
                <c:pt idx="281">
                  <c:v>10044</c:v>
                </c:pt>
                <c:pt idx="282">
                  <c:v>10075</c:v>
                </c:pt>
                <c:pt idx="283">
                  <c:v>10106</c:v>
                </c:pt>
                <c:pt idx="284">
                  <c:v>10136</c:v>
                </c:pt>
                <c:pt idx="285">
                  <c:v>10167</c:v>
                </c:pt>
                <c:pt idx="286">
                  <c:v>10197</c:v>
                </c:pt>
                <c:pt idx="287">
                  <c:v>10228</c:v>
                </c:pt>
                <c:pt idx="288">
                  <c:v>10259</c:v>
                </c:pt>
                <c:pt idx="289">
                  <c:v>10288</c:v>
                </c:pt>
                <c:pt idx="290">
                  <c:v>10319</c:v>
                </c:pt>
                <c:pt idx="291">
                  <c:v>10349</c:v>
                </c:pt>
                <c:pt idx="292">
                  <c:v>10380</c:v>
                </c:pt>
                <c:pt idx="293">
                  <c:v>10410</c:v>
                </c:pt>
                <c:pt idx="294">
                  <c:v>10441</c:v>
                </c:pt>
                <c:pt idx="295">
                  <c:v>10472</c:v>
                </c:pt>
                <c:pt idx="296">
                  <c:v>10502</c:v>
                </c:pt>
                <c:pt idx="297">
                  <c:v>10533</c:v>
                </c:pt>
                <c:pt idx="298">
                  <c:v>10563</c:v>
                </c:pt>
                <c:pt idx="299">
                  <c:v>10594</c:v>
                </c:pt>
                <c:pt idx="300">
                  <c:v>10625</c:v>
                </c:pt>
                <c:pt idx="301">
                  <c:v>10653</c:v>
                </c:pt>
                <c:pt idx="302">
                  <c:v>10684</c:v>
                </c:pt>
                <c:pt idx="303">
                  <c:v>10714</c:v>
                </c:pt>
                <c:pt idx="304">
                  <c:v>10745</c:v>
                </c:pt>
                <c:pt idx="305">
                  <c:v>10775</c:v>
                </c:pt>
                <c:pt idx="306">
                  <c:v>10806</c:v>
                </c:pt>
                <c:pt idx="307">
                  <c:v>10837</c:v>
                </c:pt>
                <c:pt idx="308">
                  <c:v>10867</c:v>
                </c:pt>
                <c:pt idx="309">
                  <c:v>10898</c:v>
                </c:pt>
                <c:pt idx="310">
                  <c:v>10928</c:v>
                </c:pt>
                <c:pt idx="311">
                  <c:v>10959</c:v>
                </c:pt>
                <c:pt idx="312">
                  <c:v>10990</c:v>
                </c:pt>
                <c:pt idx="313">
                  <c:v>11018</c:v>
                </c:pt>
                <c:pt idx="314">
                  <c:v>11049</c:v>
                </c:pt>
                <c:pt idx="315">
                  <c:v>11079</c:v>
                </c:pt>
                <c:pt idx="316">
                  <c:v>11110</c:v>
                </c:pt>
                <c:pt idx="317">
                  <c:v>11140</c:v>
                </c:pt>
                <c:pt idx="318">
                  <c:v>11171</c:v>
                </c:pt>
                <c:pt idx="319">
                  <c:v>11202</c:v>
                </c:pt>
                <c:pt idx="320">
                  <c:v>11232</c:v>
                </c:pt>
                <c:pt idx="321">
                  <c:v>11263</c:v>
                </c:pt>
                <c:pt idx="322">
                  <c:v>11293</c:v>
                </c:pt>
                <c:pt idx="323">
                  <c:v>11324</c:v>
                </c:pt>
                <c:pt idx="324">
                  <c:v>11355</c:v>
                </c:pt>
                <c:pt idx="325">
                  <c:v>11383</c:v>
                </c:pt>
                <c:pt idx="326">
                  <c:v>11414</c:v>
                </c:pt>
                <c:pt idx="327">
                  <c:v>11444</c:v>
                </c:pt>
                <c:pt idx="328">
                  <c:v>11475</c:v>
                </c:pt>
                <c:pt idx="329">
                  <c:v>11505</c:v>
                </c:pt>
                <c:pt idx="330">
                  <c:v>11536</c:v>
                </c:pt>
                <c:pt idx="331">
                  <c:v>11567</c:v>
                </c:pt>
                <c:pt idx="332">
                  <c:v>11597</c:v>
                </c:pt>
                <c:pt idx="333">
                  <c:v>11628</c:v>
                </c:pt>
                <c:pt idx="334">
                  <c:v>11658</c:v>
                </c:pt>
                <c:pt idx="335">
                  <c:v>11689</c:v>
                </c:pt>
                <c:pt idx="336">
                  <c:v>11720</c:v>
                </c:pt>
                <c:pt idx="337">
                  <c:v>11749</c:v>
                </c:pt>
                <c:pt idx="338">
                  <c:v>11780</c:v>
                </c:pt>
                <c:pt idx="339">
                  <c:v>11810</c:v>
                </c:pt>
                <c:pt idx="340">
                  <c:v>11841</c:v>
                </c:pt>
                <c:pt idx="341">
                  <c:v>11871</c:v>
                </c:pt>
                <c:pt idx="342">
                  <c:v>11902</c:v>
                </c:pt>
                <c:pt idx="343">
                  <c:v>11933</c:v>
                </c:pt>
                <c:pt idx="344">
                  <c:v>11963</c:v>
                </c:pt>
                <c:pt idx="345">
                  <c:v>11994</c:v>
                </c:pt>
                <c:pt idx="346">
                  <c:v>12024</c:v>
                </c:pt>
                <c:pt idx="347">
                  <c:v>12055</c:v>
                </c:pt>
                <c:pt idx="348">
                  <c:v>12086</c:v>
                </c:pt>
                <c:pt idx="349">
                  <c:v>12114</c:v>
                </c:pt>
                <c:pt idx="350">
                  <c:v>12145</c:v>
                </c:pt>
                <c:pt idx="351">
                  <c:v>12175</c:v>
                </c:pt>
                <c:pt idx="352">
                  <c:v>12206</c:v>
                </c:pt>
                <c:pt idx="353">
                  <c:v>12236</c:v>
                </c:pt>
                <c:pt idx="354">
                  <c:v>12267</c:v>
                </c:pt>
                <c:pt idx="355">
                  <c:v>12298</c:v>
                </c:pt>
                <c:pt idx="356">
                  <c:v>12328</c:v>
                </c:pt>
                <c:pt idx="357">
                  <c:v>12359</c:v>
                </c:pt>
                <c:pt idx="358">
                  <c:v>12389</c:v>
                </c:pt>
                <c:pt idx="359">
                  <c:v>12420</c:v>
                </c:pt>
                <c:pt idx="360">
                  <c:v>12451</c:v>
                </c:pt>
                <c:pt idx="361">
                  <c:v>12479</c:v>
                </c:pt>
                <c:pt idx="362">
                  <c:v>12510</c:v>
                </c:pt>
                <c:pt idx="363">
                  <c:v>12540</c:v>
                </c:pt>
                <c:pt idx="364">
                  <c:v>12571</c:v>
                </c:pt>
                <c:pt idx="365">
                  <c:v>12601</c:v>
                </c:pt>
                <c:pt idx="366">
                  <c:v>12632</c:v>
                </c:pt>
                <c:pt idx="367">
                  <c:v>12663</c:v>
                </c:pt>
                <c:pt idx="368">
                  <c:v>12693</c:v>
                </c:pt>
                <c:pt idx="369">
                  <c:v>12724</c:v>
                </c:pt>
                <c:pt idx="370">
                  <c:v>12754</c:v>
                </c:pt>
                <c:pt idx="371">
                  <c:v>12785</c:v>
                </c:pt>
                <c:pt idx="372">
                  <c:v>12816</c:v>
                </c:pt>
                <c:pt idx="373">
                  <c:v>12844</c:v>
                </c:pt>
                <c:pt idx="374">
                  <c:v>12875</c:v>
                </c:pt>
                <c:pt idx="375">
                  <c:v>12905</c:v>
                </c:pt>
                <c:pt idx="376">
                  <c:v>12936</c:v>
                </c:pt>
                <c:pt idx="377">
                  <c:v>12966</c:v>
                </c:pt>
                <c:pt idx="378">
                  <c:v>12997</c:v>
                </c:pt>
                <c:pt idx="379">
                  <c:v>13028</c:v>
                </c:pt>
                <c:pt idx="380">
                  <c:v>13058</c:v>
                </c:pt>
                <c:pt idx="381">
                  <c:v>13089</c:v>
                </c:pt>
                <c:pt idx="382">
                  <c:v>13119</c:v>
                </c:pt>
                <c:pt idx="383">
                  <c:v>13150</c:v>
                </c:pt>
                <c:pt idx="384">
                  <c:v>13181</c:v>
                </c:pt>
                <c:pt idx="385">
                  <c:v>13210</c:v>
                </c:pt>
                <c:pt idx="386">
                  <c:v>13241</c:v>
                </c:pt>
                <c:pt idx="387">
                  <c:v>13271</c:v>
                </c:pt>
                <c:pt idx="388">
                  <c:v>13302</c:v>
                </c:pt>
                <c:pt idx="389">
                  <c:v>13332</c:v>
                </c:pt>
                <c:pt idx="390">
                  <c:v>13363</c:v>
                </c:pt>
                <c:pt idx="391">
                  <c:v>13394</c:v>
                </c:pt>
                <c:pt idx="392">
                  <c:v>13424</c:v>
                </c:pt>
                <c:pt idx="393">
                  <c:v>13455</c:v>
                </c:pt>
                <c:pt idx="394">
                  <c:v>13485</c:v>
                </c:pt>
                <c:pt idx="395">
                  <c:v>13516</c:v>
                </c:pt>
                <c:pt idx="396">
                  <c:v>13547</c:v>
                </c:pt>
                <c:pt idx="397">
                  <c:v>13575</c:v>
                </c:pt>
                <c:pt idx="398">
                  <c:v>13606</c:v>
                </c:pt>
                <c:pt idx="399">
                  <c:v>13636</c:v>
                </c:pt>
                <c:pt idx="400">
                  <c:v>13667</c:v>
                </c:pt>
                <c:pt idx="401">
                  <c:v>13697</c:v>
                </c:pt>
                <c:pt idx="402">
                  <c:v>13728</c:v>
                </c:pt>
                <c:pt idx="403">
                  <c:v>13759</c:v>
                </c:pt>
                <c:pt idx="404">
                  <c:v>13789</c:v>
                </c:pt>
                <c:pt idx="405">
                  <c:v>13820</c:v>
                </c:pt>
                <c:pt idx="406">
                  <c:v>13850</c:v>
                </c:pt>
                <c:pt idx="407">
                  <c:v>13881</c:v>
                </c:pt>
                <c:pt idx="408">
                  <c:v>13912</c:v>
                </c:pt>
                <c:pt idx="409">
                  <c:v>13940</c:v>
                </c:pt>
                <c:pt idx="410">
                  <c:v>13971</c:v>
                </c:pt>
                <c:pt idx="411">
                  <c:v>14001</c:v>
                </c:pt>
                <c:pt idx="412">
                  <c:v>14032</c:v>
                </c:pt>
                <c:pt idx="413">
                  <c:v>14062</c:v>
                </c:pt>
                <c:pt idx="414">
                  <c:v>14093</c:v>
                </c:pt>
                <c:pt idx="415">
                  <c:v>14124</c:v>
                </c:pt>
                <c:pt idx="416">
                  <c:v>14154</c:v>
                </c:pt>
                <c:pt idx="417">
                  <c:v>14185</c:v>
                </c:pt>
                <c:pt idx="418">
                  <c:v>14215</c:v>
                </c:pt>
                <c:pt idx="419">
                  <c:v>14246</c:v>
                </c:pt>
                <c:pt idx="420">
                  <c:v>14277</c:v>
                </c:pt>
                <c:pt idx="421">
                  <c:v>14305</c:v>
                </c:pt>
                <c:pt idx="422">
                  <c:v>14336</c:v>
                </c:pt>
                <c:pt idx="423">
                  <c:v>14366</c:v>
                </c:pt>
                <c:pt idx="424">
                  <c:v>14397</c:v>
                </c:pt>
                <c:pt idx="425">
                  <c:v>14427</c:v>
                </c:pt>
                <c:pt idx="426">
                  <c:v>14458</c:v>
                </c:pt>
                <c:pt idx="427">
                  <c:v>14489</c:v>
                </c:pt>
                <c:pt idx="428">
                  <c:v>14519</c:v>
                </c:pt>
                <c:pt idx="429">
                  <c:v>14550</c:v>
                </c:pt>
                <c:pt idx="430">
                  <c:v>14580</c:v>
                </c:pt>
                <c:pt idx="431">
                  <c:v>14611</c:v>
                </c:pt>
                <c:pt idx="432">
                  <c:v>14642</c:v>
                </c:pt>
                <c:pt idx="433">
                  <c:v>14671</c:v>
                </c:pt>
                <c:pt idx="434">
                  <c:v>14702</c:v>
                </c:pt>
                <c:pt idx="435">
                  <c:v>14732</c:v>
                </c:pt>
                <c:pt idx="436">
                  <c:v>14763</c:v>
                </c:pt>
                <c:pt idx="437">
                  <c:v>14793</c:v>
                </c:pt>
                <c:pt idx="438">
                  <c:v>14824</c:v>
                </c:pt>
                <c:pt idx="439">
                  <c:v>14855</c:v>
                </c:pt>
                <c:pt idx="440">
                  <c:v>14885</c:v>
                </c:pt>
                <c:pt idx="441">
                  <c:v>14916</c:v>
                </c:pt>
                <c:pt idx="442">
                  <c:v>14946</c:v>
                </c:pt>
                <c:pt idx="443">
                  <c:v>14977</c:v>
                </c:pt>
                <c:pt idx="444">
                  <c:v>15008</c:v>
                </c:pt>
                <c:pt idx="445">
                  <c:v>15036</c:v>
                </c:pt>
                <c:pt idx="446">
                  <c:v>15067</c:v>
                </c:pt>
                <c:pt idx="447">
                  <c:v>15097</c:v>
                </c:pt>
                <c:pt idx="448">
                  <c:v>15128</c:v>
                </c:pt>
                <c:pt idx="449">
                  <c:v>15158</c:v>
                </c:pt>
                <c:pt idx="450">
                  <c:v>15189</c:v>
                </c:pt>
                <c:pt idx="451">
                  <c:v>15220</c:v>
                </c:pt>
                <c:pt idx="452">
                  <c:v>15250</c:v>
                </c:pt>
                <c:pt idx="453">
                  <c:v>15281</c:v>
                </c:pt>
                <c:pt idx="454">
                  <c:v>15311</c:v>
                </c:pt>
                <c:pt idx="455">
                  <c:v>15342</c:v>
                </c:pt>
                <c:pt idx="456">
                  <c:v>15373</c:v>
                </c:pt>
                <c:pt idx="457">
                  <c:v>15401</c:v>
                </c:pt>
                <c:pt idx="458">
                  <c:v>15432</c:v>
                </c:pt>
                <c:pt idx="459">
                  <c:v>15462</c:v>
                </c:pt>
                <c:pt idx="460">
                  <c:v>15493</c:v>
                </c:pt>
                <c:pt idx="461">
                  <c:v>15523</c:v>
                </c:pt>
                <c:pt idx="462">
                  <c:v>15554</c:v>
                </c:pt>
                <c:pt idx="463">
                  <c:v>15585</c:v>
                </c:pt>
                <c:pt idx="464">
                  <c:v>15615</c:v>
                </c:pt>
                <c:pt idx="465">
                  <c:v>15646</c:v>
                </c:pt>
                <c:pt idx="466">
                  <c:v>15676</c:v>
                </c:pt>
                <c:pt idx="467">
                  <c:v>15707</c:v>
                </c:pt>
                <c:pt idx="468">
                  <c:v>15738</c:v>
                </c:pt>
                <c:pt idx="469">
                  <c:v>15766</c:v>
                </c:pt>
                <c:pt idx="470">
                  <c:v>15797</c:v>
                </c:pt>
                <c:pt idx="471">
                  <c:v>15827</c:v>
                </c:pt>
                <c:pt idx="472">
                  <c:v>15858</c:v>
                </c:pt>
                <c:pt idx="473">
                  <c:v>15888</c:v>
                </c:pt>
                <c:pt idx="474">
                  <c:v>15919</c:v>
                </c:pt>
                <c:pt idx="475">
                  <c:v>15950</c:v>
                </c:pt>
                <c:pt idx="476">
                  <c:v>15980</c:v>
                </c:pt>
                <c:pt idx="477">
                  <c:v>16011</c:v>
                </c:pt>
                <c:pt idx="478">
                  <c:v>16041</c:v>
                </c:pt>
                <c:pt idx="479">
                  <c:v>16072</c:v>
                </c:pt>
                <c:pt idx="480">
                  <c:v>16103</c:v>
                </c:pt>
                <c:pt idx="481">
                  <c:v>16132</c:v>
                </c:pt>
                <c:pt idx="482">
                  <c:v>16163</c:v>
                </c:pt>
                <c:pt idx="483">
                  <c:v>16193</c:v>
                </c:pt>
                <c:pt idx="484">
                  <c:v>16224</c:v>
                </c:pt>
                <c:pt idx="485">
                  <c:v>16254</c:v>
                </c:pt>
                <c:pt idx="486">
                  <c:v>16285</c:v>
                </c:pt>
                <c:pt idx="487">
                  <c:v>16316</c:v>
                </c:pt>
                <c:pt idx="488">
                  <c:v>16346</c:v>
                </c:pt>
                <c:pt idx="489">
                  <c:v>16377</c:v>
                </c:pt>
                <c:pt idx="490">
                  <c:v>16407</c:v>
                </c:pt>
                <c:pt idx="491">
                  <c:v>16438</c:v>
                </c:pt>
                <c:pt idx="492">
                  <c:v>16469</c:v>
                </c:pt>
                <c:pt idx="493">
                  <c:v>16497</c:v>
                </c:pt>
                <c:pt idx="494">
                  <c:v>16528</c:v>
                </c:pt>
                <c:pt idx="495">
                  <c:v>16558</c:v>
                </c:pt>
                <c:pt idx="496">
                  <c:v>16589</c:v>
                </c:pt>
                <c:pt idx="497">
                  <c:v>16619</c:v>
                </c:pt>
                <c:pt idx="498">
                  <c:v>16650</c:v>
                </c:pt>
                <c:pt idx="499">
                  <c:v>16681</c:v>
                </c:pt>
                <c:pt idx="500">
                  <c:v>16711</c:v>
                </c:pt>
                <c:pt idx="501">
                  <c:v>16742</c:v>
                </c:pt>
                <c:pt idx="502">
                  <c:v>16772</c:v>
                </c:pt>
                <c:pt idx="503">
                  <c:v>16803</c:v>
                </c:pt>
                <c:pt idx="504">
                  <c:v>16834</c:v>
                </c:pt>
                <c:pt idx="505">
                  <c:v>16862</c:v>
                </c:pt>
                <c:pt idx="506">
                  <c:v>16893</c:v>
                </c:pt>
                <c:pt idx="507">
                  <c:v>16923</c:v>
                </c:pt>
                <c:pt idx="508">
                  <c:v>16954</c:v>
                </c:pt>
                <c:pt idx="509">
                  <c:v>16984</c:v>
                </c:pt>
                <c:pt idx="510">
                  <c:v>17015</c:v>
                </c:pt>
                <c:pt idx="511">
                  <c:v>17046</c:v>
                </c:pt>
                <c:pt idx="512">
                  <c:v>17076</c:v>
                </c:pt>
                <c:pt idx="513">
                  <c:v>17107</c:v>
                </c:pt>
                <c:pt idx="514">
                  <c:v>17137</c:v>
                </c:pt>
                <c:pt idx="515">
                  <c:v>17168</c:v>
                </c:pt>
                <c:pt idx="516">
                  <c:v>17199</c:v>
                </c:pt>
                <c:pt idx="517">
                  <c:v>17227</c:v>
                </c:pt>
                <c:pt idx="518">
                  <c:v>17258</c:v>
                </c:pt>
                <c:pt idx="519">
                  <c:v>17288</c:v>
                </c:pt>
                <c:pt idx="520">
                  <c:v>17319</c:v>
                </c:pt>
                <c:pt idx="521">
                  <c:v>17349</c:v>
                </c:pt>
                <c:pt idx="522">
                  <c:v>17380</c:v>
                </c:pt>
                <c:pt idx="523">
                  <c:v>17411</c:v>
                </c:pt>
                <c:pt idx="524">
                  <c:v>17441</c:v>
                </c:pt>
                <c:pt idx="525">
                  <c:v>17472</c:v>
                </c:pt>
                <c:pt idx="526">
                  <c:v>17502</c:v>
                </c:pt>
                <c:pt idx="527">
                  <c:v>17533</c:v>
                </c:pt>
                <c:pt idx="528">
                  <c:v>17564</c:v>
                </c:pt>
                <c:pt idx="529">
                  <c:v>17593</c:v>
                </c:pt>
                <c:pt idx="530">
                  <c:v>17624</c:v>
                </c:pt>
                <c:pt idx="531">
                  <c:v>17654</c:v>
                </c:pt>
                <c:pt idx="532">
                  <c:v>17685</c:v>
                </c:pt>
                <c:pt idx="533">
                  <c:v>17715</c:v>
                </c:pt>
                <c:pt idx="534">
                  <c:v>17746</c:v>
                </c:pt>
                <c:pt idx="535">
                  <c:v>17777</c:v>
                </c:pt>
                <c:pt idx="536">
                  <c:v>17807</c:v>
                </c:pt>
                <c:pt idx="537">
                  <c:v>17838</c:v>
                </c:pt>
                <c:pt idx="538">
                  <c:v>17868</c:v>
                </c:pt>
                <c:pt idx="539">
                  <c:v>17899</c:v>
                </c:pt>
                <c:pt idx="540">
                  <c:v>17930</c:v>
                </c:pt>
                <c:pt idx="541">
                  <c:v>17958</c:v>
                </c:pt>
                <c:pt idx="542">
                  <c:v>17989</c:v>
                </c:pt>
                <c:pt idx="543">
                  <c:v>18019</c:v>
                </c:pt>
                <c:pt idx="544">
                  <c:v>18050</c:v>
                </c:pt>
                <c:pt idx="545">
                  <c:v>18080</c:v>
                </c:pt>
                <c:pt idx="546">
                  <c:v>18111</c:v>
                </c:pt>
                <c:pt idx="547">
                  <c:v>18142</c:v>
                </c:pt>
                <c:pt idx="548">
                  <c:v>18172</c:v>
                </c:pt>
                <c:pt idx="549">
                  <c:v>18203</c:v>
                </c:pt>
                <c:pt idx="550">
                  <c:v>18233</c:v>
                </c:pt>
                <c:pt idx="551">
                  <c:v>18264</c:v>
                </c:pt>
                <c:pt idx="552">
                  <c:v>18295</c:v>
                </c:pt>
                <c:pt idx="553">
                  <c:v>18323</c:v>
                </c:pt>
                <c:pt idx="554">
                  <c:v>18354</c:v>
                </c:pt>
                <c:pt idx="555">
                  <c:v>18384</c:v>
                </c:pt>
                <c:pt idx="556">
                  <c:v>18415</c:v>
                </c:pt>
                <c:pt idx="557">
                  <c:v>18445</c:v>
                </c:pt>
                <c:pt idx="558">
                  <c:v>18476</c:v>
                </c:pt>
                <c:pt idx="559">
                  <c:v>18507</c:v>
                </c:pt>
                <c:pt idx="560">
                  <c:v>18537</c:v>
                </c:pt>
                <c:pt idx="561">
                  <c:v>18568</c:v>
                </c:pt>
                <c:pt idx="562">
                  <c:v>18598</c:v>
                </c:pt>
                <c:pt idx="563">
                  <c:v>18629</c:v>
                </c:pt>
                <c:pt idx="564">
                  <c:v>18660</c:v>
                </c:pt>
                <c:pt idx="565">
                  <c:v>18688</c:v>
                </c:pt>
                <c:pt idx="566">
                  <c:v>18719</c:v>
                </c:pt>
                <c:pt idx="567">
                  <c:v>18749</c:v>
                </c:pt>
                <c:pt idx="568">
                  <c:v>18780</c:v>
                </c:pt>
                <c:pt idx="569">
                  <c:v>18810</c:v>
                </c:pt>
                <c:pt idx="570">
                  <c:v>18841</c:v>
                </c:pt>
                <c:pt idx="571">
                  <c:v>18872</c:v>
                </c:pt>
                <c:pt idx="572">
                  <c:v>18902</c:v>
                </c:pt>
                <c:pt idx="573">
                  <c:v>18933</c:v>
                </c:pt>
                <c:pt idx="574">
                  <c:v>18963</c:v>
                </c:pt>
                <c:pt idx="575">
                  <c:v>18994</c:v>
                </c:pt>
                <c:pt idx="576">
                  <c:v>19025</c:v>
                </c:pt>
                <c:pt idx="577">
                  <c:v>19054</c:v>
                </c:pt>
                <c:pt idx="578">
                  <c:v>19085</c:v>
                </c:pt>
                <c:pt idx="579">
                  <c:v>19115</c:v>
                </c:pt>
                <c:pt idx="580">
                  <c:v>19146</c:v>
                </c:pt>
                <c:pt idx="581">
                  <c:v>19176</c:v>
                </c:pt>
                <c:pt idx="582">
                  <c:v>19207</c:v>
                </c:pt>
                <c:pt idx="583">
                  <c:v>19238</c:v>
                </c:pt>
                <c:pt idx="584">
                  <c:v>19268</c:v>
                </c:pt>
                <c:pt idx="585">
                  <c:v>19299</c:v>
                </c:pt>
                <c:pt idx="586">
                  <c:v>19329</c:v>
                </c:pt>
                <c:pt idx="587">
                  <c:v>19360</c:v>
                </c:pt>
                <c:pt idx="588">
                  <c:v>19391</c:v>
                </c:pt>
                <c:pt idx="589">
                  <c:v>19419</c:v>
                </c:pt>
                <c:pt idx="590">
                  <c:v>19450</c:v>
                </c:pt>
                <c:pt idx="591">
                  <c:v>19480</c:v>
                </c:pt>
                <c:pt idx="592">
                  <c:v>19511</c:v>
                </c:pt>
                <c:pt idx="593">
                  <c:v>19541</c:v>
                </c:pt>
                <c:pt idx="594">
                  <c:v>19572</c:v>
                </c:pt>
                <c:pt idx="595">
                  <c:v>19603</c:v>
                </c:pt>
                <c:pt idx="596">
                  <c:v>19633</c:v>
                </c:pt>
                <c:pt idx="597">
                  <c:v>19664</c:v>
                </c:pt>
                <c:pt idx="598">
                  <c:v>19694</c:v>
                </c:pt>
                <c:pt idx="599">
                  <c:v>19725</c:v>
                </c:pt>
                <c:pt idx="600">
                  <c:v>19756</c:v>
                </c:pt>
                <c:pt idx="601">
                  <c:v>19784</c:v>
                </c:pt>
                <c:pt idx="602">
                  <c:v>19815</c:v>
                </c:pt>
                <c:pt idx="603">
                  <c:v>19845</c:v>
                </c:pt>
                <c:pt idx="604">
                  <c:v>19876</c:v>
                </c:pt>
                <c:pt idx="605">
                  <c:v>19906</c:v>
                </c:pt>
                <c:pt idx="606">
                  <c:v>19937</c:v>
                </c:pt>
                <c:pt idx="607">
                  <c:v>19968</c:v>
                </c:pt>
                <c:pt idx="608">
                  <c:v>19998</c:v>
                </c:pt>
                <c:pt idx="609">
                  <c:v>20029</c:v>
                </c:pt>
                <c:pt idx="610">
                  <c:v>20059</c:v>
                </c:pt>
                <c:pt idx="611">
                  <c:v>20090</c:v>
                </c:pt>
                <c:pt idx="612">
                  <c:v>20121</c:v>
                </c:pt>
                <c:pt idx="613">
                  <c:v>20149</c:v>
                </c:pt>
                <c:pt idx="614">
                  <c:v>20180</c:v>
                </c:pt>
                <c:pt idx="615">
                  <c:v>20210</c:v>
                </c:pt>
                <c:pt idx="616">
                  <c:v>20241</c:v>
                </c:pt>
                <c:pt idx="617">
                  <c:v>20271</c:v>
                </c:pt>
                <c:pt idx="618">
                  <c:v>20302</c:v>
                </c:pt>
                <c:pt idx="619">
                  <c:v>20333</c:v>
                </c:pt>
                <c:pt idx="620">
                  <c:v>20363</c:v>
                </c:pt>
                <c:pt idx="621">
                  <c:v>20394</c:v>
                </c:pt>
                <c:pt idx="622">
                  <c:v>20424</c:v>
                </c:pt>
                <c:pt idx="623">
                  <c:v>20455</c:v>
                </c:pt>
                <c:pt idx="624">
                  <c:v>20486</c:v>
                </c:pt>
                <c:pt idx="625">
                  <c:v>20515</c:v>
                </c:pt>
                <c:pt idx="626">
                  <c:v>20546</c:v>
                </c:pt>
                <c:pt idx="627">
                  <c:v>20576</c:v>
                </c:pt>
                <c:pt idx="628">
                  <c:v>20607</c:v>
                </c:pt>
                <c:pt idx="629">
                  <c:v>20637</c:v>
                </c:pt>
                <c:pt idx="630">
                  <c:v>20668</c:v>
                </c:pt>
                <c:pt idx="631">
                  <c:v>20699</c:v>
                </c:pt>
                <c:pt idx="632">
                  <c:v>20729</c:v>
                </c:pt>
                <c:pt idx="633">
                  <c:v>20760</c:v>
                </c:pt>
                <c:pt idx="634">
                  <c:v>20790</c:v>
                </c:pt>
                <c:pt idx="635">
                  <c:v>20821</c:v>
                </c:pt>
                <c:pt idx="636">
                  <c:v>20852</c:v>
                </c:pt>
                <c:pt idx="637">
                  <c:v>20880</c:v>
                </c:pt>
                <c:pt idx="638">
                  <c:v>20911</c:v>
                </c:pt>
                <c:pt idx="639">
                  <c:v>20941</c:v>
                </c:pt>
                <c:pt idx="640">
                  <c:v>20972</c:v>
                </c:pt>
                <c:pt idx="641">
                  <c:v>21002</c:v>
                </c:pt>
                <c:pt idx="642">
                  <c:v>21033</c:v>
                </c:pt>
                <c:pt idx="643">
                  <c:v>21064</c:v>
                </c:pt>
                <c:pt idx="644">
                  <c:v>21094</c:v>
                </c:pt>
                <c:pt idx="645">
                  <c:v>21125</c:v>
                </c:pt>
                <c:pt idx="646">
                  <c:v>21155</c:v>
                </c:pt>
                <c:pt idx="647">
                  <c:v>21186</c:v>
                </c:pt>
                <c:pt idx="648">
                  <c:v>21217</c:v>
                </c:pt>
                <c:pt idx="649">
                  <c:v>21245</c:v>
                </c:pt>
                <c:pt idx="650">
                  <c:v>21276</c:v>
                </c:pt>
                <c:pt idx="651">
                  <c:v>21306</c:v>
                </c:pt>
                <c:pt idx="652">
                  <c:v>21337</c:v>
                </c:pt>
                <c:pt idx="653">
                  <c:v>21367</c:v>
                </c:pt>
                <c:pt idx="654">
                  <c:v>21398</c:v>
                </c:pt>
                <c:pt idx="655">
                  <c:v>21429</c:v>
                </c:pt>
                <c:pt idx="656">
                  <c:v>21459</c:v>
                </c:pt>
                <c:pt idx="657">
                  <c:v>21490</c:v>
                </c:pt>
                <c:pt idx="658">
                  <c:v>21520</c:v>
                </c:pt>
                <c:pt idx="659">
                  <c:v>21551</c:v>
                </c:pt>
                <c:pt idx="660">
                  <c:v>21582</c:v>
                </c:pt>
                <c:pt idx="661">
                  <c:v>21610</c:v>
                </c:pt>
                <c:pt idx="662">
                  <c:v>21641</c:v>
                </c:pt>
                <c:pt idx="663">
                  <c:v>21671</c:v>
                </c:pt>
                <c:pt idx="664">
                  <c:v>21702</c:v>
                </c:pt>
                <c:pt idx="665">
                  <c:v>21732</c:v>
                </c:pt>
                <c:pt idx="666">
                  <c:v>21763</c:v>
                </c:pt>
                <c:pt idx="667">
                  <c:v>21794</c:v>
                </c:pt>
                <c:pt idx="668">
                  <c:v>21824</c:v>
                </c:pt>
                <c:pt idx="669">
                  <c:v>21855</c:v>
                </c:pt>
                <c:pt idx="670">
                  <c:v>21885</c:v>
                </c:pt>
                <c:pt idx="671">
                  <c:v>21916</c:v>
                </c:pt>
                <c:pt idx="672">
                  <c:v>21947</c:v>
                </c:pt>
                <c:pt idx="673">
                  <c:v>21976</c:v>
                </c:pt>
                <c:pt idx="674">
                  <c:v>22007</c:v>
                </c:pt>
                <c:pt idx="675">
                  <c:v>22037</c:v>
                </c:pt>
                <c:pt idx="676">
                  <c:v>22068</c:v>
                </c:pt>
                <c:pt idx="677">
                  <c:v>22098</c:v>
                </c:pt>
                <c:pt idx="678">
                  <c:v>22129</c:v>
                </c:pt>
                <c:pt idx="679">
                  <c:v>22160</c:v>
                </c:pt>
                <c:pt idx="680">
                  <c:v>22190</c:v>
                </c:pt>
                <c:pt idx="681">
                  <c:v>22221</c:v>
                </c:pt>
                <c:pt idx="682">
                  <c:v>22251</c:v>
                </c:pt>
                <c:pt idx="683">
                  <c:v>22282</c:v>
                </c:pt>
                <c:pt idx="684">
                  <c:v>22313</c:v>
                </c:pt>
                <c:pt idx="685">
                  <c:v>22341</c:v>
                </c:pt>
                <c:pt idx="686">
                  <c:v>22372</c:v>
                </c:pt>
                <c:pt idx="687">
                  <c:v>22402</c:v>
                </c:pt>
                <c:pt idx="688">
                  <c:v>22433</c:v>
                </c:pt>
                <c:pt idx="689">
                  <c:v>22463</c:v>
                </c:pt>
                <c:pt idx="690">
                  <c:v>22494</c:v>
                </c:pt>
                <c:pt idx="691">
                  <c:v>22525</c:v>
                </c:pt>
                <c:pt idx="692">
                  <c:v>22555</c:v>
                </c:pt>
                <c:pt idx="693">
                  <c:v>22586</c:v>
                </c:pt>
                <c:pt idx="694">
                  <c:v>22616</c:v>
                </c:pt>
                <c:pt idx="695">
                  <c:v>22647</c:v>
                </c:pt>
                <c:pt idx="696">
                  <c:v>22678</c:v>
                </c:pt>
                <c:pt idx="697">
                  <c:v>22706</c:v>
                </c:pt>
                <c:pt idx="698">
                  <c:v>22737</c:v>
                </c:pt>
                <c:pt idx="699">
                  <c:v>22767</c:v>
                </c:pt>
                <c:pt idx="700">
                  <c:v>22798</c:v>
                </c:pt>
                <c:pt idx="701">
                  <c:v>22828</c:v>
                </c:pt>
                <c:pt idx="702">
                  <c:v>22859</c:v>
                </c:pt>
                <c:pt idx="703">
                  <c:v>22890</c:v>
                </c:pt>
                <c:pt idx="704">
                  <c:v>22920</c:v>
                </c:pt>
                <c:pt idx="705">
                  <c:v>22951</c:v>
                </c:pt>
                <c:pt idx="706">
                  <c:v>22981</c:v>
                </c:pt>
                <c:pt idx="707">
                  <c:v>23012</c:v>
                </c:pt>
                <c:pt idx="708">
                  <c:v>23043</c:v>
                </c:pt>
                <c:pt idx="709">
                  <c:v>23071</c:v>
                </c:pt>
                <c:pt idx="710">
                  <c:v>23102</c:v>
                </c:pt>
                <c:pt idx="711">
                  <c:v>23132</c:v>
                </c:pt>
                <c:pt idx="712">
                  <c:v>23163</c:v>
                </c:pt>
                <c:pt idx="713">
                  <c:v>23193</c:v>
                </c:pt>
                <c:pt idx="714">
                  <c:v>23224</c:v>
                </c:pt>
                <c:pt idx="715">
                  <c:v>23255</c:v>
                </c:pt>
                <c:pt idx="716">
                  <c:v>23285</c:v>
                </c:pt>
                <c:pt idx="717">
                  <c:v>23316</c:v>
                </c:pt>
                <c:pt idx="718">
                  <c:v>23346</c:v>
                </c:pt>
                <c:pt idx="719">
                  <c:v>23377</c:v>
                </c:pt>
                <c:pt idx="720">
                  <c:v>23408</c:v>
                </c:pt>
                <c:pt idx="721">
                  <c:v>23437</c:v>
                </c:pt>
                <c:pt idx="722">
                  <c:v>23468</c:v>
                </c:pt>
                <c:pt idx="723">
                  <c:v>23498</c:v>
                </c:pt>
                <c:pt idx="724">
                  <c:v>23529</c:v>
                </c:pt>
                <c:pt idx="725">
                  <c:v>23559</c:v>
                </c:pt>
                <c:pt idx="726">
                  <c:v>23590</c:v>
                </c:pt>
                <c:pt idx="727">
                  <c:v>23621</c:v>
                </c:pt>
                <c:pt idx="728">
                  <c:v>23651</c:v>
                </c:pt>
                <c:pt idx="729">
                  <c:v>23682</c:v>
                </c:pt>
                <c:pt idx="730">
                  <c:v>23712</c:v>
                </c:pt>
                <c:pt idx="731">
                  <c:v>23743</c:v>
                </c:pt>
                <c:pt idx="732">
                  <c:v>23774</c:v>
                </c:pt>
                <c:pt idx="733">
                  <c:v>23802</c:v>
                </c:pt>
                <c:pt idx="734">
                  <c:v>23833</c:v>
                </c:pt>
                <c:pt idx="735">
                  <c:v>23863</c:v>
                </c:pt>
                <c:pt idx="736">
                  <c:v>23894</c:v>
                </c:pt>
                <c:pt idx="737">
                  <c:v>23924</c:v>
                </c:pt>
                <c:pt idx="738">
                  <c:v>23955</c:v>
                </c:pt>
                <c:pt idx="739">
                  <c:v>23986</c:v>
                </c:pt>
                <c:pt idx="740">
                  <c:v>24016</c:v>
                </c:pt>
                <c:pt idx="741">
                  <c:v>24047</c:v>
                </c:pt>
                <c:pt idx="742">
                  <c:v>24077</c:v>
                </c:pt>
                <c:pt idx="743">
                  <c:v>24108</c:v>
                </c:pt>
                <c:pt idx="744">
                  <c:v>24139</c:v>
                </c:pt>
                <c:pt idx="745">
                  <c:v>24167</c:v>
                </c:pt>
                <c:pt idx="746">
                  <c:v>24198</c:v>
                </c:pt>
                <c:pt idx="747">
                  <c:v>24228</c:v>
                </c:pt>
                <c:pt idx="748">
                  <c:v>24259</c:v>
                </c:pt>
                <c:pt idx="749">
                  <c:v>24289</c:v>
                </c:pt>
                <c:pt idx="750">
                  <c:v>24320</c:v>
                </c:pt>
                <c:pt idx="751">
                  <c:v>24351</c:v>
                </c:pt>
                <c:pt idx="752">
                  <c:v>24381</c:v>
                </c:pt>
                <c:pt idx="753">
                  <c:v>24412</c:v>
                </c:pt>
                <c:pt idx="754">
                  <c:v>24442</c:v>
                </c:pt>
                <c:pt idx="755">
                  <c:v>24473</c:v>
                </c:pt>
                <c:pt idx="756">
                  <c:v>24504</c:v>
                </c:pt>
                <c:pt idx="757">
                  <c:v>24532</c:v>
                </c:pt>
                <c:pt idx="758">
                  <c:v>24563</c:v>
                </c:pt>
                <c:pt idx="759">
                  <c:v>24593</c:v>
                </c:pt>
                <c:pt idx="760">
                  <c:v>24624</c:v>
                </c:pt>
                <c:pt idx="761">
                  <c:v>24654</c:v>
                </c:pt>
                <c:pt idx="762">
                  <c:v>24685</c:v>
                </c:pt>
                <c:pt idx="763">
                  <c:v>24716</c:v>
                </c:pt>
                <c:pt idx="764">
                  <c:v>24746</c:v>
                </c:pt>
                <c:pt idx="765">
                  <c:v>24777</c:v>
                </c:pt>
                <c:pt idx="766">
                  <c:v>24807</c:v>
                </c:pt>
                <c:pt idx="767">
                  <c:v>24838</c:v>
                </c:pt>
                <c:pt idx="768">
                  <c:v>24869</c:v>
                </c:pt>
                <c:pt idx="769">
                  <c:v>24898</c:v>
                </c:pt>
                <c:pt idx="770">
                  <c:v>24929</c:v>
                </c:pt>
                <c:pt idx="771">
                  <c:v>24959</c:v>
                </c:pt>
                <c:pt idx="772">
                  <c:v>24990</c:v>
                </c:pt>
                <c:pt idx="773">
                  <c:v>25020</c:v>
                </c:pt>
                <c:pt idx="774">
                  <c:v>25051</c:v>
                </c:pt>
                <c:pt idx="775">
                  <c:v>25082</c:v>
                </c:pt>
                <c:pt idx="776">
                  <c:v>25112</c:v>
                </c:pt>
                <c:pt idx="777">
                  <c:v>25143</c:v>
                </c:pt>
                <c:pt idx="778">
                  <c:v>25173</c:v>
                </c:pt>
                <c:pt idx="779">
                  <c:v>25204</c:v>
                </c:pt>
                <c:pt idx="780">
                  <c:v>25235</c:v>
                </c:pt>
                <c:pt idx="781">
                  <c:v>25263</c:v>
                </c:pt>
                <c:pt idx="782">
                  <c:v>25294</c:v>
                </c:pt>
                <c:pt idx="783">
                  <c:v>25324</c:v>
                </c:pt>
                <c:pt idx="784">
                  <c:v>25355</c:v>
                </c:pt>
                <c:pt idx="785">
                  <c:v>25385</c:v>
                </c:pt>
                <c:pt idx="786">
                  <c:v>25416</c:v>
                </c:pt>
                <c:pt idx="787">
                  <c:v>25447</c:v>
                </c:pt>
                <c:pt idx="788">
                  <c:v>25477</c:v>
                </c:pt>
                <c:pt idx="789">
                  <c:v>25508</c:v>
                </c:pt>
                <c:pt idx="790">
                  <c:v>25538</c:v>
                </c:pt>
                <c:pt idx="791">
                  <c:v>25569</c:v>
                </c:pt>
                <c:pt idx="792">
                  <c:v>25600</c:v>
                </c:pt>
                <c:pt idx="793">
                  <c:v>25628</c:v>
                </c:pt>
                <c:pt idx="794">
                  <c:v>25659</c:v>
                </c:pt>
                <c:pt idx="795">
                  <c:v>25689</c:v>
                </c:pt>
                <c:pt idx="796">
                  <c:v>25720</c:v>
                </c:pt>
                <c:pt idx="797">
                  <c:v>25750</c:v>
                </c:pt>
                <c:pt idx="798">
                  <c:v>25781</c:v>
                </c:pt>
                <c:pt idx="799">
                  <c:v>25812</c:v>
                </c:pt>
                <c:pt idx="800">
                  <c:v>25842</c:v>
                </c:pt>
                <c:pt idx="801">
                  <c:v>25873</c:v>
                </c:pt>
                <c:pt idx="802">
                  <c:v>25903</c:v>
                </c:pt>
                <c:pt idx="803">
                  <c:v>25934</c:v>
                </c:pt>
                <c:pt idx="804">
                  <c:v>25965</c:v>
                </c:pt>
                <c:pt idx="805">
                  <c:v>25993</c:v>
                </c:pt>
                <c:pt idx="806">
                  <c:v>26024</c:v>
                </c:pt>
                <c:pt idx="807">
                  <c:v>26054</c:v>
                </c:pt>
                <c:pt idx="808">
                  <c:v>26085</c:v>
                </c:pt>
                <c:pt idx="809">
                  <c:v>26115</c:v>
                </c:pt>
                <c:pt idx="810">
                  <c:v>26146</c:v>
                </c:pt>
                <c:pt idx="811">
                  <c:v>26177</c:v>
                </c:pt>
                <c:pt idx="812">
                  <c:v>26207</c:v>
                </c:pt>
                <c:pt idx="813">
                  <c:v>26238</c:v>
                </c:pt>
                <c:pt idx="814">
                  <c:v>26268</c:v>
                </c:pt>
                <c:pt idx="815">
                  <c:v>26299</c:v>
                </c:pt>
                <c:pt idx="816">
                  <c:v>26330</c:v>
                </c:pt>
                <c:pt idx="817">
                  <c:v>26359</c:v>
                </c:pt>
                <c:pt idx="818">
                  <c:v>26390</c:v>
                </c:pt>
                <c:pt idx="819">
                  <c:v>26420</c:v>
                </c:pt>
                <c:pt idx="820">
                  <c:v>26451</c:v>
                </c:pt>
                <c:pt idx="821">
                  <c:v>26481</c:v>
                </c:pt>
                <c:pt idx="822">
                  <c:v>26512</c:v>
                </c:pt>
                <c:pt idx="823">
                  <c:v>26543</c:v>
                </c:pt>
                <c:pt idx="824">
                  <c:v>26573</c:v>
                </c:pt>
                <c:pt idx="825">
                  <c:v>26604</c:v>
                </c:pt>
                <c:pt idx="826">
                  <c:v>26634</c:v>
                </c:pt>
                <c:pt idx="827">
                  <c:v>26665</c:v>
                </c:pt>
                <c:pt idx="828">
                  <c:v>26696</c:v>
                </c:pt>
                <c:pt idx="829">
                  <c:v>26724</c:v>
                </c:pt>
                <c:pt idx="830">
                  <c:v>26755</c:v>
                </c:pt>
                <c:pt idx="831">
                  <c:v>26785</c:v>
                </c:pt>
                <c:pt idx="832">
                  <c:v>26816</c:v>
                </c:pt>
                <c:pt idx="833">
                  <c:v>26846</c:v>
                </c:pt>
                <c:pt idx="834">
                  <c:v>26877</c:v>
                </c:pt>
                <c:pt idx="835">
                  <c:v>26908</c:v>
                </c:pt>
                <c:pt idx="836">
                  <c:v>26938</c:v>
                </c:pt>
                <c:pt idx="837">
                  <c:v>26969</c:v>
                </c:pt>
                <c:pt idx="838">
                  <c:v>26999</c:v>
                </c:pt>
                <c:pt idx="839">
                  <c:v>27030</c:v>
                </c:pt>
                <c:pt idx="840">
                  <c:v>27061</c:v>
                </c:pt>
                <c:pt idx="841">
                  <c:v>27089</c:v>
                </c:pt>
                <c:pt idx="842">
                  <c:v>27120</c:v>
                </c:pt>
                <c:pt idx="843">
                  <c:v>27150</c:v>
                </c:pt>
                <c:pt idx="844">
                  <c:v>27181</c:v>
                </c:pt>
                <c:pt idx="845">
                  <c:v>27211</c:v>
                </c:pt>
                <c:pt idx="846">
                  <c:v>27242</c:v>
                </c:pt>
                <c:pt idx="847">
                  <c:v>27273</c:v>
                </c:pt>
                <c:pt idx="848">
                  <c:v>27303</c:v>
                </c:pt>
                <c:pt idx="849">
                  <c:v>27334</c:v>
                </c:pt>
                <c:pt idx="850">
                  <c:v>27364</c:v>
                </c:pt>
                <c:pt idx="851">
                  <c:v>27395</c:v>
                </c:pt>
                <c:pt idx="852">
                  <c:v>27426</c:v>
                </c:pt>
                <c:pt idx="853">
                  <c:v>27454</c:v>
                </c:pt>
                <c:pt idx="854">
                  <c:v>27485</c:v>
                </c:pt>
                <c:pt idx="855">
                  <c:v>27515</c:v>
                </c:pt>
                <c:pt idx="856">
                  <c:v>27546</c:v>
                </c:pt>
                <c:pt idx="857">
                  <c:v>27576</c:v>
                </c:pt>
                <c:pt idx="858">
                  <c:v>27607</c:v>
                </c:pt>
                <c:pt idx="859">
                  <c:v>27638</c:v>
                </c:pt>
                <c:pt idx="860">
                  <c:v>27668</c:v>
                </c:pt>
                <c:pt idx="861">
                  <c:v>27699</c:v>
                </c:pt>
                <c:pt idx="862">
                  <c:v>27729</c:v>
                </c:pt>
                <c:pt idx="863">
                  <c:v>27760</c:v>
                </c:pt>
                <c:pt idx="864">
                  <c:v>27791</c:v>
                </c:pt>
                <c:pt idx="865">
                  <c:v>27820</c:v>
                </c:pt>
                <c:pt idx="866">
                  <c:v>27851</c:v>
                </c:pt>
                <c:pt idx="867">
                  <c:v>27881</c:v>
                </c:pt>
                <c:pt idx="868">
                  <c:v>27912</c:v>
                </c:pt>
                <c:pt idx="869">
                  <c:v>27942</c:v>
                </c:pt>
                <c:pt idx="870">
                  <c:v>27973</c:v>
                </c:pt>
                <c:pt idx="871">
                  <c:v>28004</c:v>
                </c:pt>
                <c:pt idx="872">
                  <c:v>28034</c:v>
                </c:pt>
                <c:pt idx="873">
                  <c:v>28065</c:v>
                </c:pt>
                <c:pt idx="874">
                  <c:v>28095</c:v>
                </c:pt>
                <c:pt idx="875">
                  <c:v>28126</c:v>
                </c:pt>
                <c:pt idx="876">
                  <c:v>28157</c:v>
                </c:pt>
                <c:pt idx="877">
                  <c:v>28185</c:v>
                </c:pt>
                <c:pt idx="878">
                  <c:v>28216</c:v>
                </c:pt>
                <c:pt idx="879">
                  <c:v>28246</c:v>
                </c:pt>
                <c:pt idx="880">
                  <c:v>28277</c:v>
                </c:pt>
                <c:pt idx="881">
                  <c:v>28307</c:v>
                </c:pt>
                <c:pt idx="882">
                  <c:v>28338</c:v>
                </c:pt>
                <c:pt idx="883">
                  <c:v>28369</c:v>
                </c:pt>
                <c:pt idx="884">
                  <c:v>28399</c:v>
                </c:pt>
                <c:pt idx="885">
                  <c:v>28430</c:v>
                </c:pt>
                <c:pt idx="886">
                  <c:v>28460</c:v>
                </c:pt>
                <c:pt idx="887">
                  <c:v>28491</c:v>
                </c:pt>
                <c:pt idx="888">
                  <c:v>28522</c:v>
                </c:pt>
                <c:pt idx="889">
                  <c:v>28550</c:v>
                </c:pt>
                <c:pt idx="890">
                  <c:v>28581</c:v>
                </c:pt>
                <c:pt idx="891">
                  <c:v>28611</c:v>
                </c:pt>
                <c:pt idx="892">
                  <c:v>28642</c:v>
                </c:pt>
                <c:pt idx="893">
                  <c:v>28672</c:v>
                </c:pt>
                <c:pt idx="894">
                  <c:v>28703</c:v>
                </c:pt>
                <c:pt idx="895">
                  <c:v>28734</c:v>
                </c:pt>
                <c:pt idx="896">
                  <c:v>28764</c:v>
                </c:pt>
                <c:pt idx="897">
                  <c:v>28795</c:v>
                </c:pt>
                <c:pt idx="898">
                  <c:v>28825</c:v>
                </c:pt>
                <c:pt idx="899">
                  <c:v>28856</c:v>
                </c:pt>
                <c:pt idx="900">
                  <c:v>28887</c:v>
                </c:pt>
                <c:pt idx="901">
                  <c:v>28915</c:v>
                </c:pt>
                <c:pt idx="902">
                  <c:v>28946</c:v>
                </c:pt>
                <c:pt idx="903">
                  <c:v>28976</c:v>
                </c:pt>
                <c:pt idx="904">
                  <c:v>29007</c:v>
                </c:pt>
                <c:pt idx="905">
                  <c:v>29037</c:v>
                </c:pt>
                <c:pt idx="906">
                  <c:v>29068</c:v>
                </c:pt>
                <c:pt idx="907">
                  <c:v>29099</c:v>
                </c:pt>
                <c:pt idx="908">
                  <c:v>29129</c:v>
                </c:pt>
                <c:pt idx="909">
                  <c:v>29160</c:v>
                </c:pt>
                <c:pt idx="910">
                  <c:v>29190</c:v>
                </c:pt>
                <c:pt idx="911">
                  <c:v>29221</c:v>
                </c:pt>
                <c:pt idx="912">
                  <c:v>29252</c:v>
                </c:pt>
                <c:pt idx="913">
                  <c:v>29281</c:v>
                </c:pt>
                <c:pt idx="914">
                  <c:v>29312</c:v>
                </c:pt>
                <c:pt idx="915">
                  <c:v>29342</c:v>
                </c:pt>
                <c:pt idx="916">
                  <c:v>29373</c:v>
                </c:pt>
                <c:pt idx="917">
                  <c:v>29403</c:v>
                </c:pt>
                <c:pt idx="918">
                  <c:v>29434</c:v>
                </c:pt>
                <c:pt idx="919">
                  <c:v>29465</c:v>
                </c:pt>
                <c:pt idx="920">
                  <c:v>29495</c:v>
                </c:pt>
                <c:pt idx="921">
                  <c:v>29526</c:v>
                </c:pt>
                <c:pt idx="922">
                  <c:v>29556</c:v>
                </c:pt>
                <c:pt idx="923">
                  <c:v>29587</c:v>
                </c:pt>
                <c:pt idx="924">
                  <c:v>29618</c:v>
                </c:pt>
                <c:pt idx="925">
                  <c:v>29646</c:v>
                </c:pt>
                <c:pt idx="926">
                  <c:v>29677</c:v>
                </c:pt>
                <c:pt idx="927">
                  <c:v>29707</c:v>
                </c:pt>
                <c:pt idx="928">
                  <c:v>29738</c:v>
                </c:pt>
                <c:pt idx="929">
                  <c:v>29768</c:v>
                </c:pt>
                <c:pt idx="930">
                  <c:v>29799</c:v>
                </c:pt>
                <c:pt idx="931">
                  <c:v>29830</c:v>
                </c:pt>
                <c:pt idx="932">
                  <c:v>29860</c:v>
                </c:pt>
                <c:pt idx="933">
                  <c:v>29891</c:v>
                </c:pt>
                <c:pt idx="934">
                  <c:v>29921</c:v>
                </c:pt>
                <c:pt idx="935">
                  <c:v>29952</c:v>
                </c:pt>
                <c:pt idx="936">
                  <c:v>29983</c:v>
                </c:pt>
                <c:pt idx="937">
                  <c:v>30011</c:v>
                </c:pt>
                <c:pt idx="938">
                  <c:v>30042</c:v>
                </c:pt>
                <c:pt idx="939">
                  <c:v>30072</c:v>
                </c:pt>
                <c:pt idx="940">
                  <c:v>30103</c:v>
                </c:pt>
                <c:pt idx="941">
                  <c:v>30133</c:v>
                </c:pt>
                <c:pt idx="942">
                  <c:v>30164</c:v>
                </c:pt>
                <c:pt idx="943">
                  <c:v>30195</c:v>
                </c:pt>
                <c:pt idx="944">
                  <c:v>30225</c:v>
                </c:pt>
                <c:pt idx="945">
                  <c:v>30256</c:v>
                </c:pt>
                <c:pt idx="946">
                  <c:v>30286</c:v>
                </c:pt>
                <c:pt idx="947">
                  <c:v>30317</c:v>
                </c:pt>
                <c:pt idx="948">
                  <c:v>30348</c:v>
                </c:pt>
                <c:pt idx="949">
                  <c:v>30376</c:v>
                </c:pt>
                <c:pt idx="950">
                  <c:v>30407</c:v>
                </c:pt>
                <c:pt idx="951">
                  <c:v>30437</c:v>
                </c:pt>
                <c:pt idx="952">
                  <c:v>30468</c:v>
                </c:pt>
                <c:pt idx="953">
                  <c:v>30498</c:v>
                </c:pt>
                <c:pt idx="954">
                  <c:v>30529</c:v>
                </c:pt>
                <c:pt idx="955">
                  <c:v>30560</c:v>
                </c:pt>
                <c:pt idx="956">
                  <c:v>30590</c:v>
                </c:pt>
                <c:pt idx="957">
                  <c:v>30621</c:v>
                </c:pt>
                <c:pt idx="958">
                  <c:v>30651</c:v>
                </c:pt>
                <c:pt idx="959">
                  <c:v>30682</c:v>
                </c:pt>
                <c:pt idx="960">
                  <c:v>30713</c:v>
                </c:pt>
                <c:pt idx="961">
                  <c:v>30742</c:v>
                </c:pt>
                <c:pt idx="962">
                  <c:v>30773</c:v>
                </c:pt>
                <c:pt idx="963">
                  <c:v>30803</c:v>
                </c:pt>
                <c:pt idx="964">
                  <c:v>30834</c:v>
                </c:pt>
                <c:pt idx="965">
                  <c:v>30864</c:v>
                </c:pt>
                <c:pt idx="966">
                  <c:v>30895</c:v>
                </c:pt>
                <c:pt idx="967">
                  <c:v>30926</c:v>
                </c:pt>
                <c:pt idx="968">
                  <c:v>30956</c:v>
                </c:pt>
                <c:pt idx="969">
                  <c:v>30987</c:v>
                </c:pt>
                <c:pt idx="970">
                  <c:v>31017</c:v>
                </c:pt>
                <c:pt idx="971">
                  <c:v>31048</c:v>
                </c:pt>
                <c:pt idx="972">
                  <c:v>31079</c:v>
                </c:pt>
                <c:pt idx="973">
                  <c:v>31107</c:v>
                </c:pt>
                <c:pt idx="974">
                  <c:v>31138</c:v>
                </c:pt>
                <c:pt idx="975">
                  <c:v>31168</c:v>
                </c:pt>
                <c:pt idx="976">
                  <c:v>31199</c:v>
                </c:pt>
                <c:pt idx="977">
                  <c:v>31229</c:v>
                </c:pt>
                <c:pt idx="978">
                  <c:v>31260</c:v>
                </c:pt>
                <c:pt idx="979">
                  <c:v>31291</c:v>
                </c:pt>
                <c:pt idx="980">
                  <c:v>31321</c:v>
                </c:pt>
                <c:pt idx="981">
                  <c:v>31352</c:v>
                </c:pt>
                <c:pt idx="982">
                  <c:v>31382</c:v>
                </c:pt>
                <c:pt idx="983">
                  <c:v>31413</c:v>
                </c:pt>
                <c:pt idx="984">
                  <c:v>31444</c:v>
                </c:pt>
                <c:pt idx="985">
                  <c:v>31472</c:v>
                </c:pt>
                <c:pt idx="986">
                  <c:v>31503</c:v>
                </c:pt>
                <c:pt idx="987">
                  <c:v>31533</c:v>
                </c:pt>
                <c:pt idx="988">
                  <c:v>31564</c:v>
                </c:pt>
                <c:pt idx="989">
                  <c:v>31594</c:v>
                </c:pt>
                <c:pt idx="990">
                  <c:v>31625</c:v>
                </c:pt>
                <c:pt idx="991">
                  <c:v>31656</c:v>
                </c:pt>
                <c:pt idx="992">
                  <c:v>31686</c:v>
                </c:pt>
                <c:pt idx="993">
                  <c:v>31717</c:v>
                </c:pt>
                <c:pt idx="994">
                  <c:v>31747</c:v>
                </c:pt>
                <c:pt idx="995">
                  <c:v>31778</c:v>
                </c:pt>
                <c:pt idx="996">
                  <c:v>31809</c:v>
                </c:pt>
                <c:pt idx="997">
                  <c:v>31837</c:v>
                </c:pt>
                <c:pt idx="998">
                  <c:v>31868</c:v>
                </c:pt>
                <c:pt idx="999">
                  <c:v>31898</c:v>
                </c:pt>
                <c:pt idx="1000">
                  <c:v>31929</c:v>
                </c:pt>
                <c:pt idx="1001">
                  <c:v>31959</c:v>
                </c:pt>
                <c:pt idx="1002">
                  <c:v>31990</c:v>
                </c:pt>
                <c:pt idx="1003">
                  <c:v>32021</c:v>
                </c:pt>
                <c:pt idx="1004">
                  <c:v>32051</c:v>
                </c:pt>
                <c:pt idx="1005">
                  <c:v>32082</c:v>
                </c:pt>
                <c:pt idx="1006">
                  <c:v>32112</c:v>
                </c:pt>
                <c:pt idx="1007">
                  <c:v>32143</c:v>
                </c:pt>
                <c:pt idx="1008">
                  <c:v>32174</c:v>
                </c:pt>
                <c:pt idx="1009">
                  <c:v>32203</c:v>
                </c:pt>
                <c:pt idx="1010">
                  <c:v>32234</c:v>
                </c:pt>
                <c:pt idx="1011">
                  <c:v>32264</c:v>
                </c:pt>
                <c:pt idx="1012">
                  <c:v>32295</c:v>
                </c:pt>
                <c:pt idx="1013">
                  <c:v>32325</c:v>
                </c:pt>
                <c:pt idx="1014">
                  <c:v>32356</c:v>
                </c:pt>
                <c:pt idx="1015">
                  <c:v>32387</c:v>
                </c:pt>
                <c:pt idx="1016">
                  <c:v>32417</c:v>
                </c:pt>
                <c:pt idx="1017">
                  <c:v>32448</c:v>
                </c:pt>
                <c:pt idx="1018">
                  <c:v>32478</c:v>
                </c:pt>
                <c:pt idx="1019">
                  <c:v>32509</c:v>
                </c:pt>
                <c:pt idx="1020">
                  <c:v>32540</c:v>
                </c:pt>
                <c:pt idx="1021">
                  <c:v>32568</c:v>
                </c:pt>
                <c:pt idx="1022">
                  <c:v>32599</c:v>
                </c:pt>
                <c:pt idx="1023">
                  <c:v>32629</c:v>
                </c:pt>
                <c:pt idx="1024">
                  <c:v>32660</c:v>
                </c:pt>
                <c:pt idx="1025">
                  <c:v>32690</c:v>
                </c:pt>
                <c:pt idx="1026">
                  <c:v>32721</c:v>
                </c:pt>
                <c:pt idx="1027">
                  <c:v>32752</c:v>
                </c:pt>
                <c:pt idx="1028">
                  <c:v>32782</c:v>
                </c:pt>
                <c:pt idx="1029">
                  <c:v>32813</c:v>
                </c:pt>
                <c:pt idx="1030">
                  <c:v>32843</c:v>
                </c:pt>
                <c:pt idx="1031">
                  <c:v>32874</c:v>
                </c:pt>
                <c:pt idx="1032">
                  <c:v>32905</c:v>
                </c:pt>
                <c:pt idx="1033">
                  <c:v>32933</c:v>
                </c:pt>
                <c:pt idx="1034">
                  <c:v>32964</c:v>
                </c:pt>
                <c:pt idx="1035">
                  <c:v>32994</c:v>
                </c:pt>
                <c:pt idx="1036">
                  <c:v>33025</c:v>
                </c:pt>
                <c:pt idx="1037">
                  <c:v>33055</c:v>
                </c:pt>
                <c:pt idx="1038">
                  <c:v>33086</c:v>
                </c:pt>
                <c:pt idx="1039">
                  <c:v>33117</c:v>
                </c:pt>
                <c:pt idx="1040">
                  <c:v>33147</c:v>
                </c:pt>
                <c:pt idx="1041">
                  <c:v>33178</c:v>
                </c:pt>
                <c:pt idx="1042">
                  <c:v>33208</c:v>
                </c:pt>
                <c:pt idx="1043">
                  <c:v>33239</c:v>
                </c:pt>
                <c:pt idx="1044">
                  <c:v>33270</c:v>
                </c:pt>
                <c:pt idx="1045">
                  <c:v>33298</c:v>
                </c:pt>
                <c:pt idx="1046">
                  <c:v>33329</c:v>
                </c:pt>
                <c:pt idx="1047">
                  <c:v>33359</c:v>
                </c:pt>
                <c:pt idx="1048">
                  <c:v>33390</c:v>
                </c:pt>
                <c:pt idx="1049">
                  <c:v>33420</c:v>
                </c:pt>
                <c:pt idx="1050">
                  <c:v>33451</c:v>
                </c:pt>
                <c:pt idx="1051">
                  <c:v>33482</c:v>
                </c:pt>
                <c:pt idx="1052">
                  <c:v>33512</c:v>
                </c:pt>
                <c:pt idx="1053">
                  <c:v>33543</c:v>
                </c:pt>
                <c:pt idx="1054">
                  <c:v>33573</c:v>
                </c:pt>
                <c:pt idx="1055">
                  <c:v>33604</c:v>
                </c:pt>
                <c:pt idx="1056">
                  <c:v>33635</c:v>
                </c:pt>
                <c:pt idx="1057">
                  <c:v>33664</c:v>
                </c:pt>
                <c:pt idx="1058">
                  <c:v>33695</c:v>
                </c:pt>
                <c:pt idx="1059">
                  <c:v>33725</c:v>
                </c:pt>
                <c:pt idx="1060">
                  <c:v>33756</c:v>
                </c:pt>
                <c:pt idx="1061">
                  <c:v>33786</c:v>
                </c:pt>
                <c:pt idx="1062">
                  <c:v>33817</c:v>
                </c:pt>
                <c:pt idx="1063">
                  <c:v>33848</c:v>
                </c:pt>
                <c:pt idx="1064">
                  <c:v>33878</c:v>
                </c:pt>
                <c:pt idx="1065">
                  <c:v>33909</c:v>
                </c:pt>
                <c:pt idx="1066">
                  <c:v>33939</c:v>
                </c:pt>
                <c:pt idx="1067">
                  <c:v>33970</c:v>
                </c:pt>
                <c:pt idx="1068">
                  <c:v>34001</c:v>
                </c:pt>
                <c:pt idx="1069">
                  <c:v>34029</c:v>
                </c:pt>
                <c:pt idx="1070">
                  <c:v>34060</c:v>
                </c:pt>
                <c:pt idx="1071">
                  <c:v>34090</c:v>
                </c:pt>
                <c:pt idx="1072">
                  <c:v>34121</c:v>
                </c:pt>
                <c:pt idx="1073">
                  <c:v>34151</c:v>
                </c:pt>
                <c:pt idx="1074">
                  <c:v>34182</c:v>
                </c:pt>
                <c:pt idx="1075">
                  <c:v>34213</c:v>
                </c:pt>
                <c:pt idx="1076">
                  <c:v>34243</c:v>
                </c:pt>
                <c:pt idx="1077">
                  <c:v>34274</c:v>
                </c:pt>
                <c:pt idx="1078">
                  <c:v>34304</c:v>
                </c:pt>
                <c:pt idx="1079">
                  <c:v>34335</c:v>
                </c:pt>
                <c:pt idx="1080">
                  <c:v>34366</c:v>
                </c:pt>
                <c:pt idx="1081">
                  <c:v>34394</c:v>
                </c:pt>
                <c:pt idx="1082">
                  <c:v>34425</c:v>
                </c:pt>
                <c:pt idx="1083">
                  <c:v>34455</c:v>
                </c:pt>
                <c:pt idx="1084">
                  <c:v>34486</c:v>
                </c:pt>
                <c:pt idx="1085">
                  <c:v>34516</c:v>
                </c:pt>
                <c:pt idx="1086">
                  <c:v>34547</c:v>
                </c:pt>
                <c:pt idx="1087">
                  <c:v>34578</c:v>
                </c:pt>
                <c:pt idx="1088">
                  <c:v>34608</c:v>
                </c:pt>
                <c:pt idx="1089">
                  <c:v>34639</c:v>
                </c:pt>
                <c:pt idx="1090">
                  <c:v>34669</c:v>
                </c:pt>
                <c:pt idx="1091">
                  <c:v>34700</c:v>
                </c:pt>
                <c:pt idx="1092">
                  <c:v>34731</c:v>
                </c:pt>
                <c:pt idx="1093">
                  <c:v>34759</c:v>
                </c:pt>
                <c:pt idx="1094">
                  <c:v>34790</c:v>
                </c:pt>
                <c:pt idx="1095">
                  <c:v>34820</c:v>
                </c:pt>
                <c:pt idx="1096">
                  <c:v>34851</c:v>
                </c:pt>
                <c:pt idx="1097">
                  <c:v>34881</c:v>
                </c:pt>
                <c:pt idx="1098">
                  <c:v>34912</c:v>
                </c:pt>
                <c:pt idx="1099">
                  <c:v>34943</c:v>
                </c:pt>
                <c:pt idx="1100">
                  <c:v>34973</c:v>
                </c:pt>
                <c:pt idx="1101">
                  <c:v>35004</c:v>
                </c:pt>
                <c:pt idx="1102">
                  <c:v>35034</c:v>
                </c:pt>
                <c:pt idx="1103">
                  <c:v>35065</c:v>
                </c:pt>
                <c:pt idx="1104">
                  <c:v>35096</c:v>
                </c:pt>
                <c:pt idx="1105">
                  <c:v>35125</c:v>
                </c:pt>
                <c:pt idx="1106">
                  <c:v>35156</c:v>
                </c:pt>
                <c:pt idx="1107">
                  <c:v>35186</c:v>
                </c:pt>
                <c:pt idx="1108">
                  <c:v>35217</c:v>
                </c:pt>
                <c:pt idx="1109">
                  <c:v>35247</c:v>
                </c:pt>
                <c:pt idx="1110">
                  <c:v>35278</c:v>
                </c:pt>
                <c:pt idx="1111">
                  <c:v>35309</c:v>
                </c:pt>
                <c:pt idx="1112">
                  <c:v>35339</c:v>
                </c:pt>
                <c:pt idx="1113">
                  <c:v>35370</c:v>
                </c:pt>
                <c:pt idx="1114">
                  <c:v>35400</c:v>
                </c:pt>
                <c:pt idx="1115">
                  <c:v>35431</c:v>
                </c:pt>
                <c:pt idx="1116">
                  <c:v>35462</c:v>
                </c:pt>
                <c:pt idx="1117">
                  <c:v>35490</c:v>
                </c:pt>
                <c:pt idx="1118">
                  <c:v>35521</c:v>
                </c:pt>
                <c:pt idx="1119">
                  <c:v>35551</c:v>
                </c:pt>
                <c:pt idx="1120">
                  <c:v>35582</c:v>
                </c:pt>
                <c:pt idx="1121">
                  <c:v>35612</c:v>
                </c:pt>
                <c:pt idx="1122">
                  <c:v>35643</c:v>
                </c:pt>
                <c:pt idx="1123">
                  <c:v>35674</c:v>
                </c:pt>
                <c:pt idx="1124">
                  <c:v>35704</c:v>
                </c:pt>
                <c:pt idx="1125">
                  <c:v>35735</c:v>
                </c:pt>
                <c:pt idx="1126">
                  <c:v>35765</c:v>
                </c:pt>
                <c:pt idx="1127">
                  <c:v>35796</c:v>
                </c:pt>
                <c:pt idx="1128">
                  <c:v>35827</c:v>
                </c:pt>
                <c:pt idx="1129">
                  <c:v>35855</c:v>
                </c:pt>
                <c:pt idx="1130">
                  <c:v>35886</c:v>
                </c:pt>
                <c:pt idx="1131">
                  <c:v>35916</c:v>
                </c:pt>
                <c:pt idx="1132">
                  <c:v>35947</c:v>
                </c:pt>
                <c:pt idx="1133">
                  <c:v>35977</c:v>
                </c:pt>
                <c:pt idx="1134">
                  <c:v>36008</c:v>
                </c:pt>
                <c:pt idx="1135">
                  <c:v>36039</c:v>
                </c:pt>
                <c:pt idx="1136">
                  <c:v>36069</c:v>
                </c:pt>
                <c:pt idx="1137">
                  <c:v>36100</c:v>
                </c:pt>
                <c:pt idx="1138">
                  <c:v>36130</c:v>
                </c:pt>
                <c:pt idx="1139">
                  <c:v>36161</c:v>
                </c:pt>
                <c:pt idx="1140">
                  <c:v>36192</c:v>
                </c:pt>
                <c:pt idx="1141">
                  <c:v>36220</c:v>
                </c:pt>
                <c:pt idx="1142">
                  <c:v>36251</c:v>
                </c:pt>
                <c:pt idx="1143">
                  <c:v>36281</c:v>
                </c:pt>
                <c:pt idx="1144">
                  <c:v>36312</c:v>
                </c:pt>
                <c:pt idx="1145">
                  <c:v>36342</c:v>
                </c:pt>
                <c:pt idx="1146">
                  <c:v>36373</c:v>
                </c:pt>
                <c:pt idx="1147">
                  <c:v>36404</c:v>
                </c:pt>
                <c:pt idx="1148">
                  <c:v>36434</c:v>
                </c:pt>
                <c:pt idx="1149">
                  <c:v>36465</c:v>
                </c:pt>
                <c:pt idx="1150">
                  <c:v>36495</c:v>
                </c:pt>
                <c:pt idx="1151">
                  <c:v>36526</c:v>
                </c:pt>
                <c:pt idx="1152">
                  <c:v>36557</c:v>
                </c:pt>
                <c:pt idx="1153">
                  <c:v>36586</c:v>
                </c:pt>
                <c:pt idx="1154">
                  <c:v>36617</c:v>
                </c:pt>
                <c:pt idx="1155">
                  <c:v>36647</c:v>
                </c:pt>
                <c:pt idx="1156">
                  <c:v>36678</c:v>
                </c:pt>
                <c:pt idx="1157">
                  <c:v>36708</c:v>
                </c:pt>
                <c:pt idx="1158">
                  <c:v>36739</c:v>
                </c:pt>
                <c:pt idx="1159">
                  <c:v>36770</c:v>
                </c:pt>
                <c:pt idx="1160">
                  <c:v>36800</c:v>
                </c:pt>
                <c:pt idx="1161">
                  <c:v>36831</c:v>
                </c:pt>
                <c:pt idx="1162">
                  <c:v>36861</c:v>
                </c:pt>
                <c:pt idx="1163">
                  <c:v>36892</c:v>
                </c:pt>
                <c:pt idx="1164">
                  <c:v>36923</c:v>
                </c:pt>
                <c:pt idx="1165">
                  <c:v>36951</c:v>
                </c:pt>
                <c:pt idx="1166">
                  <c:v>36982</c:v>
                </c:pt>
                <c:pt idx="1167">
                  <c:v>37012</c:v>
                </c:pt>
                <c:pt idx="1168">
                  <c:v>37043</c:v>
                </c:pt>
                <c:pt idx="1169">
                  <c:v>37073</c:v>
                </c:pt>
                <c:pt idx="1170">
                  <c:v>37104</c:v>
                </c:pt>
                <c:pt idx="1171">
                  <c:v>37135</c:v>
                </c:pt>
                <c:pt idx="1172">
                  <c:v>37165</c:v>
                </c:pt>
                <c:pt idx="1173">
                  <c:v>37196</c:v>
                </c:pt>
                <c:pt idx="1174">
                  <c:v>37226</c:v>
                </c:pt>
                <c:pt idx="1175">
                  <c:v>37257</c:v>
                </c:pt>
                <c:pt idx="1176">
                  <c:v>37288</c:v>
                </c:pt>
                <c:pt idx="1177">
                  <c:v>37316</c:v>
                </c:pt>
                <c:pt idx="1178">
                  <c:v>37347</c:v>
                </c:pt>
                <c:pt idx="1179">
                  <c:v>37377</c:v>
                </c:pt>
                <c:pt idx="1180">
                  <c:v>37408</c:v>
                </c:pt>
                <c:pt idx="1181">
                  <c:v>37438</c:v>
                </c:pt>
                <c:pt idx="1182">
                  <c:v>37469</c:v>
                </c:pt>
                <c:pt idx="1183">
                  <c:v>37500</c:v>
                </c:pt>
                <c:pt idx="1184">
                  <c:v>37530</c:v>
                </c:pt>
                <c:pt idx="1185">
                  <c:v>37561</c:v>
                </c:pt>
                <c:pt idx="1186">
                  <c:v>37591</c:v>
                </c:pt>
                <c:pt idx="1187">
                  <c:v>37622</c:v>
                </c:pt>
                <c:pt idx="1188">
                  <c:v>37653</c:v>
                </c:pt>
                <c:pt idx="1189">
                  <c:v>37681</c:v>
                </c:pt>
                <c:pt idx="1190">
                  <c:v>37712</c:v>
                </c:pt>
                <c:pt idx="1191">
                  <c:v>37742</c:v>
                </c:pt>
                <c:pt idx="1192">
                  <c:v>37773</c:v>
                </c:pt>
                <c:pt idx="1193">
                  <c:v>37803</c:v>
                </c:pt>
                <c:pt idx="1194">
                  <c:v>37834</c:v>
                </c:pt>
                <c:pt idx="1195">
                  <c:v>37865</c:v>
                </c:pt>
                <c:pt idx="1196">
                  <c:v>37895</c:v>
                </c:pt>
                <c:pt idx="1197">
                  <c:v>37926</c:v>
                </c:pt>
                <c:pt idx="1198">
                  <c:v>37956</c:v>
                </c:pt>
                <c:pt idx="1199">
                  <c:v>37987</c:v>
                </c:pt>
                <c:pt idx="1200">
                  <c:v>38018</c:v>
                </c:pt>
                <c:pt idx="1201">
                  <c:v>38047</c:v>
                </c:pt>
                <c:pt idx="1202">
                  <c:v>38078</c:v>
                </c:pt>
                <c:pt idx="1203">
                  <c:v>38108</c:v>
                </c:pt>
                <c:pt idx="1204">
                  <c:v>38139</c:v>
                </c:pt>
                <c:pt idx="1205">
                  <c:v>38169</c:v>
                </c:pt>
                <c:pt idx="1206">
                  <c:v>38200</c:v>
                </c:pt>
                <c:pt idx="1207">
                  <c:v>38231</c:v>
                </c:pt>
                <c:pt idx="1208">
                  <c:v>38261</c:v>
                </c:pt>
                <c:pt idx="1209">
                  <c:v>38292</c:v>
                </c:pt>
                <c:pt idx="1210">
                  <c:v>38322</c:v>
                </c:pt>
                <c:pt idx="1211">
                  <c:v>38353</c:v>
                </c:pt>
                <c:pt idx="1212">
                  <c:v>38384</c:v>
                </c:pt>
                <c:pt idx="1213">
                  <c:v>38412</c:v>
                </c:pt>
                <c:pt idx="1214">
                  <c:v>38443</c:v>
                </c:pt>
                <c:pt idx="1215">
                  <c:v>38473</c:v>
                </c:pt>
                <c:pt idx="1216">
                  <c:v>38504</c:v>
                </c:pt>
                <c:pt idx="1217">
                  <c:v>38534</c:v>
                </c:pt>
                <c:pt idx="1218">
                  <c:v>38565</c:v>
                </c:pt>
                <c:pt idx="1219">
                  <c:v>38596</c:v>
                </c:pt>
                <c:pt idx="1220">
                  <c:v>38626</c:v>
                </c:pt>
                <c:pt idx="1221">
                  <c:v>38657</c:v>
                </c:pt>
                <c:pt idx="1222">
                  <c:v>38687</c:v>
                </c:pt>
                <c:pt idx="1223">
                  <c:v>38718</c:v>
                </c:pt>
                <c:pt idx="1224">
                  <c:v>38749</c:v>
                </c:pt>
                <c:pt idx="1225">
                  <c:v>38777</c:v>
                </c:pt>
                <c:pt idx="1226">
                  <c:v>38808</c:v>
                </c:pt>
                <c:pt idx="1227">
                  <c:v>38838</c:v>
                </c:pt>
                <c:pt idx="1228">
                  <c:v>38869</c:v>
                </c:pt>
                <c:pt idx="1229">
                  <c:v>38899</c:v>
                </c:pt>
                <c:pt idx="1230">
                  <c:v>38930</c:v>
                </c:pt>
                <c:pt idx="1231">
                  <c:v>38961</c:v>
                </c:pt>
                <c:pt idx="1232">
                  <c:v>38991</c:v>
                </c:pt>
                <c:pt idx="1233">
                  <c:v>39022</c:v>
                </c:pt>
                <c:pt idx="1234">
                  <c:v>39052</c:v>
                </c:pt>
                <c:pt idx="1235">
                  <c:v>39083</c:v>
                </c:pt>
                <c:pt idx="1236">
                  <c:v>39114</c:v>
                </c:pt>
                <c:pt idx="1237">
                  <c:v>39142</c:v>
                </c:pt>
                <c:pt idx="1238">
                  <c:v>39173</c:v>
                </c:pt>
                <c:pt idx="1239">
                  <c:v>39203</c:v>
                </c:pt>
                <c:pt idx="1240">
                  <c:v>39234</c:v>
                </c:pt>
                <c:pt idx="1241">
                  <c:v>39264</c:v>
                </c:pt>
                <c:pt idx="1242">
                  <c:v>39295</c:v>
                </c:pt>
                <c:pt idx="1243">
                  <c:v>39326</c:v>
                </c:pt>
                <c:pt idx="1244">
                  <c:v>39356</c:v>
                </c:pt>
                <c:pt idx="1245">
                  <c:v>39387</c:v>
                </c:pt>
                <c:pt idx="1246">
                  <c:v>39417</c:v>
                </c:pt>
                <c:pt idx="1247">
                  <c:v>39448</c:v>
                </c:pt>
                <c:pt idx="1248">
                  <c:v>39479</c:v>
                </c:pt>
                <c:pt idx="1249">
                  <c:v>39508</c:v>
                </c:pt>
                <c:pt idx="1250">
                  <c:v>39539</c:v>
                </c:pt>
                <c:pt idx="1251">
                  <c:v>39569</c:v>
                </c:pt>
                <c:pt idx="1252">
                  <c:v>39600</c:v>
                </c:pt>
                <c:pt idx="1253">
                  <c:v>39630</c:v>
                </c:pt>
                <c:pt idx="1254">
                  <c:v>39661</c:v>
                </c:pt>
                <c:pt idx="1255">
                  <c:v>39692</c:v>
                </c:pt>
                <c:pt idx="1256">
                  <c:v>39722</c:v>
                </c:pt>
                <c:pt idx="1257">
                  <c:v>39753</c:v>
                </c:pt>
                <c:pt idx="1258">
                  <c:v>39783</c:v>
                </c:pt>
                <c:pt idx="1259">
                  <c:v>39814</c:v>
                </c:pt>
                <c:pt idx="1260">
                  <c:v>39845</c:v>
                </c:pt>
                <c:pt idx="1261">
                  <c:v>39873</c:v>
                </c:pt>
                <c:pt idx="1262">
                  <c:v>39904</c:v>
                </c:pt>
                <c:pt idx="1263">
                  <c:v>39934</c:v>
                </c:pt>
                <c:pt idx="1264">
                  <c:v>39965</c:v>
                </c:pt>
                <c:pt idx="1265">
                  <c:v>39995</c:v>
                </c:pt>
                <c:pt idx="1266">
                  <c:v>40026</c:v>
                </c:pt>
                <c:pt idx="1267">
                  <c:v>40057</c:v>
                </c:pt>
                <c:pt idx="1268">
                  <c:v>40087</c:v>
                </c:pt>
                <c:pt idx="1269">
                  <c:v>40118</c:v>
                </c:pt>
                <c:pt idx="1270">
                  <c:v>40148</c:v>
                </c:pt>
                <c:pt idx="1271">
                  <c:v>40179</c:v>
                </c:pt>
                <c:pt idx="1272">
                  <c:v>40210</c:v>
                </c:pt>
                <c:pt idx="1273">
                  <c:v>40238</c:v>
                </c:pt>
                <c:pt idx="1274">
                  <c:v>40269</c:v>
                </c:pt>
                <c:pt idx="1275">
                  <c:v>40299</c:v>
                </c:pt>
                <c:pt idx="1276">
                  <c:v>40330</c:v>
                </c:pt>
                <c:pt idx="1277">
                  <c:v>40360</c:v>
                </c:pt>
                <c:pt idx="1278">
                  <c:v>40391</c:v>
                </c:pt>
                <c:pt idx="1279">
                  <c:v>40422</c:v>
                </c:pt>
                <c:pt idx="1280">
                  <c:v>40452</c:v>
                </c:pt>
                <c:pt idx="1281">
                  <c:v>40483</c:v>
                </c:pt>
                <c:pt idx="1282">
                  <c:v>40513</c:v>
                </c:pt>
              </c:numCache>
            </c:numRef>
          </c:cat>
          <c:val>
            <c:numRef>
              <c:f>'apc1'!$C$2:$C$1284</c:f>
              <c:numCache>
                <c:formatCode>0</c:formatCode>
                <c:ptCount val="1283"/>
                <c:pt idx="0">
                  <c:v>-0.255</c:v>
                </c:pt>
                <c:pt idx="1">
                  <c:v>0.71499999999999997</c:v>
                </c:pt>
                <c:pt idx="2">
                  <c:v>1.71</c:v>
                </c:pt>
                <c:pt idx="3">
                  <c:v>2.63</c:v>
                </c:pt>
                <c:pt idx="4">
                  <c:v>3.37</c:v>
                </c:pt>
                <c:pt idx="5">
                  <c:v>3.86</c:v>
                </c:pt>
                <c:pt idx="6">
                  <c:v>4.0599999999999996</c:v>
                </c:pt>
                <c:pt idx="7">
                  <c:v>3.9649999999999999</c:v>
                </c:pt>
                <c:pt idx="8">
                  <c:v>3.59</c:v>
                </c:pt>
                <c:pt idx="9">
                  <c:v>2.97</c:v>
                </c:pt>
                <c:pt idx="10">
                  <c:v>2.16</c:v>
                </c:pt>
                <c:pt idx="11">
                  <c:v>1.2350000000000001</c:v>
                </c:pt>
                <c:pt idx="12">
                  <c:v>0.255</c:v>
                </c:pt>
                <c:pt idx="13">
                  <c:v>-0.73499999999999999</c:v>
                </c:pt>
                <c:pt idx="14">
                  <c:v>-1.68</c:v>
                </c:pt>
                <c:pt idx="15">
                  <c:v>-2.57</c:v>
                </c:pt>
                <c:pt idx="16">
                  <c:v>-3.4049999999999998</c:v>
                </c:pt>
                <c:pt idx="17">
                  <c:v>-4.214999999999999</c:v>
                </c:pt>
                <c:pt idx="18">
                  <c:v>-5.04</c:v>
                </c:pt>
                <c:pt idx="19">
                  <c:v>-5.93</c:v>
                </c:pt>
                <c:pt idx="20">
                  <c:v>-6.9249999999999989</c:v>
                </c:pt>
                <c:pt idx="21">
                  <c:v>-8.0500000000000007</c:v>
                </c:pt>
                <c:pt idx="22">
                  <c:v>-9.3049999999999997</c:v>
                </c:pt>
                <c:pt idx="23">
                  <c:v>-10.654999999999999</c:v>
                </c:pt>
                <c:pt idx="24">
                  <c:v>-12.035</c:v>
                </c:pt>
                <c:pt idx="25">
                  <c:v>-13.355</c:v>
                </c:pt>
                <c:pt idx="26">
                  <c:v>-14.535</c:v>
                </c:pt>
                <c:pt idx="27">
                  <c:v>-15.48</c:v>
                </c:pt>
                <c:pt idx="28">
                  <c:v>-16.12</c:v>
                </c:pt>
                <c:pt idx="29">
                  <c:v>-16.419999999999991</c:v>
                </c:pt>
                <c:pt idx="30">
                  <c:v>-16.38</c:v>
                </c:pt>
                <c:pt idx="31">
                  <c:v>-16.044999999999991</c:v>
                </c:pt>
                <c:pt idx="32">
                  <c:v>-15.494999999999999</c:v>
                </c:pt>
                <c:pt idx="33">
                  <c:v>-14.84</c:v>
                </c:pt>
                <c:pt idx="34">
                  <c:v>-14.19</c:v>
                </c:pt>
                <c:pt idx="35">
                  <c:v>-13.654999999999999</c:v>
                </c:pt>
                <c:pt idx="36">
                  <c:v>-13.305</c:v>
                </c:pt>
                <c:pt idx="37">
                  <c:v>-13.17</c:v>
                </c:pt>
                <c:pt idx="38">
                  <c:v>-13.255000000000001</c:v>
                </c:pt>
                <c:pt idx="39">
                  <c:v>-13.494999999999999</c:v>
                </c:pt>
                <c:pt idx="40">
                  <c:v>-13.805</c:v>
                </c:pt>
                <c:pt idx="41">
                  <c:v>-14.085000000000001</c:v>
                </c:pt>
                <c:pt idx="42">
                  <c:v>-14.23</c:v>
                </c:pt>
                <c:pt idx="43">
                  <c:v>-14.13</c:v>
                </c:pt>
                <c:pt idx="44">
                  <c:v>-13.715</c:v>
                </c:pt>
                <c:pt idx="45">
                  <c:v>-12.95</c:v>
                </c:pt>
                <c:pt idx="46">
                  <c:v>-11.85</c:v>
                </c:pt>
                <c:pt idx="47">
                  <c:v>-10.475</c:v>
                </c:pt>
                <c:pt idx="48">
                  <c:v>-8.9350000000000005</c:v>
                </c:pt>
                <c:pt idx="49">
                  <c:v>-7.3849999999999989</c:v>
                </c:pt>
                <c:pt idx="50">
                  <c:v>-5.99</c:v>
                </c:pt>
                <c:pt idx="51">
                  <c:v>-4.915</c:v>
                </c:pt>
                <c:pt idx="52">
                  <c:v>-4.2750000000000004</c:v>
                </c:pt>
                <c:pt idx="53">
                  <c:v>-4.1849999999999996</c:v>
                </c:pt>
                <c:pt idx="54">
                  <c:v>-4.6899999999999986</c:v>
                </c:pt>
                <c:pt idx="55">
                  <c:v>-5.7750000000000004</c:v>
                </c:pt>
                <c:pt idx="56">
                  <c:v>-7.37</c:v>
                </c:pt>
                <c:pt idx="57">
                  <c:v>-9.3450000000000006</c:v>
                </c:pt>
                <c:pt idx="58">
                  <c:v>-11.505000000000001</c:v>
                </c:pt>
                <c:pt idx="59">
                  <c:v>-13.65</c:v>
                </c:pt>
                <c:pt idx="60">
                  <c:v>-15.58</c:v>
                </c:pt>
                <c:pt idx="61">
                  <c:v>-17.115000000000009</c:v>
                </c:pt>
                <c:pt idx="62">
                  <c:v>-18.100000000000001</c:v>
                </c:pt>
                <c:pt idx="63">
                  <c:v>-18.440000000000001</c:v>
                </c:pt>
                <c:pt idx="64">
                  <c:v>-18.094999999999999</c:v>
                </c:pt>
                <c:pt idx="65">
                  <c:v>-17.094999999999999</c:v>
                </c:pt>
                <c:pt idx="66">
                  <c:v>-15.54</c:v>
                </c:pt>
                <c:pt idx="67">
                  <c:v>-13.595000000000001</c:v>
                </c:pt>
                <c:pt idx="68">
                  <c:v>-11.455</c:v>
                </c:pt>
                <c:pt idx="69">
                  <c:v>-9.3700000000000028</c:v>
                </c:pt>
                <c:pt idx="70">
                  <c:v>-7.5750000000000002</c:v>
                </c:pt>
                <c:pt idx="71">
                  <c:v>-6.31</c:v>
                </c:pt>
                <c:pt idx="72">
                  <c:v>-5.754999999999999</c:v>
                </c:pt>
                <c:pt idx="73">
                  <c:v>-6.0249999999999986</c:v>
                </c:pt>
                <c:pt idx="74">
                  <c:v>-7.1449999999999996</c:v>
                </c:pt>
                <c:pt idx="75">
                  <c:v>-9.0500000000000007</c:v>
                </c:pt>
                <c:pt idx="76">
                  <c:v>-11.61</c:v>
                </c:pt>
                <c:pt idx="77">
                  <c:v>-14.62</c:v>
                </c:pt>
                <c:pt idx="78">
                  <c:v>-17.824999999999999</c:v>
                </c:pt>
                <c:pt idx="79">
                  <c:v>-20.954999999999998</c:v>
                </c:pt>
                <c:pt idx="80">
                  <c:v>-23.725000000000001</c:v>
                </c:pt>
                <c:pt idx="81">
                  <c:v>-25.875</c:v>
                </c:pt>
                <c:pt idx="82">
                  <c:v>-27.195</c:v>
                </c:pt>
                <c:pt idx="83">
                  <c:v>-27.54</c:v>
                </c:pt>
                <c:pt idx="84">
                  <c:v>-26.835000000000001</c:v>
                </c:pt>
                <c:pt idx="85">
                  <c:v>-25.074999999999999</c:v>
                </c:pt>
                <c:pt idx="86">
                  <c:v>-22.344999999999999</c:v>
                </c:pt>
                <c:pt idx="87">
                  <c:v>-18.794999999999991</c:v>
                </c:pt>
                <c:pt idx="88">
                  <c:v>-14.64</c:v>
                </c:pt>
                <c:pt idx="89">
                  <c:v>-10.145</c:v>
                </c:pt>
                <c:pt idx="90">
                  <c:v>-5.5649999999999986</c:v>
                </c:pt>
                <c:pt idx="91">
                  <c:v>-1.145</c:v>
                </c:pt>
                <c:pt idx="92">
                  <c:v>2.895</c:v>
                </c:pt>
                <c:pt idx="93">
                  <c:v>6.375</c:v>
                </c:pt>
                <c:pt idx="94">
                  <c:v>9.1850000000000005</c:v>
                </c:pt>
                <c:pt idx="95">
                  <c:v>11.255000000000001</c:v>
                </c:pt>
                <c:pt idx="96">
                  <c:v>12.565</c:v>
                </c:pt>
                <c:pt idx="97">
                  <c:v>13.154999999999999</c:v>
                </c:pt>
                <c:pt idx="98">
                  <c:v>13.1</c:v>
                </c:pt>
                <c:pt idx="99">
                  <c:v>12.505000000000001</c:v>
                </c:pt>
                <c:pt idx="100">
                  <c:v>11.494999999999999</c:v>
                </c:pt>
                <c:pt idx="101">
                  <c:v>10.205</c:v>
                </c:pt>
                <c:pt idx="102">
                  <c:v>8.7550000000000008</c:v>
                </c:pt>
                <c:pt idx="103">
                  <c:v>7.254999999999999</c:v>
                </c:pt>
                <c:pt idx="104">
                  <c:v>5.8</c:v>
                </c:pt>
                <c:pt idx="105">
                  <c:v>4.4450000000000003</c:v>
                </c:pt>
                <c:pt idx="106">
                  <c:v>3.23</c:v>
                </c:pt>
                <c:pt idx="107">
                  <c:v>2.16</c:v>
                </c:pt>
                <c:pt idx="108">
                  <c:v>1.24</c:v>
                </c:pt>
                <c:pt idx="109">
                  <c:v>0.49</c:v>
                </c:pt>
                <c:pt idx="110">
                  <c:v>-7.0000000000000007E-2</c:v>
                </c:pt>
                <c:pt idx="111">
                  <c:v>-0.40500000000000003</c:v>
                </c:pt>
                <c:pt idx="112">
                  <c:v>-0.46</c:v>
                </c:pt>
                <c:pt idx="113">
                  <c:v>-0.18</c:v>
                </c:pt>
                <c:pt idx="114">
                  <c:v>0.495</c:v>
                </c:pt>
                <c:pt idx="115">
                  <c:v>1.615</c:v>
                </c:pt>
                <c:pt idx="116">
                  <c:v>3.22</c:v>
                </c:pt>
                <c:pt idx="117">
                  <c:v>5.3249999999999993</c:v>
                </c:pt>
                <c:pt idx="118">
                  <c:v>7.9150000000000009</c:v>
                </c:pt>
                <c:pt idx="119">
                  <c:v>10.935</c:v>
                </c:pt>
                <c:pt idx="120">
                  <c:v>14.285</c:v>
                </c:pt>
                <c:pt idx="121">
                  <c:v>17.824999999999999</c:v>
                </c:pt>
                <c:pt idx="122">
                  <c:v>21.39</c:v>
                </c:pt>
                <c:pt idx="123">
                  <c:v>24.774999999999999</c:v>
                </c:pt>
                <c:pt idx="124">
                  <c:v>27.774999999999999</c:v>
                </c:pt>
                <c:pt idx="125">
                  <c:v>30.2</c:v>
                </c:pt>
                <c:pt idx="126">
                  <c:v>31.88</c:v>
                </c:pt>
                <c:pt idx="127">
                  <c:v>32.674999999999997</c:v>
                </c:pt>
                <c:pt idx="128">
                  <c:v>32.510000000000012</c:v>
                </c:pt>
                <c:pt idx="129">
                  <c:v>31.344999999999999</c:v>
                </c:pt>
                <c:pt idx="130">
                  <c:v>29.215</c:v>
                </c:pt>
                <c:pt idx="131">
                  <c:v>26.215</c:v>
                </c:pt>
                <c:pt idx="132">
                  <c:v>22.504999999999999</c:v>
                </c:pt>
                <c:pt idx="133">
                  <c:v>18.25</c:v>
                </c:pt>
                <c:pt idx="134">
                  <c:v>13.64</c:v>
                </c:pt>
                <c:pt idx="135">
                  <c:v>8.8650000000000002</c:v>
                </c:pt>
                <c:pt idx="136">
                  <c:v>4.1099999999999994</c:v>
                </c:pt>
                <c:pt idx="137">
                  <c:v>-0.45</c:v>
                </c:pt>
                <c:pt idx="138">
                  <c:v>-4.68</c:v>
                </c:pt>
                <c:pt idx="139">
                  <c:v>-8.4950000000000028</c:v>
                </c:pt>
                <c:pt idx="140">
                  <c:v>-11.83</c:v>
                </c:pt>
                <c:pt idx="141">
                  <c:v>-14.68</c:v>
                </c:pt>
                <c:pt idx="142">
                  <c:v>-17.059999999999999</c:v>
                </c:pt>
                <c:pt idx="143">
                  <c:v>-19.009999999999991</c:v>
                </c:pt>
                <c:pt idx="144">
                  <c:v>-20.59</c:v>
                </c:pt>
                <c:pt idx="145">
                  <c:v>-21.855</c:v>
                </c:pt>
                <c:pt idx="146">
                  <c:v>-22.875</c:v>
                </c:pt>
                <c:pt idx="147">
                  <c:v>-23.684999999999999</c:v>
                </c:pt>
                <c:pt idx="148">
                  <c:v>-24.32</c:v>
                </c:pt>
                <c:pt idx="149">
                  <c:v>-24.794999999999991</c:v>
                </c:pt>
                <c:pt idx="150">
                  <c:v>-25.11</c:v>
                </c:pt>
                <c:pt idx="151">
                  <c:v>-25.27</c:v>
                </c:pt>
                <c:pt idx="152">
                  <c:v>-25.259999999999991</c:v>
                </c:pt>
                <c:pt idx="153">
                  <c:v>-25.065000000000001</c:v>
                </c:pt>
                <c:pt idx="154">
                  <c:v>-24.69</c:v>
                </c:pt>
                <c:pt idx="155">
                  <c:v>-24.135000000000002</c:v>
                </c:pt>
                <c:pt idx="156">
                  <c:v>-23.419999999999991</c:v>
                </c:pt>
                <c:pt idx="157">
                  <c:v>-22.58</c:v>
                </c:pt>
                <c:pt idx="158">
                  <c:v>-21.664999999999999</c:v>
                </c:pt>
                <c:pt idx="159">
                  <c:v>-20.7</c:v>
                </c:pt>
                <c:pt idx="160">
                  <c:v>-19.72</c:v>
                </c:pt>
                <c:pt idx="161">
                  <c:v>-18.725000000000001</c:v>
                </c:pt>
                <c:pt idx="162">
                  <c:v>-17.739999999999998</c:v>
                </c:pt>
                <c:pt idx="163">
                  <c:v>-16.79</c:v>
                </c:pt>
                <c:pt idx="164">
                  <c:v>-15.875</c:v>
                </c:pt>
                <c:pt idx="165">
                  <c:v>-14.984999999999999</c:v>
                </c:pt>
                <c:pt idx="166">
                  <c:v>-14.105</c:v>
                </c:pt>
                <c:pt idx="167">
                  <c:v>-13.195</c:v>
                </c:pt>
                <c:pt idx="168">
                  <c:v>-12.22</c:v>
                </c:pt>
                <c:pt idx="169">
                  <c:v>-11.135</c:v>
                </c:pt>
                <c:pt idx="170">
                  <c:v>-9.91</c:v>
                </c:pt>
                <c:pt idx="171">
                  <c:v>-8.52</c:v>
                </c:pt>
                <c:pt idx="172">
                  <c:v>-6.96</c:v>
                </c:pt>
                <c:pt idx="173">
                  <c:v>-5.21</c:v>
                </c:pt>
                <c:pt idx="174">
                  <c:v>-3.29</c:v>
                </c:pt>
                <c:pt idx="175">
                  <c:v>-1.24</c:v>
                </c:pt>
                <c:pt idx="176">
                  <c:v>0.90500000000000003</c:v>
                </c:pt>
                <c:pt idx="177">
                  <c:v>3.08</c:v>
                </c:pt>
                <c:pt idx="178">
                  <c:v>5.2200000000000006</c:v>
                </c:pt>
                <c:pt idx="179">
                  <c:v>7.2450000000000001</c:v>
                </c:pt>
                <c:pt idx="180">
                  <c:v>9.08</c:v>
                </c:pt>
                <c:pt idx="181">
                  <c:v>10.645</c:v>
                </c:pt>
                <c:pt idx="182">
                  <c:v>11.875</c:v>
                </c:pt>
                <c:pt idx="183">
                  <c:v>12.72</c:v>
                </c:pt>
                <c:pt idx="184">
                  <c:v>13.16</c:v>
                </c:pt>
                <c:pt idx="185">
                  <c:v>13.18</c:v>
                </c:pt>
                <c:pt idx="186">
                  <c:v>12.8</c:v>
                </c:pt>
                <c:pt idx="187">
                  <c:v>12.065</c:v>
                </c:pt>
                <c:pt idx="188">
                  <c:v>11.035</c:v>
                </c:pt>
                <c:pt idx="189">
                  <c:v>9.8049999999999997</c:v>
                </c:pt>
                <c:pt idx="190">
                  <c:v>8.48</c:v>
                </c:pt>
                <c:pt idx="191">
                  <c:v>7.1949999999999994</c:v>
                </c:pt>
                <c:pt idx="192">
                  <c:v>6.07</c:v>
                </c:pt>
                <c:pt idx="193">
                  <c:v>5.214999999999999</c:v>
                </c:pt>
                <c:pt idx="194">
                  <c:v>4.714999999999999</c:v>
                </c:pt>
                <c:pt idx="195">
                  <c:v>4.5999999999999996</c:v>
                </c:pt>
                <c:pt idx="196">
                  <c:v>4.84</c:v>
                </c:pt>
                <c:pt idx="197">
                  <c:v>5.3549999999999986</c:v>
                </c:pt>
                <c:pt idx="198">
                  <c:v>6.02</c:v>
                </c:pt>
                <c:pt idx="199">
                  <c:v>6.665</c:v>
                </c:pt>
                <c:pt idx="200">
                  <c:v>7.1099999999999994</c:v>
                </c:pt>
                <c:pt idx="201">
                  <c:v>7.18</c:v>
                </c:pt>
                <c:pt idx="202">
                  <c:v>6.7299999999999986</c:v>
                </c:pt>
                <c:pt idx="203">
                  <c:v>5.6649999999999991</c:v>
                </c:pt>
                <c:pt idx="204">
                  <c:v>3.97</c:v>
                </c:pt>
                <c:pt idx="205">
                  <c:v>1.7150000000000001</c:v>
                </c:pt>
                <c:pt idx="206">
                  <c:v>-0.95</c:v>
                </c:pt>
                <c:pt idx="207">
                  <c:v>-3.81</c:v>
                </c:pt>
                <c:pt idx="208">
                  <c:v>-6.6099999999999977</c:v>
                </c:pt>
                <c:pt idx="209">
                  <c:v>-9.1</c:v>
                </c:pt>
                <c:pt idx="210">
                  <c:v>-11.025</c:v>
                </c:pt>
                <c:pt idx="211">
                  <c:v>-12.2</c:v>
                </c:pt>
                <c:pt idx="212">
                  <c:v>-12.52</c:v>
                </c:pt>
                <c:pt idx="213">
                  <c:v>-11.965</c:v>
                </c:pt>
                <c:pt idx="214">
                  <c:v>-10.6</c:v>
                </c:pt>
                <c:pt idx="215">
                  <c:v>-8.5749999999999993</c:v>
                </c:pt>
                <c:pt idx="216">
                  <c:v>-6.1249999999999991</c:v>
                </c:pt>
                <c:pt idx="217">
                  <c:v>-3.53</c:v>
                </c:pt>
                <c:pt idx="218">
                  <c:v>-1.0900000000000001</c:v>
                </c:pt>
                <c:pt idx="219">
                  <c:v>0.94</c:v>
                </c:pt>
                <c:pt idx="220">
                  <c:v>2.34</c:v>
                </c:pt>
                <c:pt idx="221">
                  <c:v>2.98</c:v>
                </c:pt>
                <c:pt idx="222">
                  <c:v>2.83</c:v>
                </c:pt>
                <c:pt idx="223">
                  <c:v>1.95</c:v>
                </c:pt>
                <c:pt idx="224">
                  <c:v>0.48499999999999999</c:v>
                </c:pt>
                <c:pt idx="225">
                  <c:v>-1.34</c:v>
                </c:pt>
                <c:pt idx="226">
                  <c:v>-3.27</c:v>
                </c:pt>
                <c:pt idx="227">
                  <c:v>-5.044999999999999</c:v>
                </c:pt>
                <c:pt idx="228">
                  <c:v>-6.42</c:v>
                </c:pt>
                <c:pt idx="229">
                  <c:v>-7.21</c:v>
                </c:pt>
                <c:pt idx="230">
                  <c:v>-7.31</c:v>
                </c:pt>
                <c:pt idx="231">
                  <c:v>-6.7</c:v>
                </c:pt>
                <c:pt idx="232">
                  <c:v>-5.48</c:v>
                </c:pt>
                <c:pt idx="233">
                  <c:v>-3.8299999999999992</c:v>
                </c:pt>
                <c:pt idx="234">
                  <c:v>-1.99</c:v>
                </c:pt>
                <c:pt idx="235">
                  <c:v>-0.24</c:v>
                </c:pt>
                <c:pt idx="236">
                  <c:v>1.145</c:v>
                </c:pt>
                <c:pt idx="237">
                  <c:v>1.925</c:v>
                </c:pt>
                <c:pt idx="238">
                  <c:v>1.94</c:v>
                </c:pt>
                <c:pt idx="239">
                  <c:v>1.1000000000000001</c:v>
                </c:pt>
                <c:pt idx="240">
                  <c:v>-0.58499999999999996</c:v>
                </c:pt>
                <c:pt idx="241">
                  <c:v>-3</c:v>
                </c:pt>
                <c:pt idx="242">
                  <c:v>-5.9550000000000001</c:v>
                </c:pt>
                <c:pt idx="243">
                  <c:v>-9.18</c:v>
                </c:pt>
                <c:pt idx="244">
                  <c:v>-12.4</c:v>
                </c:pt>
                <c:pt idx="245">
                  <c:v>-15.33</c:v>
                </c:pt>
                <c:pt idx="246">
                  <c:v>-17.72</c:v>
                </c:pt>
                <c:pt idx="247">
                  <c:v>-19.38</c:v>
                </c:pt>
                <c:pt idx="248">
                  <c:v>-20.190000000000001</c:v>
                </c:pt>
                <c:pt idx="249">
                  <c:v>-20.12</c:v>
                </c:pt>
                <c:pt idx="250">
                  <c:v>-19.23</c:v>
                </c:pt>
                <c:pt idx="251">
                  <c:v>-17.649999999999999</c:v>
                </c:pt>
                <c:pt idx="252">
                  <c:v>-15.57</c:v>
                </c:pt>
                <c:pt idx="253">
                  <c:v>-13.215</c:v>
                </c:pt>
                <c:pt idx="254">
                  <c:v>-10.805</c:v>
                </c:pt>
                <c:pt idx="255">
                  <c:v>-8.5450000000000017</c:v>
                </c:pt>
                <c:pt idx="256">
                  <c:v>-6.58</c:v>
                </c:pt>
                <c:pt idx="257">
                  <c:v>-4.9950000000000001</c:v>
                </c:pt>
                <c:pt idx="258">
                  <c:v>-3.82</c:v>
                </c:pt>
                <c:pt idx="259">
                  <c:v>-3.0350000000000001</c:v>
                </c:pt>
                <c:pt idx="260">
                  <c:v>-2.57</c:v>
                </c:pt>
                <c:pt idx="261">
                  <c:v>-2.33</c:v>
                </c:pt>
                <c:pt idx="262">
                  <c:v>-2.2250000000000001</c:v>
                </c:pt>
                <c:pt idx="263">
                  <c:v>-2.1749999999999998</c:v>
                </c:pt>
                <c:pt idx="264">
                  <c:v>-2.12</c:v>
                </c:pt>
                <c:pt idx="265">
                  <c:v>-2.0249999999999999</c:v>
                </c:pt>
                <c:pt idx="266">
                  <c:v>-1.89</c:v>
                </c:pt>
                <c:pt idx="267">
                  <c:v>-1.74</c:v>
                </c:pt>
                <c:pt idx="268">
                  <c:v>-1.625</c:v>
                </c:pt>
                <c:pt idx="269">
                  <c:v>-1.615</c:v>
                </c:pt>
                <c:pt idx="270">
                  <c:v>-1.78</c:v>
                </c:pt>
                <c:pt idx="271">
                  <c:v>-2.1850000000000001</c:v>
                </c:pt>
                <c:pt idx="272">
                  <c:v>-2.86</c:v>
                </c:pt>
                <c:pt idx="273">
                  <c:v>-3.81</c:v>
                </c:pt>
                <c:pt idx="274">
                  <c:v>-4.9800000000000004</c:v>
                </c:pt>
                <c:pt idx="275">
                  <c:v>-6.2850000000000001</c:v>
                </c:pt>
                <c:pt idx="276">
                  <c:v>-7.5900000000000007</c:v>
                </c:pt>
                <c:pt idx="277">
                  <c:v>-8.75</c:v>
                </c:pt>
                <c:pt idx="278">
                  <c:v>-9.6</c:v>
                </c:pt>
                <c:pt idx="279">
                  <c:v>-10.01</c:v>
                </c:pt>
                <c:pt idx="280">
                  <c:v>-9.8650000000000002</c:v>
                </c:pt>
                <c:pt idx="281">
                  <c:v>-9.125</c:v>
                </c:pt>
                <c:pt idx="282">
                  <c:v>-7.7900000000000009</c:v>
                </c:pt>
                <c:pt idx="283">
                  <c:v>-5.9350000000000014</c:v>
                </c:pt>
                <c:pt idx="284">
                  <c:v>-3.68</c:v>
                </c:pt>
                <c:pt idx="285">
                  <c:v>-1.2050000000000001</c:v>
                </c:pt>
                <c:pt idx="286">
                  <c:v>1.27</c:v>
                </c:pt>
                <c:pt idx="287">
                  <c:v>3.5249999999999999</c:v>
                </c:pt>
                <c:pt idx="288">
                  <c:v>5.3249999999999993</c:v>
                </c:pt>
                <c:pt idx="289">
                  <c:v>6.4749999999999996</c:v>
                </c:pt>
                <c:pt idx="290">
                  <c:v>6.83</c:v>
                </c:pt>
                <c:pt idx="291">
                  <c:v>6.335</c:v>
                </c:pt>
                <c:pt idx="292">
                  <c:v>4.9800000000000004</c:v>
                </c:pt>
                <c:pt idx="293">
                  <c:v>2.85</c:v>
                </c:pt>
                <c:pt idx="294">
                  <c:v>8.5000000000000006E-2</c:v>
                </c:pt>
                <c:pt idx="295">
                  <c:v>-3.1349999999999998</c:v>
                </c:pt>
                <c:pt idx="296">
                  <c:v>-6.5950000000000006</c:v>
                </c:pt>
                <c:pt idx="297">
                  <c:v>-10.06</c:v>
                </c:pt>
                <c:pt idx="298">
                  <c:v>-13.324999999999999</c:v>
                </c:pt>
                <c:pt idx="299">
                  <c:v>-16.190000000000001</c:v>
                </c:pt>
                <c:pt idx="300">
                  <c:v>-18.504999999999999</c:v>
                </c:pt>
                <c:pt idx="301">
                  <c:v>-20.16</c:v>
                </c:pt>
                <c:pt idx="302">
                  <c:v>-21.1</c:v>
                </c:pt>
                <c:pt idx="303">
                  <c:v>-21.31</c:v>
                </c:pt>
                <c:pt idx="304">
                  <c:v>-20.82</c:v>
                </c:pt>
                <c:pt idx="305">
                  <c:v>-19.690000000000001</c:v>
                </c:pt>
                <c:pt idx="306">
                  <c:v>-17.99499999999999</c:v>
                </c:pt>
                <c:pt idx="307">
                  <c:v>-15.84</c:v>
                </c:pt>
                <c:pt idx="308">
                  <c:v>-13.34</c:v>
                </c:pt>
                <c:pt idx="309">
                  <c:v>-10.605</c:v>
                </c:pt>
                <c:pt idx="310">
                  <c:v>-7.754999999999999</c:v>
                </c:pt>
                <c:pt idx="311">
                  <c:v>-4.9000000000000004</c:v>
                </c:pt>
                <c:pt idx="312">
                  <c:v>-2.125</c:v>
                </c:pt>
                <c:pt idx="313">
                  <c:v>0.48499999999999999</c:v>
                </c:pt>
                <c:pt idx="314">
                  <c:v>2.84</c:v>
                </c:pt>
                <c:pt idx="315">
                  <c:v>4.875</c:v>
                </c:pt>
                <c:pt idx="316">
                  <c:v>6.5299999999999976</c:v>
                </c:pt>
                <c:pt idx="317">
                  <c:v>7.7649999999999997</c:v>
                </c:pt>
                <c:pt idx="318">
                  <c:v>8.5500000000000007</c:v>
                </c:pt>
                <c:pt idx="319">
                  <c:v>8.8800000000000026</c:v>
                </c:pt>
                <c:pt idx="320">
                  <c:v>8.7650000000000006</c:v>
                </c:pt>
                <c:pt idx="321">
                  <c:v>8.2249999999999996</c:v>
                </c:pt>
                <c:pt idx="322">
                  <c:v>7.3049999999999988</c:v>
                </c:pt>
                <c:pt idx="323">
                  <c:v>6.0649999999999986</c:v>
                </c:pt>
                <c:pt idx="324">
                  <c:v>4.585</c:v>
                </c:pt>
                <c:pt idx="325">
                  <c:v>2.9750000000000001</c:v>
                </c:pt>
                <c:pt idx="326">
                  <c:v>1.345</c:v>
                </c:pt>
                <c:pt idx="327">
                  <c:v>-0.21</c:v>
                </c:pt>
                <c:pt idx="328">
                  <c:v>-1.59</c:v>
                </c:pt>
                <c:pt idx="329">
                  <c:v>-2.7050000000000001</c:v>
                </c:pt>
                <c:pt idx="330">
                  <c:v>-3.47</c:v>
                </c:pt>
                <c:pt idx="331">
                  <c:v>-3.8450000000000002</c:v>
                </c:pt>
                <c:pt idx="332">
                  <c:v>-3.8149999999999991</c:v>
                </c:pt>
                <c:pt idx="333">
                  <c:v>-3.38</c:v>
                </c:pt>
                <c:pt idx="334">
                  <c:v>-2.58</c:v>
                </c:pt>
                <c:pt idx="335">
                  <c:v>-1.4850000000000001</c:v>
                </c:pt>
                <c:pt idx="336">
                  <c:v>-0.18</c:v>
                </c:pt>
                <c:pt idx="337">
                  <c:v>1.2250000000000001</c:v>
                </c:pt>
                <c:pt idx="338">
                  <c:v>2.63</c:v>
                </c:pt>
                <c:pt idx="339">
                  <c:v>3.915</c:v>
                </c:pt>
                <c:pt idx="340">
                  <c:v>4.9800000000000004</c:v>
                </c:pt>
                <c:pt idx="341">
                  <c:v>5.74</c:v>
                </c:pt>
                <c:pt idx="342">
                  <c:v>6.1149999999999993</c:v>
                </c:pt>
                <c:pt idx="343">
                  <c:v>6.06</c:v>
                </c:pt>
                <c:pt idx="344">
                  <c:v>5.5299999999999976</c:v>
                </c:pt>
                <c:pt idx="345">
                  <c:v>4.5149999999999988</c:v>
                </c:pt>
                <c:pt idx="346">
                  <c:v>3.0350000000000001</c:v>
                </c:pt>
                <c:pt idx="347">
                  <c:v>1.125</c:v>
                </c:pt>
                <c:pt idx="348">
                  <c:v>-1.1599999999999999</c:v>
                </c:pt>
                <c:pt idx="349">
                  <c:v>-3.7250000000000001</c:v>
                </c:pt>
                <c:pt idx="350">
                  <c:v>-6.4550000000000001</c:v>
                </c:pt>
                <c:pt idx="351">
                  <c:v>-9.17</c:v>
                </c:pt>
                <c:pt idx="352">
                  <c:v>-11.705</c:v>
                </c:pt>
                <c:pt idx="353">
                  <c:v>-13.875</c:v>
                </c:pt>
                <c:pt idx="354">
                  <c:v>-15.515000000000001</c:v>
                </c:pt>
                <c:pt idx="355">
                  <c:v>-16.504999999999999</c:v>
                </c:pt>
                <c:pt idx="356">
                  <c:v>-16.75</c:v>
                </c:pt>
                <c:pt idx="357">
                  <c:v>-16.22</c:v>
                </c:pt>
                <c:pt idx="358">
                  <c:v>-14.955</c:v>
                </c:pt>
                <c:pt idx="359">
                  <c:v>-13.035</c:v>
                </c:pt>
                <c:pt idx="360">
                  <c:v>-10.63</c:v>
                </c:pt>
                <c:pt idx="361">
                  <c:v>-7.9249999999999989</c:v>
                </c:pt>
                <c:pt idx="362">
                  <c:v>-5.1749999999999989</c:v>
                </c:pt>
                <c:pt idx="363">
                  <c:v>-2.645</c:v>
                </c:pt>
                <c:pt idx="364">
                  <c:v>-0.58499999999999996</c:v>
                </c:pt>
                <c:pt idx="365">
                  <c:v>0.78500000000000003</c:v>
                </c:pt>
                <c:pt idx="366">
                  <c:v>1.31</c:v>
                </c:pt>
                <c:pt idx="367">
                  <c:v>0.93</c:v>
                </c:pt>
                <c:pt idx="368">
                  <c:v>-0.33500000000000002</c:v>
                </c:pt>
                <c:pt idx="369">
                  <c:v>-2.3650000000000002</c:v>
                </c:pt>
                <c:pt idx="370">
                  <c:v>-4.95</c:v>
                </c:pt>
                <c:pt idx="371">
                  <c:v>-7.8249999999999993</c:v>
                </c:pt>
                <c:pt idx="372">
                  <c:v>-10.67</c:v>
                </c:pt>
                <c:pt idx="373">
                  <c:v>-13.18</c:v>
                </c:pt>
                <c:pt idx="374">
                  <c:v>-15.07</c:v>
                </c:pt>
                <c:pt idx="375">
                  <c:v>-16.125</c:v>
                </c:pt>
                <c:pt idx="376">
                  <c:v>-16.215</c:v>
                </c:pt>
                <c:pt idx="377">
                  <c:v>-15.295</c:v>
                </c:pt>
                <c:pt idx="378">
                  <c:v>-13.435</c:v>
                </c:pt>
                <c:pt idx="379">
                  <c:v>-10.775</c:v>
                </c:pt>
                <c:pt idx="380">
                  <c:v>-7.544999999999999</c:v>
                </c:pt>
                <c:pt idx="381">
                  <c:v>-4.0350000000000001</c:v>
                </c:pt>
                <c:pt idx="382">
                  <c:v>-0.55000000000000004</c:v>
                </c:pt>
                <c:pt idx="383">
                  <c:v>2.5950000000000002</c:v>
                </c:pt>
                <c:pt idx="384">
                  <c:v>5.1199999999999992</c:v>
                </c:pt>
                <c:pt idx="385">
                  <c:v>6.8049999999999988</c:v>
                </c:pt>
                <c:pt idx="386">
                  <c:v>7.4749999999999996</c:v>
                </c:pt>
                <c:pt idx="387">
                  <c:v>7.0649999999999986</c:v>
                </c:pt>
                <c:pt idx="388">
                  <c:v>5.58</c:v>
                </c:pt>
                <c:pt idx="389">
                  <c:v>3.125</c:v>
                </c:pt>
                <c:pt idx="390">
                  <c:v>-0.13500000000000001</c:v>
                </c:pt>
                <c:pt idx="391">
                  <c:v>-3.9649999999999999</c:v>
                </c:pt>
                <c:pt idx="392">
                  <c:v>-8.1</c:v>
                </c:pt>
                <c:pt idx="393">
                  <c:v>-12.265000000000001</c:v>
                </c:pt>
                <c:pt idx="394">
                  <c:v>-16.190000000000001</c:v>
                </c:pt>
                <c:pt idx="395">
                  <c:v>-19.63000000000001</c:v>
                </c:pt>
                <c:pt idx="396">
                  <c:v>-22.375</c:v>
                </c:pt>
                <c:pt idx="397">
                  <c:v>-24.259999999999991</c:v>
                </c:pt>
                <c:pt idx="398">
                  <c:v>-25.184999999999999</c:v>
                </c:pt>
                <c:pt idx="399">
                  <c:v>-25.09</c:v>
                </c:pt>
                <c:pt idx="400">
                  <c:v>-23.99499999999999</c:v>
                </c:pt>
                <c:pt idx="401">
                  <c:v>-21.99499999999999</c:v>
                </c:pt>
                <c:pt idx="402">
                  <c:v>-19.25</c:v>
                </c:pt>
                <c:pt idx="403">
                  <c:v>-15.955</c:v>
                </c:pt>
                <c:pt idx="404">
                  <c:v>-12.355</c:v>
                </c:pt>
                <c:pt idx="405">
                  <c:v>-8.7150000000000016</c:v>
                </c:pt>
                <c:pt idx="406">
                  <c:v>-5.29</c:v>
                </c:pt>
                <c:pt idx="407">
                  <c:v>-2.3050000000000002</c:v>
                </c:pt>
                <c:pt idx="408">
                  <c:v>4.4999999999999998E-2</c:v>
                </c:pt>
                <c:pt idx="409">
                  <c:v>1.615</c:v>
                </c:pt>
                <c:pt idx="410">
                  <c:v>2.35</c:v>
                </c:pt>
                <c:pt idx="411">
                  <c:v>2.2599999999999998</c:v>
                </c:pt>
                <c:pt idx="412">
                  <c:v>1.4350000000000001</c:v>
                </c:pt>
                <c:pt idx="413">
                  <c:v>4.4999999999999998E-2</c:v>
                </c:pt>
                <c:pt idx="414">
                  <c:v>-1.7050000000000001</c:v>
                </c:pt>
                <c:pt idx="415">
                  <c:v>-3.5649999999999999</c:v>
                </c:pt>
                <c:pt idx="416">
                  <c:v>-5.28</c:v>
                </c:pt>
                <c:pt idx="417">
                  <c:v>-6.6199999999999992</c:v>
                </c:pt>
                <c:pt idx="418">
                  <c:v>-7.4</c:v>
                </c:pt>
                <c:pt idx="419">
                  <c:v>-7.49</c:v>
                </c:pt>
                <c:pt idx="420">
                  <c:v>-6.8549999999999986</c:v>
                </c:pt>
                <c:pt idx="421">
                  <c:v>-5.52</c:v>
                </c:pt>
                <c:pt idx="422">
                  <c:v>-3.61</c:v>
                </c:pt>
                <c:pt idx="423">
                  <c:v>-1.2949999999999999</c:v>
                </c:pt>
                <c:pt idx="424">
                  <c:v>1.2050000000000001</c:v>
                </c:pt>
                <c:pt idx="425">
                  <c:v>3.69</c:v>
                </c:pt>
                <c:pt idx="426">
                  <c:v>5.96</c:v>
                </c:pt>
                <c:pt idx="427">
                  <c:v>7.8649999999999993</c:v>
                </c:pt>
                <c:pt idx="428">
                  <c:v>9.32</c:v>
                </c:pt>
                <c:pt idx="429">
                  <c:v>10.285</c:v>
                </c:pt>
                <c:pt idx="430">
                  <c:v>10.815</c:v>
                </c:pt>
                <c:pt idx="431">
                  <c:v>11</c:v>
                </c:pt>
                <c:pt idx="432">
                  <c:v>10.99</c:v>
                </c:pt>
                <c:pt idx="433">
                  <c:v>10.945</c:v>
                </c:pt>
                <c:pt idx="434">
                  <c:v>11</c:v>
                </c:pt>
                <c:pt idx="435">
                  <c:v>11.275</c:v>
                </c:pt>
                <c:pt idx="436">
                  <c:v>11.815</c:v>
                </c:pt>
                <c:pt idx="437">
                  <c:v>12.615</c:v>
                </c:pt>
                <c:pt idx="438">
                  <c:v>13.615</c:v>
                </c:pt>
                <c:pt idx="439">
                  <c:v>14.695</c:v>
                </c:pt>
                <c:pt idx="440">
                  <c:v>15.72</c:v>
                </c:pt>
                <c:pt idx="441">
                  <c:v>16.544999999999991</c:v>
                </c:pt>
                <c:pt idx="442">
                  <c:v>17.044999999999991</c:v>
                </c:pt>
                <c:pt idx="443">
                  <c:v>17.115000000000009</c:v>
                </c:pt>
                <c:pt idx="444">
                  <c:v>16.71</c:v>
                </c:pt>
                <c:pt idx="445">
                  <c:v>15.85</c:v>
                </c:pt>
                <c:pt idx="446">
                  <c:v>14.6</c:v>
                </c:pt>
                <c:pt idx="447">
                  <c:v>13.08</c:v>
                </c:pt>
                <c:pt idx="448">
                  <c:v>11.44</c:v>
                </c:pt>
                <c:pt idx="449">
                  <c:v>9.8150000000000031</c:v>
                </c:pt>
                <c:pt idx="450">
                  <c:v>8.3100000000000023</c:v>
                </c:pt>
                <c:pt idx="451">
                  <c:v>6.99</c:v>
                </c:pt>
                <c:pt idx="452">
                  <c:v>5.88</c:v>
                </c:pt>
                <c:pt idx="453">
                  <c:v>4.9450000000000003</c:v>
                </c:pt>
                <c:pt idx="454">
                  <c:v>4.1099999999999994</c:v>
                </c:pt>
                <c:pt idx="455">
                  <c:v>3.26</c:v>
                </c:pt>
                <c:pt idx="456">
                  <c:v>2.2850000000000001</c:v>
                </c:pt>
                <c:pt idx="457">
                  <c:v>1.08</c:v>
                </c:pt>
                <c:pt idx="458">
                  <c:v>-0.41499999999999998</c:v>
                </c:pt>
                <c:pt idx="459">
                  <c:v>-2.2400000000000002</c:v>
                </c:pt>
                <c:pt idx="460">
                  <c:v>-4.3599999999999994</c:v>
                </c:pt>
                <c:pt idx="461">
                  <c:v>-6.6899999999999986</c:v>
                </c:pt>
                <c:pt idx="462">
                  <c:v>-9.11</c:v>
                </c:pt>
                <c:pt idx="463">
                  <c:v>-11.44</c:v>
                </c:pt>
                <c:pt idx="464">
                  <c:v>-13.5</c:v>
                </c:pt>
                <c:pt idx="465">
                  <c:v>-15.125</c:v>
                </c:pt>
                <c:pt idx="466">
                  <c:v>-16.149999999999999</c:v>
                </c:pt>
                <c:pt idx="467">
                  <c:v>-16.48</c:v>
                </c:pt>
                <c:pt idx="468">
                  <c:v>-16.09</c:v>
                </c:pt>
                <c:pt idx="469">
                  <c:v>-15.01</c:v>
                </c:pt>
                <c:pt idx="470">
                  <c:v>-13.34</c:v>
                </c:pt>
                <c:pt idx="471">
                  <c:v>-11.244999999999999</c:v>
                </c:pt>
                <c:pt idx="472">
                  <c:v>-8.9250000000000007</c:v>
                </c:pt>
                <c:pt idx="473">
                  <c:v>-6.5950000000000006</c:v>
                </c:pt>
                <c:pt idx="474">
                  <c:v>-4.4700000000000006</c:v>
                </c:pt>
                <c:pt idx="475">
                  <c:v>-2.7349999999999999</c:v>
                </c:pt>
                <c:pt idx="476">
                  <c:v>-1.5349999999999999</c:v>
                </c:pt>
                <c:pt idx="477">
                  <c:v>-0.96</c:v>
                </c:pt>
                <c:pt idx="478">
                  <c:v>-1.06</c:v>
                </c:pt>
                <c:pt idx="479">
                  <c:v>-1.81</c:v>
                </c:pt>
                <c:pt idx="480">
                  <c:v>-3.14</c:v>
                </c:pt>
                <c:pt idx="481">
                  <c:v>-4.91</c:v>
                </c:pt>
                <c:pt idx="482">
                  <c:v>-6.98</c:v>
                </c:pt>
                <c:pt idx="483">
                  <c:v>-9.18</c:v>
                </c:pt>
                <c:pt idx="484">
                  <c:v>-11.335000000000001</c:v>
                </c:pt>
                <c:pt idx="485">
                  <c:v>-13.31</c:v>
                </c:pt>
                <c:pt idx="486">
                  <c:v>-14.965</c:v>
                </c:pt>
                <c:pt idx="487">
                  <c:v>-16.225000000000001</c:v>
                </c:pt>
                <c:pt idx="488">
                  <c:v>-17.03</c:v>
                </c:pt>
                <c:pt idx="489">
                  <c:v>-17.364999999999998</c:v>
                </c:pt>
                <c:pt idx="490">
                  <c:v>-17.27</c:v>
                </c:pt>
                <c:pt idx="491">
                  <c:v>-16.785</c:v>
                </c:pt>
                <c:pt idx="492">
                  <c:v>-15.97</c:v>
                </c:pt>
                <c:pt idx="493">
                  <c:v>-14.9</c:v>
                </c:pt>
                <c:pt idx="494">
                  <c:v>-13.66</c:v>
                </c:pt>
                <c:pt idx="495">
                  <c:v>-12.324999999999999</c:v>
                </c:pt>
                <c:pt idx="496">
                  <c:v>-10.96</c:v>
                </c:pt>
                <c:pt idx="497">
                  <c:v>-9.61</c:v>
                </c:pt>
                <c:pt idx="498">
                  <c:v>-8.2950000000000017</c:v>
                </c:pt>
                <c:pt idx="499">
                  <c:v>-7.02</c:v>
                </c:pt>
                <c:pt idx="500">
                  <c:v>-5.7649999999999988</c:v>
                </c:pt>
                <c:pt idx="501">
                  <c:v>-4.49</c:v>
                </c:pt>
                <c:pt idx="502">
                  <c:v>-3.165</c:v>
                </c:pt>
                <c:pt idx="503">
                  <c:v>-1.7350000000000001</c:v>
                </c:pt>
                <c:pt idx="504">
                  <c:v>-0.16500000000000001</c:v>
                </c:pt>
                <c:pt idx="505">
                  <c:v>1.57</c:v>
                </c:pt>
                <c:pt idx="506">
                  <c:v>3.47</c:v>
                </c:pt>
                <c:pt idx="507">
                  <c:v>5.52</c:v>
                </c:pt>
                <c:pt idx="508">
                  <c:v>7.665</c:v>
                </c:pt>
                <c:pt idx="509">
                  <c:v>9.83</c:v>
                </c:pt>
                <c:pt idx="510">
                  <c:v>11.914999999999999</c:v>
                </c:pt>
                <c:pt idx="511">
                  <c:v>13.795</c:v>
                </c:pt>
                <c:pt idx="512">
                  <c:v>15.324999999999999</c:v>
                </c:pt>
                <c:pt idx="513">
                  <c:v>16.38</c:v>
                </c:pt>
                <c:pt idx="514">
                  <c:v>16.84</c:v>
                </c:pt>
                <c:pt idx="515">
                  <c:v>16.649999999999999</c:v>
                </c:pt>
                <c:pt idx="516">
                  <c:v>15.78</c:v>
                </c:pt>
                <c:pt idx="517">
                  <c:v>14.26</c:v>
                </c:pt>
                <c:pt idx="518">
                  <c:v>12.17</c:v>
                </c:pt>
                <c:pt idx="519">
                  <c:v>9.6050000000000004</c:v>
                </c:pt>
                <c:pt idx="520">
                  <c:v>6.7150000000000007</c:v>
                </c:pt>
                <c:pt idx="521">
                  <c:v>3.645</c:v>
                </c:pt>
                <c:pt idx="522">
                  <c:v>0.55500000000000005</c:v>
                </c:pt>
                <c:pt idx="523">
                  <c:v>-2.41</c:v>
                </c:pt>
                <c:pt idx="524">
                  <c:v>-5.13</c:v>
                </c:pt>
                <c:pt idx="525">
                  <c:v>-7.4950000000000001</c:v>
                </c:pt>
                <c:pt idx="526">
                  <c:v>-9.4250000000000007</c:v>
                </c:pt>
                <c:pt idx="527">
                  <c:v>-10.875</c:v>
                </c:pt>
                <c:pt idx="528">
                  <c:v>-11.835000000000001</c:v>
                </c:pt>
                <c:pt idx="529">
                  <c:v>-12.32</c:v>
                </c:pt>
                <c:pt idx="530">
                  <c:v>-12.355</c:v>
                </c:pt>
                <c:pt idx="531">
                  <c:v>-11.98</c:v>
                </c:pt>
                <c:pt idx="532">
                  <c:v>-11.23</c:v>
                </c:pt>
                <c:pt idx="533">
                  <c:v>-10.18</c:v>
                </c:pt>
                <c:pt idx="534">
                  <c:v>-8.9049999999999994</c:v>
                </c:pt>
                <c:pt idx="535">
                  <c:v>-7.49</c:v>
                </c:pt>
                <c:pt idx="536">
                  <c:v>-6.0299999999999976</c:v>
                </c:pt>
                <c:pt idx="537">
                  <c:v>-4.6249999999999991</c:v>
                </c:pt>
                <c:pt idx="538">
                  <c:v>-3.38</c:v>
                </c:pt>
                <c:pt idx="539">
                  <c:v>-2.4049999999999998</c:v>
                </c:pt>
                <c:pt idx="540">
                  <c:v>-1.81</c:v>
                </c:pt>
                <c:pt idx="541">
                  <c:v>-1.655</c:v>
                </c:pt>
                <c:pt idx="542">
                  <c:v>-1.98</c:v>
                </c:pt>
                <c:pt idx="543">
                  <c:v>-2.78</c:v>
                </c:pt>
                <c:pt idx="544">
                  <c:v>-4</c:v>
                </c:pt>
                <c:pt idx="545">
                  <c:v>-5.5350000000000001</c:v>
                </c:pt>
                <c:pt idx="546">
                  <c:v>-7.254999999999999</c:v>
                </c:pt>
                <c:pt idx="547">
                  <c:v>-9.0150000000000006</c:v>
                </c:pt>
                <c:pt idx="548">
                  <c:v>-10.64</c:v>
                </c:pt>
                <c:pt idx="549">
                  <c:v>-11.98</c:v>
                </c:pt>
                <c:pt idx="550">
                  <c:v>-12.885</c:v>
                </c:pt>
                <c:pt idx="551">
                  <c:v>-13.244999999999999</c:v>
                </c:pt>
                <c:pt idx="552">
                  <c:v>-12.99</c:v>
                </c:pt>
                <c:pt idx="553">
                  <c:v>-12.13</c:v>
                </c:pt>
                <c:pt idx="554">
                  <c:v>-10.734999999999999</c:v>
                </c:pt>
                <c:pt idx="555">
                  <c:v>-8.92</c:v>
                </c:pt>
                <c:pt idx="556">
                  <c:v>-6.8549999999999986</c:v>
                </c:pt>
                <c:pt idx="557">
                  <c:v>-4.74</c:v>
                </c:pt>
                <c:pt idx="558">
                  <c:v>-2.7749999999999999</c:v>
                </c:pt>
                <c:pt idx="559">
                  <c:v>-1.17</c:v>
                </c:pt>
                <c:pt idx="560">
                  <c:v>-8.5000000000000006E-2</c:v>
                </c:pt>
                <c:pt idx="561">
                  <c:v>0.38</c:v>
                </c:pt>
                <c:pt idx="562">
                  <c:v>0.16500000000000001</c:v>
                </c:pt>
                <c:pt idx="563">
                  <c:v>-0.71499999999999997</c:v>
                </c:pt>
                <c:pt idx="564">
                  <c:v>-2.19</c:v>
                </c:pt>
                <c:pt idx="565">
                  <c:v>-4.1199999999999992</c:v>
                </c:pt>
                <c:pt idx="566">
                  <c:v>-6.3249999999999993</c:v>
                </c:pt>
                <c:pt idx="567">
                  <c:v>-8.6</c:v>
                </c:pt>
                <c:pt idx="568">
                  <c:v>-10.74</c:v>
                </c:pt>
                <c:pt idx="569">
                  <c:v>-12.57</c:v>
                </c:pt>
                <c:pt idx="570">
                  <c:v>-13.94</c:v>
                </c:pt>
                <c:pt idx="571">
                  <c:v>-14.77</c:v>
                </c:pt>
                <c:pt idx="572">
                  <c:v>-15.005000000000001</c:v>
                </c:pt>
                <c:pt idx="573">
                  <c:v>-14.664999999999999</c:v>
                </c:pt>
                <c:pt idx="574">
                  <c:v>-13.805</c:v>
                </c:pt>
                <c:pt idx="575">
                  <c:v>-12.51</c:v>
                </c:pt>
                <c:pt idx="576">
                  <c:v>-10.9</c:v>
                </c:pt>
                <c:pt idx="577">
                  <c:v>-9.1</c:v>
                </c:pt>
                <c:pt idx="578">
                  <c:v>-7.2450000000000001</c:v>
                </c:pt>
                <c:pt idx="579">
                  <c:v>-5.45</c:v>
                </c:pt>
                <c:pt idx="580">
                  <c:v>-3.81</c:v>
                </c:pt>
                <c:pt idx="581">
                  <c:v>-2.4</c:v>
                </c:pt>
                <c:pt idx="582">
                  <c:v>-1.26</c:v>
                </c:pt>
                <c:pt idx="583">
                  <c:v>-0.38500000000000001</c:v>
                </c:pt>
                <c:pt idx="584">
                  <c:v>0.24</c:v>
                </c:pt>
                <c:pt idx="585">
                  <c:v>0.66500000000000004</c:v>
                </c:pt>
                <c:pt idx="586">
                  <c:v>0.93</c:v>
                </c:pt>
                <c:pt idx="587">
                  <c:v>1.0900000000000001</c:v>
                </c:pt>
                <c:pt idx="588">
                  <c:v>1.1850000000000001</c:v>
                </c:pt>
                <c:pt idx="589">
                  <c:v>1.2450000000000001</c:v>
                </c:pt>
                <c:pt idx="590">
                  <c:v>1.27</c:v>
                </c:pt>
                <c:pt idx="591">
                  <c:v>1.2649999999999999</c:v>
                </c:pt>
                <c:pt idx="592">
                  <c:v>1.22</c:v>
                </c:pt>
                <c:pt idx="593">
                  <c:v>1.115</c:v>
                </c:pt>
                <c:pt idx="594">
                  <c:v>0.94</c:v>
                </c:pt>
                <c:pt idx="595">
                  <c:v>0.67500000000000004</c:v>
                </c:pt>
                <c:pt idx="596">
                  <c:v>0.3</c:v>
                </c:pt>
                <c:pt idx="597">
                  <c:v>-0.19500000000000001</c:v>
                </c:pt>
                <c:pt idx="598">
                  <c:v>-0.81</c:v>
                </c:pt>
                <c:pt idx="599">
                  <c:v>-1.53</c:v>
                </c:pt>
                <c:pt idx="600">
                  <c:v>-2.3050000000000002</c:v>
                </c:pt>
                <c:pt idx="601">
                  <c:v>-3.06</c:v>
                </c:pt>
                <c:pt idx="602">
                  <c:v>-3.7250000000000001</c:v>
                </c:pt>
                <c:pt idx="603">
                  <c:v>-4.2350000000000003</c:v>
                </c:pt>
                <c:pt idx="604">
                  <c:v>-4.544999999999999</c:v>
                </c:pt>
                <c:pt idx="605">
                  <c:v>-4.6399999999999997</c:v>
                </c:pt>
                <c:pt idx="606">
                  <c:v>-4.5249999999999986</c:v>
                </c:pt>
                <c:pt idx="607">
                  <c:v>-4.2350000000000003</c:v>
                </c:pt>
                <c:pt idx="608">
                  <c:v>-3.84</c:v>
                </c:pt>
                <c:pt idx="609">
                  <c:v>-3.42</c:v>
                </c:pt>
                <c:pt idx="610">
                  <c:v>-3.0750000000000002</c:v>
                </c:pt>
                <c:pt idx="611">
                  <c:v>-2.895</c:v>
                </c:pt>
                <c:pt idx="612">
                  <c:v>-2.95</c:v>
                </c:pt>
                <c:pt idx="613">
                  <c:v>-3.29</c:v>
                </c:pt>
                <c:pt idx="614">
                  <c:v>-3.93</c:v>
                </c:pt>
                <c:pt idx="615">
                  <c:v>-4.8149999999999986</c:v>
                </c:pt>
                <c:pt idx="616">
                  <c:v>-5.85</c:v>
                </c:pt>
                <c:pt idx="617">
                  <c:v>-6.91</c:v>
                </c:pt>
                <c:pt idx="618">
                  <c:v>-7.8349999999999982</c:v>
                </c:pt>
                <c:pt idx="619">
                  <c:v>-8.48</c:v>
                </c:pt>
                <c:pt idx="620">
                  <c:v>-8.7249999999999996</c:v>
                </c:pt>
                <c:pt idx="621">
                  <c:v>-8.4950000000000028</c:v>
                </c:pt>
                <c:pt idx="622">
                  <c:v>-7.7700000000000014</c:v>
                </c:pt>
                <c:pt idx="623">
                  <c:v>-6.6</c:v>
                </c:pt>
                <c:pt idx="624">
                  <c:v>-5.1099999999999994</c:v>
                </c:pt>
                <c:pt idx="625">
                  <c:v>-3.4649999999999999</c:v>
                </c:pt>
                <c:pt idx="626">
                  <c:v>-1.855</c:v>
                </c:pt>
                <c:pt idx="627">
                  <c:v>-0.47499999999999998</c:v>
                </c:pt>
                <c:pt idx="628">
                  <c:v>0.49</c:v>
                </c:pt>
                <c:pt idx="629">
                  <c:v>0.92</c:v>
                </c:pt>
                <c:pt idx="630">
                  <c:v>0.76500000000000001</c:v>
                </c:pt>
                <c:pt idx="631">
                  <c:v>0.04</c:v>
                </c:pt>
                <c:pt idx="632">
                  <c:v>-1.1399999999999999</c:v>
                </c:pt>
                <c:pt idx="633">
                  <c:v>-2.61</c:v>
                </c:pt>
                <c:pt idx="634">
                  <c:v>-4.1549999999999976</c:v>
                </c:pt>
                <c:pt idx="635">
                  <c:v>-5.54</c:v>
                </c:pt>
                <c:pt idx="636">
                  <c:v>-6.5549999999999988</c:v>
                </c:pt>
                <c:pt idx="637">
                  <c:v>-7.0299999999999976</c:v>
                </c:pt>
                <c:pt idx="638">
                  <c:v>-6.8599999999999977</c:v>
                </c:pt>
                <c:pt idx="639">
                  <c:v>-6.0299999999999976</c:v>
                </c:pt>
                <c:pt idx="640">
                  <c:v>-4.6199999999999992</c:v>
                </c:pt>
                <c:pt idx="641">
                  <c:v>-2.77</c:v>
                </c:pt>
                <c:pt idx="642">
                  <c:v>-0.69499999999999995</c:v>
                </c:pt>
                <c:pt idx="643">
                  <c:v>1.36</c:v>
                </c:pt>
                <c:pt idx="644">
                  <c:v>3.145</c:v>
                </c:pt>
                <c:pt idx="645">
                  <c:v>4.464999999999999</c:v>
                </c:pt>
                <c:pt idx="646">
                  <c:v>5.1849999999999996</c:v>
                </c:pt>
                <c:pt idx="647">
                  <c:v>5.26</c:v>
                </c:pt>
                <c:pt idx="648">
                  <c:v>4.7649999999999988</c:v>
                </c:pt>
                <c:pt idx="649">
                  <c:v>3.8650000000000002</c:v>
                </c:pt>
                <c:pt idx="650">
                  <c:v>2.82</c:v>
                </c:pt>
                <c:pt idx="651">
                  <c:v>1.92</c:v>
                </c:pt>
                <c:pt idx="652">
                  <c:v>1.46</c:v>
                </c:pt>
                <c:pt idx="653">
                  <c:v>1.6950000000000001</c:v>
                </c:pt>
                <c:pt idx="654">
                  <c:v>2.7949999999999999</c:v>
                </c:pt>
                <c:pt idx="655">
                  <c:v>4.83</c:v>
                </c:pt>
                <c:pt idx="656">
                  <c:v>7.7450000000000001</c:v>
                </c:pt>
                <c:pt idx="657">
                  <c:v>11.35</c:v>
                </c:pt>
                <c:pt idx="658">
                  <c:v>15.35</c:v>
                </c:pt>
                <c:pt idx="659">
                  <c:v>19.364999999999998</c:v>
                </c:pt>
                <c:pt idx="660">
                  <c:v>22.975000000000001</c:v>
                </c:pt>
                <c:pt idx="661">
                  <c:v>25.79</c:v>
                </c:pt>
                <c:pt idx="662">
                  <c:v>27.484999999999999</c:v>
                </c:pt>
                <c:pt idx="663">
                  <c:v>27.830000000000009</c:v>
                </c:pt>
                <c:pt idx="664">
                  <c:v>26.715</c:v>
                </c:pt>
                <c:pt idx="665">
                  <c:v>24.164999999999999</c:v>
                </c:pt>
                <c:pt idx="666">
                  <c:v>20.355</c:v>
                </c:pt>
                <c:pt idx="667">
                  <c:v>15.574999999999999</c:v>
                </c:pt>
                <c:pt idx="668">
                  <c:v>10.205</c:v>
                </c:pt>
                <c:pt idx="669">
                  <c:v>4.6949999999999994</c:v>
                </c:pt>
                <c:pt idx="670">
                  <c:v>-0.51</c:v>
                </c:pt>
                <c:pt idx="671">
                  <c:v>-5.004999999999999</c:v>
                </c:pt>
                <c:pt idx="672">
                  <c:v>-8.4600000000000026</c:v>
                </c:pt>
                <c:pt idx="673">
                  <c:v>-10.67</c:v>
                </c:pt>
                <c:pt idx="674">
                  <c:v>-11.545</c:v>
                </c:pt>
                <c:pt idx="675">
                  <c:v>-11.125</c:v>
                </c:pt>
                <c:pt idx="676">
                  <c:v>-9.5549999999999997</c:v>
                </c:pt>
                <c:pt idx="677">
                  <c:v>-7.0649999999999986</c:v>
                </c:pt>
                <c:pt idx="678">
                  <c:v>-3.94</c:v>
                </c:pt>
                <c:pt idx="679">
                  <c:v>-0.51500000000000001</c:v>
                </c:pt>
                <c:pt idx="680">
                  <c:v>2.9</c:v>
                </c:pt>
                <c:pt idx="681">
                  <c:v>6</c:v>
                </c:pt>
                <c:pt idx="682">
                  <c:v>8.5600000000000023</c:v>
                </c:pt>
                <c:pt idx="683">
                  <c:v>10.41</c:v>
                </c:pt>
                <c:pt idx="684">
                  <c:v>11.47</c:v>
                </c:pt>
                <c:pt idx="685">
                  <c:v>11.74</c:v>
                </c:pt>
                <c:pt idx="686">
                  <c:v>11.27</c:v>
                </c:pt>
                <c:pt idx="687">
                  <c:v>10.15</c:v>
                </c:pt>
                <c:pt idx="688">
                  <c:v>8.4950000000000028</c:v>
                </c:pt>
                <c:pt idx="689">
                  <c:v>6.4450000000000003</c:v>
                </c:pt>
                <c:pt idx="690">
                  <c:v>4.13</c:v>
                </c:pt>
                <c:pt idx="691">
                  <c:v>1.7</c:v>
                </c:pt>
                <c:pt idx="692">
                  <c:v>-0.74</c:v>
                </c:pt>
                <c:pt idx="693">
                  <c:v>-3.09</c:v>
                </c:pt>
                <c:pt idx="694">
                  <c:v>-5.2850000000000001</c:v>
                </c:pt>
                <c:pt idx="695">
                  <c:v>-7.2750000000000004</c:v>
                </c:pt>
                <c:pt idx="696">
                  <c:v>-9.01</c:v>
                </c:pt>
                <c:pt idx="697">
                  <c:v>-10.465</c:v>
                </c:pt>
                <c:pt idx="698">
                  <c:v>-11.63</c:v>
                </c:pt>
                <c:pt idx="699">
                  <c:v>-12.484999999999999</c:v>
                </c:pt>
                <c:pt idx="700">
                  <c:v>-13.035</c:v>
                </c:pt>
                <c:pt idx="701">
                  <c:v>-13.27</c:v>
                </c:pt>
                <c:pt idx="702">
                  <c:v>-13.22</c:v>
                </c:pt>
                <c:pt idx="703">
                  <c:v>-12.904999999999999</c:v>
                </c:pt>
                <c:pt idx="704">
                  <c:v>-12.36</c:v>
                </c:pt>
                <c:pt idx="705">
                  <c:v>-11.605</c:v>
                </c:pt>
                <c:pt idx="706">
                  <c:v>-10.68</c:v>
                </c:pt>
                <c:pt idx="707">
                  <c:v>-9.6</c:v>
                </c:pt>
                <c:pt idx="708">
                  <c:v>-8.4</c:v>
                </c:pt>
                <c:pt idx="709">
                  <c:v>-7.1099999999999994</c:v>
                </c:pt>
                <c:pt idx="710">
                  <c:v>-5.754999999999999</c:v>
                </c:pt>
                <c:pt idx="711">
                  <c:v>-4.3499999999999996</c:v>
                </c:pt>
                <c:pt idx="712">
                  <c:v>-2.915</c:v>
                </c:pt>
                <c:pt idx="713">
                  <c:v>-1.47</c:v>
                </c:pt>
                <c:pt idx="714">
                  <c:v>-2.5000000000000001E-2</c:v>
                </c:pt>
                <c:pt idx="715">
                  <c:v>1.39</c:v>
                </c:pt>
                <c:pt idx="716">
                  <c:v>2.7250000000000001</c:v>
                </c:pt>
                <c:pt idx="717">
                  <c:v>3.9049999999999998</c:v>
                </c:pt>
                <c:pt idx="718">
                  <c:v>4.84</c:v>
                </c:pt>
                <c:pt idx="719">
                  <c:v>5.415</c:v>
                </c:pt>
                <c:pt idx="720">
                  <c:v>5.49</c:v>
                </c:pt>
                <c:pt idx="721">
                  <c:v>4.9550000000000001</c:v>
                </c:pt>
                <c:pt idx="722">
                  <c:v>3.72</c:v>
                </c:pt>
                <c:pt idx="723">
                  <c:v>1.76</c:v>
                </c:pt>
                <c:pt idx="724">
                  <c:v>-0.89500000000000002</c:v>
                </c:pt>
                <c:pt idx="725">
                  <c:v>-4.1499999999999986</c:v>
                </c:pt>
                <c:pt idx="726">
                  <c:v>-7.83</c:v>
                </c:pt>
                <c:pt idx="727">
                  <c:v>-11.715</c:v>
                </c:pt>
                <c:pt idx="728">
                  <c:v>-15.51</c:v>
                </c:pt>
                <c:pt idx="729">
                  <c:v>-18.91</c:v>
                </c:pt>
                <c:pt idx="730">
                  <c:v>-21.594999999999999</c:v>
                </c:pt>
                <c:pt idx="731">
                  <c:v>-23.259999999999991</c:v>
                </c:pt>
                <c:pt idx="732">
                  <c:v>-23.66</c:v>
                </c:pt>
                <c:pt idx="733">
                  <c:v>-22.625</c:v>
                </c:pt>
                <c:pt idx="734">
                  <c:v>-20.12</c:v>
                </c:pt>
                <c:pt idx="735">
                  <c:v>-16.215</c:v>
                </c:pt>
                <c:pt idx="736">
                  <c:v>-11.095000000000001</c:v>
                </c:pt>
                <c:pt idx="737">
                  <c:v>-5.0649999999999986</c:v>
                </c:pt>
                <c:pt idx="738">
                  <c:v>1.48</c:v>
                </c:pt>
                <c:pt idx="739">
                  <c:v>8.0850000000000009</c:v>
                </c:pt>
                <c:pt idx="740">
                  <c:v>14.265000000000001</c:v>
                </c:pt>
                <c:pt idx="741">
                  <c:v>19.565000000000001</c:v>
                </c:pt>
                <c:pt idx="742">
                  <c:v>23.6</c:v>
                </c:pt>
                <c:pt idx="743">
                  <c:v>26.07</c:v>
                </c:pt>
                <c:pt idx="744">
                  <c:v>26.835000000000001</c:v>
                </c:pt>
                <c:pt idx="745">
                  <c:v>25.885000000000002</c:v>
                </c:pt>
                <c:pt idx="746">
                  <c:v>23.38</c:v>
                </c:pt>
                <c:pt idx="747">
                  <c:v>19.605</c:v>
                </c:pt>
                <c:pt idx="748">
                  <c:v>14.945</c:v>
                </c:pt>
                <c:pt idx="749">
                  <c:v>9.8450000000000006</c:v>
                </c:pt>
                <c:pt idx="750">
                  <c:v>4.7750000000000004</c:v>
                </c:pt>
                <c:pt idx="751">
                  <c:v>0.16</c:v>
                </c:pt>
                <c:pt idx="752">
                  <c:v>-3.625</c:v>
                </c:pt>
                <c:pt idx="753">
                  <c:v>-6.335</c:v>
                </c:pt>
                <c:pt idx="754">
                  <c:v>-7.83</c:v>
                </c:pt>
                <c:pt idx="755">
                  <c:v>-8.1399999999999988</c:v>
                </c:pt>
                <c:pt idx="756">
                  <c:v>-7.3949999999999996</c:v>
                </c:pt>
                <c:pt idx="757">
                  <c:v>-5.8549999999999986</c:v>
                </c:pt>
                <c:pt idx="758">
                  <c:v>-3.84</c:v>
                </c:pt>
                <c:pt idx="759">
                  <c:v>-1.71</c:v>
                </c:pt>
                <c:pt idx="760">
                  <c:v>0.22500000000000001</c:v>
                </c:pt>
                <c:pt idx="761">
                  <c:v>1.675</c:v>
                </c:pt>
                <c:pt idx="762">
                  <c:v>2.4449999999999998</c:v>
                </c:pt>
                <c:pt idx="763">
                  <c:v>2.4300000000000002</c:v>
                </c:pt>
                <c:pt idx="764">
                  <c:v>1.65</c:v>
                </c:pt>
                <c:pt idx="765">
                  <c:v>0.22</c:v>
                </c:pt>
                <c:pt idx="766">
                  <c:v>-1.665</c:v>
                </c:pt>
                <c:pt idx="767">
                  <c:v>-3.7349999999999999</c:v>
                </c:pt>
                <c:pt idx="768">
                  <c:v>-5.71</c:v>
                </c:pt>
                <c:pt idx="769">
                  <c:v>-7.33</c:v>
                </c:pt>
                <c:pt idx="770">
                  <c:v>-8.3849999999999998</c:v>
                </c:pt>
                <c:pt idx="771">
                  <c:v>-8.7399999999999984</c:v>
                </c:pt>
                <c:pt idx="772">
                  <c:v>-8.33</c:v>
                </c:pt>
                <c:pt idx="773">
                  <c:v>-7.1849999999999987</c:v>
                </c:pt>
                <c:pt idx="774">
                  <c:v>-5.42</c:v>
                </c:pt>
                <c:pt idx="775">
                  <c:v>-3.2149999999999999</c:v>
                </c:pt>
                <c:pt idx="776">
                  <c:v>-0.80500000000000005</c:v>
                </c:pt>
                <c:pt idx="777">
                  <c:v>1.5649999999999999</c:v>
                </c:pt>
                <c:pt idx="778">
                  <c:v>3.645</c:v>
                </c:pt>
                <c:pt idx="779">
                  <c:v>5.23</c:v>
                </c:pt>
                <c:pt idx="780">
                  <c:v>6.1849999999999996</c:v>
                </c:pt>
                <c:pt idx="781">
                  <c:v>6.43</c:v>
                </c:pt>
                <c:pt idx="782">
                  <c:v>5.95</c:v>
                </c:pt>
                <c:pt idx="783">
                  <c:v>4.8</c:v>
                </c:pt>
                <c:pt idx="784">
                  <c:v>3.085</c:v>
                </c:pt>
                <c:pt idx="785">
                  <c:v>0.96</c:v>
                </c:pt>
                <c:pt idx="786">
                  <c:v>-1.4</c:v>
                </c:pt>
                <c:pt idx="787">
                  <c:v>-3.81</c:v>
                </c:pt>
                <c:pt idx="788">
                  <c:v>-6.085</c:v>
                </c:pt>
                <c:pt idx="789">
                  <c:v>-8.0500000000000007</c:v>
                </c:pt>
                <c:pt idx="790">
                  <c:v>-9.5749999999999993</c:v>
                </c:pt>
                <c:pt idx="791">
                  <c:v>-10.545</c:v>
                </c:pt>
                <c:pt idx="792">
                  <c:v>-10.875</c:v>
                </c:pt>
                <c:pt idx="793">
                  <c:v>-10.54</c:v>
                </c:pt>
                <c:pt idx="794">
                  <c:v>-9.5749999999999993</c:v>
                </c:pt>
                <c:pt idx="795">
                  <c:v>-8.0549999999999997</c:v>
                </c:pt>
                <c:pt idx="796">
                  <c:v>-6.085</c:v>
                </c:pt>
                <c:pt idx="797">
                  <c:v>-3.81</c:v>
                </c:pt>
                <c:pt idx="798">
                  <c:v>-1.375</c:v>
                </c:pt>
                <c:pt idx="799">
                  <c:v>1.0549999999999999</c:v>
                </c:pt>
                <c:pt idx="800">
                  <c:v>3.3050000000000002</c:v>
                </c:pt>
                <c:pt idx="801">
                  <c:v>5.2200000000000006</c:v>
                </c:pt>
                <c:pt idx="802">
                  <c:v>6.6499999999999986</c:v>
                </c:pt>
                <c:pt idx="803">
                  <c:v>7.4450000000000003</c:v>
                </c:pt>
                <c:pt idx="804">
                  <c:v>7.4950000000000001</c:v>
                </c:pt>
                <c:pt idx="805">
                  <c:v>6.71</c:v>
                </c:pt>
                <c:pt idx="806">
                  <c:v>5.07</c:v>
                </c:pt>
                <c:pt idx="807">
                  <c:v>2.61</c:v>
                </c:pt>
                <c:pt idx="808">
                  <c:v>-0.54500000000000004</c:v>
                </c:pt>
                <c:pt idx="809">
                  <c:v>-4.214999999999999</c:v>
                </c:pt>
                <c:pt idx="810">
                  <c:v>-8.15</c:v>
                </c:pt>
                <c:pt idx="811">
                  <c:v>-12.045</c:v>
                </c:pt>
                <c:pt idx="812">
                  <c:v>-15.57</c:v>
                </c:pt>
                <c:pt idx="813">
                  <c:v>-18.39</c:v>
                </c:pt>
                <c:pt idx="814">
                  <c:v>-20.2</c:v>
                </c:pt>
                <c:pt idx="815">
                  <c:v>-20.74</c:v>
                </c:pt>
                <c:pt idx="816">
                  <c:v>-19.844999999999999</c:v>
                </c:pt>
                <c:pt idx="817">
                  <c:v>-17.440000000000001</c:v>
                </c:pt>
                <c:pt idx="818">
                  <c:v>-13.58</c:v>
                </c:pt>
                <c:pt idx="819">
                  <c:v>-8.4250000000000007</c:v>
                </c:pt>
                <c:pt idx="820">
                  <c:v>-2.2549999999999999</c:v>
                </c:pt>
                <c:pt idx="821">
                  <c:v>4.58</c:v>
                </c:pt>
                <c:pt idx="822">
                  <c:v>11.675000000000001</c:v>
                </c:pt>
                <c:pt idx="823">
                  <c:v>18.605</c:v>
                </c:pt>
                <c:pt idx="824">
                  <c:v>24.96</c:v>
                </c:pt>
                <c:pt idx="825">
                  <c:v>30.364999999999991</c:v>
                </c:pt>
                <c:pt idx="826">
                  <c:v>34.535000000000011</c:v>
                </c:pt>
                <c:pt idx="827">
                  <c:v>37.274999999999999</c:v>
                </c:pt>
                <c:pt idx="828">
                  <c:v>38.510000000000012</c:v>
                </c:pt>
                <c:pt idx="829">
                  <c:v>38.255000000000003</c:v>
                </c:pt>
                <c:pt idx="830">
                  <c:v>36.615000000000002</c:v>
                </c:pt>
                <c:pt idx="831">
                  <c:v>33.78</c:v>
                </c:pt>
                <c:pt idx="832">
                  <c:v>30</c:v>
                </c:pt>
                <c:pt idx="833">
                  <c:v>25.555</c:v>
                </c:pt>
                <c:pt idx="834">
                  <c:v>20.74</c:v>
                </c:pt>
                <c:pt idx="835">
                  <c:v>15.845000000000001</c:v>
                </c:pt>
                <c:pt idx="836">
                  <c:v>11.115</c:v>
                </c:pt>
                <c:pt idx="837">
                  <c:v>6.76</c:v>
                </c:pt>
                <c:pt idx="838">
                  <c:v>2.93</c:v>
                </c:pt>
                <c:pt idx="839">
                  <c:v>-0.28000000000000003</c:v>
                </c:pt>
                <c:pt idx="840">
                  <c:v>-2.8149999999999991</c:v>
                </c:pt>
                <c:pt idx="841">
                  <c:v>-4.6749999999999989</c:v>
                </c:pt>
                <c:pt idx="842">
                  <c:v>-5.8599999999999994</c:v>
                </c:pt>
                <c:pt idx="843">
                  <c:v>-6.4249999999999989</c:v>
                </c:pt>
                <c:pt idx="844">
                  <c:v>-6.4049999999999976</c:v>
                </c:pt>
                <c:pt idx="845">
                  <c:v>-5.85</c:v>
                </c:pt>
                <c:pt idx="846">
                  <c:v>-4.8249999999999993</c:v>
                </c:pt>
                <c:pt idx="847">
                  <c:v>-3.3849999999999998</c:v>
                </c:pt>
                <c:pt idx="848">
                  <c:v>-1.61</c:v>
                </c:pt>
                <c:pt idx="849">
                  <c:v>0.39500000000000002</c:v>
                </c:pt>
                <c:pt idx="850">
                  <c:v>2.5150000000000001</c:v>
                </c:pt>
                <c:pt idx="851">
                  <c:v>4.5950000000000006</c:v>
                </c:pt>
                <c:pt idx="852">
                  <c:v>6.4650000000000007</c:v>
                </c:pt>
                <c:pt idx="853">
                  <c:v>7.96</c:v>
                </c:pt>
                <c:pt idx="854">
                  <c:v>8.93</c:v>
                </c:pt>
                <c:pt idx="855">
                  <c:v>9.2550000000000008</c:v>
                </c:pt>
                <c:pt idx="856">
                  <c:v>8.8800000000000026</c:v>
                </c:pt>
                <c:pt idx="857">
                  <c:v>7.81</c:v>
                </c:pt>
                <c:pt idx="858">
                  <c:v>6.1149999999999993</c:v>
                </c:pt>
                <c:pt idx="859">
                  <c:v>3.9350000000000001</c:v>
                </c:pt>
                <c:pt idx="860">
                  <c:v>1.4450000000000001</c:v>
                </c:pt>
                <c:pt idx="861">
                  <c:v>-1.1100000000000001</c:v>
                </c:pt>
                <c:pt idx="862">
                  <c:v>-3.4950000000000001</c:v>
                </c:pt>
                <c:pt idx="863">
                  <c:v>-5.4700000000000006</c:v>
                </c:pt>
                <c:pt idx="864">
                  <c:v>-6.8199999999999994</c:v>
                </c:pt>
                <c:pt idx="865">
                  <c:v>-7.3849999999999989</c:v>
                </c:pt>
                <c:pt idx="866">
                  <c:v>-7.0649999999999986</c:v>
                </c:pt>
                <c:pt idx="867">
                  <c:v>-5.83</c:v>
                </c:pt>
                <c:pt idx="868">
                  <c:v>-3.7450000000000001</c:v>
                </c:pt>
                <c:pt idx="869">
                  <c:v>-0.96</c:v>
                </c:pt>
                <c:pt idx="870">
                  <c:v>2.31</c:v>
                </c:pt>
                <c:pt idx="871">
                  <c:v>5.794999999999999</c:v>
                </c:pt>
                <c:pt idx="872">
                  <c:v>9.2249999999999996</c:v>
                </c:pt>
                <c:pt idx="873">
                  <c:v>12.32</c:v>
                </c:pt>
                <c:pt idx="874">
                  <c:v>14.86</c:v>
                </c:pt>
                <c:pt idx="875">
                  <c:v>16.675000000000001</c:v>
                </c:pt>
                <c:pt idx="876">
                  <c:v>17.684999999999999</c:v>
                </c:pt>
                <c:pt idx="877">
                  <c:v>17.895</c:v>
                </c:pt>
                <c:pt idx="878">
                  <c:v>17.399999999999999</c:v>
                </c:pt>
                <c:pt idx="879">
                  <c:v>16.350000000000001</c:v>
                </c:pt>
                <c:pt idx="880">
                  <c:v>14.92</c:v>
                </c:pt>
                <c:pt idx="881">
                  <c:v>13.32</c:v>
                </c:pt>
                <c:pt idx="882">
                  <c:v>11.75</c:v>
                </c:pt>
                <c:pt idx="883">
                  <c:v>10.39</c:v>
                </c:pt>
                <c:pt idx="884">
                  <c:v>9.3800000000000026</c:v>
                </c:pt>
                <c:pt idx="885">
                  <c:v>8.8049999999999997</c:v>
                </c:pt>
                <c:pt idx="886">
                  <c:v>8.67</c:v>
                </c:pt>
                <c:pt idx="887">
                  <c:v>8.9400000000000013</c:v>
                </c:pt>
                <c:pt idx="888">
                  <c:v>9.51</c:v>
                </c:pt>
                <c:pt idx="889">
                  <c:v>10.25</c:v>
                </c:pt>
                <c:pt idx="890">
                  <c:v>10.994999999999999</c:v>
                </c:pt>
                <c:pt idx="891">
                  <c:v>11.615</c:v>
                </c:pt>
                <c:pt idx="892">
                  <c:v>11.99</c:v>
                </c:pt>
                <c:pt idx="893">
                  <c:v>12.015000000000001</c:v>
                </c:pt>
                <c:pt idx="894">
                  <c:v>11.64</c:v>
                </c:pt>
                <c:pt idx="895">
                  <c:v>10.855</c:v>
                </c:pt>
                <c:pt idx="896">
                  <c:v>9.6950000000000003</c:v>
                </c:pt>
                <c:pt idx="897">
                  <c:v>8.245000000000001</c:v>
                </c:pt>
                <c:pt idx="898">
                  <c:v>6.6049999999999986</c:v>
                </c:pt>
                <c:pt idx="899">
                  <c:v>4.8849999999999989</c:v>
                </c:pt>
                <c:pt idx="900">
                  <c:v>3.1949999999999998</c:v>
                </c:pt>
                <c:pt idx="901">
                  <c:v>1.64</c:v>
                </c:pt>
                <c:pt idx="902">
                  <c:v>0.31</c:v>
                </c:pt>
                <c:pt idx="903">
                  <c:v>-0.74</c:v>
                </c:pt>
                <c:pt idx="904">
                  <c:v>-1.4850000000000001</c:v>
                </c:pt>
                <c:pt idx="905">
                  <c:v>-1.93</c:v>
                </c:pt>
                <c:pt idx="906">
                  <c:v>-2.105</c:v>
                </c:pt>
                <c:pt idx="907">
                  <c:v>-2.0350000000000001</c:v>
                </c:pt>
                <c:pt idx="908">
                  <c:v>-1.75</c:v>
                </c:pt>
                <c:pt idx="909">
                  <c:v>-1.2749999999999999</c:v>
                </c:pt>
                <c:pt idx="910">
                  <c:v>-0.61</c:v>
                </c:pt>
                <c:pt idx="911">
                  <c:v>0.25</c:v>
                </c:pt>
                <c:pt idx="912">
                  <c:v>1.335</c:v>
                </c:pt>
                <c:pt idx="913">
                  <c:v>2.6749999999999998</c:v>
                </c:pt>
                <c:pt idx="914">
                  <c:v>4.2750000000000004</c:v>
                </c:pt>
                <c:pt idx="915">
                  <c:v>6.1449999999999996</c:v>
                </c:pt>
                <c:pt idx="916">
                  <c:v>8.25</c:v>
                </c:pt>
                <c:pt idx="917">
                  <c:v>10.515000000000001</c:v>
                </c:pt>
                <c:pt idx="918">
                  <c:v>12.83</c:v>
                </c:pt>
                <c:pt idx="919">
                  <c:v>15.08</c:v>
                </c:pt>
                <c:pt idx="920">
                  <c:v>17.100000000000001</c:v>
                </c:pt>
                <c:pt idx="921">
                  <c:v>18.725000000000001</c:v>
                </c:pt>
                <c:pt idx="922">
                  <c:v>19.805</c:v>
                </c:pt>
                <c:pt idx="923">
                  <c:v>20.204999999999998</c:v>
                </c:pt>
                <c:pt idx="924">
                  <c:v>19.82</c:v>
                </c:pt>
                <c:pt idx="925">
                  <c:v>18.615000000000009</c:v>
                </c:pt>
                <c:pt idx="926">
                  <c:v>16.57</c:v>
                </c:pt>
                <c:pt idx="927">
                  <c:v>13.75</c:v>
                </c:pt>
                <c:pt idx="928">
                  <c:v>10.3</c:v>
                </c:pt>
                <c:pt idx="929">
                  <c:v>6.42</c:v>
                </c:pt>
                <c:pt idx="930">
                  <c:v>2.38</c:v>
                </c:pt>
                <c:pt idx="931">
                  <c:v>-1.5249999999999999</c:v>
                </c:pt>
                <c:pt idx="932">
                  <c:v>-4.9950000000000001</c:v>
                </c:pt>
                <c:pt idx="933">
                  <c:v>-7.7750000000000004</c:v>
                </c:pt>
                <c:pt idx="934">
                  <c:v>-9.65</c:v>
                </c:pt>
                <c:pt idx="935">
                  <c:v>-10.505000000000001</c:v>
                </c:pt>
                <c:pt idx="936">
                  <c:v>-10.3</c:v>
                </c:pt>
                <c:pt idx="937">
                  <c:v>-9.1</c:v>
                </c:pt>
                <c:pt idx="938">
                  <c:v>-7.07</c:v>
                </c:pt>
                <c:pt idx="939">
                  <c:v>-4.4249999999999989</c:v>
                </c:pt>
                <c:pt idx="940">
                  <c:v>-1.4450000000000001</c:v>
                </c:pt>
                <c:pt idx="941">
                  <c:v>1.58</c:v>
                </c:pt>
                <c:pt idx="942">
                  <c:v>4.375</c:v>
                </c:pt>
                <c:pt idx="943">
                  <c:v>6.7200000000000006</c:v>
                </c:pt>
                <c:pt idx="944">
                  <c:v>8.4450000000000003</c:v>
                </c:pt>
                <c:pt idx="945">
                  <c:v>9.4849999999999994</c:v>
                </c:pt>
                <c:pt idx="946">
                  <c:v>9.85</c:v>
                </c:pt>
                <c:pt idx="947">
                  <c:v>9.6300000000000008</c:v>
                </c:pt>
                <c:pt idx="948">
                  <c:v>8.9950000000000028</c:v>
                </c:pt>
                <c:pt idx="949">
                  <c:v>8.1399999999999988</c:v>
                </c:pt>
                <c:pt idx="950">
                  <c:v>7.28</c:v>
                </c:pt>
                <c:pt idx="951">
                  <c:v>6.6199999999999992</c:v>
                </c:pt>
                <c:pt idx="952">
                  <c:v>6.33</c:v>
                </c:pt>
                <c:pt idx="953">
                  <c:v>6.5</c:v>
                </c:pt>
                <c:pt idx="954">
                  <c:v>7.165</c:v>
                </c:pt>
                <c:pt idx="955">
                  <c:v>8.2850000000000001</c:v>
                </c:pt>
                <c:pt idx="956">
                  <c:v>9.76</c:v>
                </c:pt>
                <c:pt idx="957">
                  <c:v>11.43</c:v>
                </c:pt>
                <c:pt idx="958">
                  <c:v>13.11</c:v>
                </c:pt>
                <c:pt idx="959">
                  <c:v>14.61</c:v>
                </c:pt>
                <c:pt idx="960">
                  <c:v>15.755000000000001</c:v>
                </c:pt>
                <c:pt idx="961">
                  <c:v>16.425000000000001</c:v>
                </c:pt>
                <c:pt idx="962">
                  <c:v>16.544999999999991</c:v>
                </c:pt>
                <c:pt idx="963">
                  <c:v>16.079999999999998</c:v>
                </c:pt>
                <c:pt idx="964">
                  <c:v>15.05</c:v>
                </c:pt>
                <c:pt idx="965">
                  <c:v>13.555</c:v>
                </c:pt>
                <c:pt idx="966">
                  <c:v>11.72</c:v>
                </c:pt>
                <c:pt idx="967">
                  <c:v>9.7100000000000009</c:v>
                </c:pt>
                <c:pt idx="968">
                  <c:v>7.6949999999999994</c:v>
                </c:pt>
                <c:pt idx="969">
                  <c:v>5.84</c:v>
                </c:pt>
                <c:pt idx="970">
                  <c:v>4.3</c:v>
                </c:pt>
                <c:pt idx="971">
                  <c:v>3.1749999999999998</c:v>
                </c:pt>
                <c:pt idx="972">
                  <c:v>2.5350000000000001</c:v>
                </c:pt>
                <c:pt idx="973">
                  <c:v>2.4</c:v>
                </c:pt>
                <c:pt idx="974">
                  <c:v>2.75</c:v>
                </c:pt>
                <c:pt idx="975">
                  <c:v>3.5249999999999999</c:v>
                </c:pt>
                <c:pt idx="976">
                  <c:v>4.6399999999999997</c:v>
                </c:pt>
                <c:pt idx="977">
                  <c:v>6.0299999999999976</c:v>
                </c:pt>
                <c:pt idx="978">
                  <c:v>7.6099999999999977</c:v>
                </c:pt>
                <c:pt idx="979">
                  <c:v>9.3049999999999997</c:v>
                </c:pt>
                <c:pt idx="980">
                  <c:v>11.05</c:v>
                </c:pt>
                <c:pt idx="981">
                  <c:v>12.78</c:v>
                </c:pt>
                <c:pt idx="982">
                  <c:v>14.465</c:v>
                </c:pt>
                <c:pt idx="983">
                  <c:v>16.059999999999999</c:v>
                </c:pt>
                <c:pt idx="984">
                  <c:v>17.535</c:v>
                </c:pt>
                <c:pt idx="985">
                  <c:v>18.86</c:v>
                </c:pt>
                <c:pt idx="986">
                  <c:v>20.004999999999999</c:v>
                </c:pt>
                <c:pt idx="987">
                  <c:v>20.919999999999991</c:v>
                </c:pt>
                <c:pt idx="988">
                  <c:v>21.544999999999991</c:v>
                </c:pt>
                <c:pt idx="989">
                  <c:v>21.835000000000001</c:v>
                </c:pt>
                <c:pt idx="990">
                  <c:v>21.754999999999999</c:v>
                </c:pt>
                <c:pt idx="991">
                  <c:v>21.274999999999999</c:v>
                </c:pt>
                <c:pt idx="992">
                  <c:v>20.405000000000001</c:v>
                </c:pt>
                <c:pt idx="993">
                  <c:v>19.184999999999999</c:v>
                </c:pt>
                <c:pt idx="994">
                  <c:v>17.675000000000001</c:v>
                </c:pt>
                <c:pt idx="995">
                  <c:v>15.98</c:v>
                </c:pt>
                <c:pt idx="996">
                  <c:v>14.195</c:v>
                </c:pt>
                <c:pt idx="997">
                  <c:v>12.445</c:v>
                </c:pt>
                <c:pt idx="998">
                  <c:v>10.83</c:v>
                </c:pt>
                <c:pt idx="999">
                  <c:v>9.4350000000000005</c:v>
                </c:pt>
                <c:pt idx="1000">
                  <c:v>8.2950000000000017</c:v>
                </c:pt>
                <c:pt idx="1001">
                  <c:v>7.39</c:v>
                </c:pt>
                <c:pt idx="1002">
                  <c:v>6.6849999999999987</c:v>
                </c:pt>
                <c:pt idx="1003">
                  <c:v>6.1099999999999994</c:v>
                </c:pt>
                <c:pt idx="1004">
                  <c:v>5.5649999999999986</c:v>
                </c:pt>
                <c:pt idx="1005">
                  <c:v>4.9400000000000004</c:v>
                </c:pt>
                <c:pt idx="1006">
                  <c:v>4.13</c:v>
                </c:pt>
                <c:pt idx="1007">
                  <c:v>3.0249999999999999</c:v>
                </c:pt>
                <c:pt idx="1008">
                  <c:v>1.55</c:v>
                </c:pt>
                <c:pt idx="1009">
                  <c:v>-0.34499999999999997</c:v>
                </c:pt>
                <c:pt idx="1010">
                  <c:v>-2.645</c:v>
                </c:pt>
                <c:pt idx="1011">
                  <c:v>-5.2750000000000004</c:v>
                </c:pt>
                <c:pt idx="1012">
                  <c:v>-8.120000000000001</c:v>
                </c:pt>
                <c:pt idx="1013">
                  <c:v>-11.025</c:v>
                </c:pt>
                <c:pt idx="1014">
                  <c:v>-13.815</c:v>
                </c:pt>
                <c:pt idx="1015">
                  <c:v>-16.309999999999999</c:v>
                </c:pt>
                <c:pt idx="1016">
                  <c:v>-18.324999999999999</c:v>
                </c:pt>
                <c:pt idx="1017">
                  <c:v>-19.7</c:v>
                </c:pt>
                <c:pt idx="1018">
                  <c:v>-20.309999999999999</c:v>
                </c:pt>
                <c:pt idx="1019">
                  <c:v>-20.094999999999999</c:v>
                </c:pt>
                <c:pt idx="1020">
                  <c:v>-19.035</c:v>
                </c:pt>
                <c:pt idx="1021">
                  <c:v>-17.2</c:v>
                </c:pt>
                <c:pt idx="1022">
                  <c:v>-14.67</c:v>
                </c:pt>
                <c:pt idx="1023">
                  <c:v>-11.6</c:v>
                </c:pt>
                <c:pt idx="1024">
                  <c:v>-8.1349999999999998</c:v>
                </c:pt>
                <c:pt idx="1025">
                  <c:v>-4.46</c:v>
                </c:pt>
                <c:pt idx="1026">
                  <c:v>-0.76</c:v>
                </c:pt>
                <c:pt idx="1027">
                  <c:v>2.79</c:v>
                </c:pt>
                <c:pt idx="1028">
                  <c:v>6.044999999999999</c:v>
                </c:pt>
                <c:pt idx="1029">
                  <c:v>8.8800000000000026</c:v>
                </c:pt>
                <c:pt idx="1030">
                  <c:v>11.22</c:v>
                </c:pt>
                <c:pt idx="1031">
                  <c:v>13.03</c:v>
                </c:pt>
                <c:pt idx="1032">
                  <c:v>14.3</c:v>
                </c:pt>
                <c:pt idx="1033">
                  <c:v>15.05</c:v>
                </c:pt>
                <c:pt idx="1034">
                  <c:v>15.345000000000001</c:v>
                </c:pt>
                <c:pt idx="1035">
                  <c:v>15.285</c:v>
                </c:pt>
                <c:pt idx="1036">
                  <c:v>14.965</c:v>
                </c:pt>
                <c:pt idx="1037">
                  <c:v>14.49</c:v>
                </c:pt>
                <c:pt idx="1038">
                  <c:v>13.94</c:v>
                </c:pt>
                <c:pt idx="1039">
                  <c:v>13.395</c:v>
                </c:pt>
                <c:pt idx="1040">
                  <c:v>12.925000000000001</c:v>
                </c:pt>
                <c:pt idx="1041">
                  <c:v>12.56</c:v>
                </c:pt>
                <c:pt idx="1042">
                  <c:v>12.31</c:v>
                </c:pt>
                <c:pt idx="1043">
                  <c:v>12.164999999999999</c:v>
                </c:pt>
                <c:pt idx="1044">
                  <c:v>12.09</c:v>
                </c:pt>
                <c:pt idx="1045">
                  <c:v>12.07</c:v>
                </c:pt>
                <c:pt idx="1046">
                  <c:v>12.065</c:v>
                </c:pt>
                <c:pt idx="1047">
                  <c:v>12.05</c:v>
                </c:pt>
                <c:pt idx="1048">
                  <c:v>12.005000000000001</c:v>
                </c:pt>
                <c:pt idx="1049">
                  <c:v>11.925000000000001</c:v>
                </c:pt>
                <c:pt idx="1050">
                  <c:v>11.8</c:v>
                </c:pt>
                <c:pt idx="1051">
                  <c:v>11.65</c:v>
                </c:pt>
                <c:pt idx="1052">
                  <c:v>11.51</c:v>
                </c:pt>
                <c:pt idx="1053">
                  <c:v>11.42</c:v>
                </c:pt>
                <c:pt idx="1054">
                  <c:v>11.414999999999999</c:v>
                </c:pt>
                <c:pt idx="1055">
                  <c:v>11.51</c:v>
                </c:pt>
                <c:pt idx="1056">
                  <c:v>11.72</c:v>
                </c:pt>
                <c:pt idx="1057">
                  <c:v>12.04</c:v>
                </c:pt>
                <c:pt idx="1058">
                  <c:v>12.44</c:v>
                </c:pt>
                <c:pt idx="1059">
                  <c:v>12.89</c:v>
                </c:pt>
                <c:pt idx="1060">
                  <c:v>13.345000000000001</c:v>
                </c:pt>
                <c:pt idx="1061">
                  <c:v>13.765000000000001</c:v>
                </c:pt>
                <c:pt idx="1062">
                  <c:v>14.095000000000001</c:v>
                </c:pt>
                <c:pt idx="1063">
                  <c:v>14.295</c:v>
                </c:pt>
                <c:pt idx="1064">
                  <c:v>14.335000000000001</c:v>
                </c:pt>
                <c:pt idx="1065">
                  <c:v>14.205</c:v>
                </c:pt>
                <c:pt idx="1066">
                  <c:v>13.914999999999999</c:v>
                </c:pt>
                <c:pt idx="1067">
                  <c:v>13.475</c:v>
                </c:pt>
                <c:pt idx="1068">
                  <c:v>12.93</c:v>
                </c:pt>
                <c:pt idx="1069">
                  <c:v>12.33</c:v>
                </c:pt>
                <c:pt idx="1070">
                  <c:v>11.725</c:v>
                </c:pt>
                <c:pt idx="1071">
                  <c:v>11.154999999999999</c:v>
                </c:pt>
                <c:pt idx="1072">
                  <c:v>10.65</c:v>
                </c:pt>
                <c:pt idx="1073">
                  <c:v>10.220000000000001</c:v>
                </c:pt>
                <c:pt idx="1074">
                  <c:v>9.8800000000000026</c:v>
                </c:pt>
                <c:pt idx="1075">
                  <c:v>9.61</c:v>
                </c:pt>
                <c:pt idx="1076">
                  <c:v>9.4</c:v>
                </c:pt>
                <c:pt idx="1077">
                  <c:v>9.2299999999999986</c:v>
                </c:pt>
                <c:pt idx="1078">
                  <c:v>9.07</c:v>
                </c:pt>
                <c:pt idx="1079">
                  <c:v>8.9</c:v>
                </c:pt>
                <c:pt idx="1080">
                  <c:v>8.6900000000000013</c:v>
                </c:pt>
                <c:pt idx="1081">
                  <c:v>8.4</c:v>
                </c:pt>
                <c:pt idx="1082">
                  <c:v>8.0050000000000008</c:v>
                </c:pt>
                <c:pt idx="1083">
                  <c:v>7.4749999999999996</c:v>
                </c:pt>
                <c:pt idx="1084">
                  <c:v>6.8049999999999988</c:v>
                </c:pt>
                <c:pt idx="1085">
                  <c:v>5.99</c:v>
                </c:pt>
                <c:pt idx="1086">
                  <c:v>5.0350000000000001</c:v>
                </c:pt>
                <c:pt idx="1087">
                  <c:v>3.94</c:v>
                </c:pt>
                <c:pt idx="1088">
                  <c:v>2.6949999999999998</c:v>
                </c:pt>
                <c:pt idx="1089">
                  <c:v>1.3149999999999999</c:v>
                </c:pt>
                <c:pt idx="1090">
                  <c:v>-0.2</c:v>
                </c:pt>
                <c:pt idx="1091">
                  <c:v>-1.82</c:v>
                </c:pt>
                <c:pt idx="1092">
                  <c:v>-3.52</c:v>
                </c:pt>
                <c:pt idx="1093">
                  <c:v>-5.2450000000000001</c:v>
                </c:pt>
                <c:pt idx="1094">
                  <c:v>-6.94</c:v>
                </c:pt>
                <c:pt idx="1095">
                  <c:v>-8.51</c:v>
                </c:pt>
                <c:pt idx="1096">
                  <c:v>-9.85</c:v>
                </c:pt>
                <c:pt idx="1097">
                  <c:v>-10.845000000000001</c:v>
                </c:pt>
                <c:pt idx="1098">
                  <c:v>-11.395</c:v>
                </c:pt>
                <c:pt idx="1099">
                  <c:v>-11.42</c:v>
                </c:pt>
                <c:pt idx="1100">
                  <c:v>-10.865</c:v>
                </c:pt>
                <c:pt idx="1101">
                  <c:v>-9.745000000000001</c:v>
                </c:pt>
                <c:pt idx="1102">
                  <c:v>-8.1150000000000002</c:v>
                </c:pt>
                <c:pt idx="1103">
                  <c:v>-6.1</c:v>
                </c:pt>
                <c:pt idx="1104">
                  <c:v>-3.8650000000000002</c:v>
                </c:pt>
                <c:pt idx="1105">
                  <c:v>-1.63</c:v>
                </c:pt>
                <c:pt idx="1106">
                  <c:v>0.35499999999999998</c:v>
                </c:pt>
                <c:pt idx="1107">
                  <c:v>1.85</c:v>
                </c:pt>
                <c:pt idx="1108">
                  <c:v>2.66</c:v>
                </c:pt>
                <c:pt idx="1109">
                  <c:v>2.6549999999999998</c:v>
                </c:pt>
                <c:pt idx="1110">
                  <c:v>1.82</c:v>
                </c:pt>
                <c:pt idx="1111">
                  <c:v>0.22</c:v>
                </c:pt>
                <c:pt idx="1112">
                  <c:v>-1.9650000000000001</c:v>
                </c:pt>
                <c:pt idx="1113">
                  <c:v>-4.46</c:v>
                </c:pt>
                <c:pt idx="1114">
                  <c:v>-6.93</c:v>
                </c:pt>
                <c:pt idx="1115">
                  <c:v>-8.99</c:v>
                </c:pt>
                <c:pt idx="1116">
                  <c:v>-10.285</c:v>
                </c:pt>
                <c:pt idx="1117">
                  <c:v>-10.525</c:v>
                </c:pt>
                <c:pt idx="1118">
                  <c:v>-9.52</c:v>
                </c:pt>
                <c:pt idx="1119">
                  <c:v>-7.2150000000000007</c:v>
                </c:pt>
                <c:pt idx="1120">
                  <c:v>-3.665</c:v>
                </c:pt>
                <c:pt idx="1121">
                  <c:v>0.91500000000000004</c:v>
                </c:pt>
                <c:pt idx="1122">
                  <c:v>6.21</c:v>
                </c:pt>
                <c:pt idx="1123">
                  <c:v>11.84</c:v>
                </c:pt>
                <c:pt idx="1124">
                  <c:v>17.355</c:v>
                </c:pt>
                <c:pt idx="1125">
                  <c:v>22.34</c:v>
                </c:pt>
                <c:pt idx="1126">
                  <c:v>26.4</c:v>
                </c:pt>
                <c:pt idx="1127">
                  <c:v>29.234999999999999</c:v>
                </c:pt>
                <c:pt idx="1128">
                  <c:v>30.66</c:v>
                </c:pt>
                <c:pt idx="1129">
                  <c:v>30.61000000000001</c:v>
                </c:pt>
                <c:pt idx="1130">
                  <c:v>29.155000000000001</c:v>
                </c:pt>
                <c:pt idx="1131">
                  <c:v>26.48</c:v>
                </c:pt>
                <c:pt idx="1132">
                  <c:v>22.864999999999998</c:v>
                </c:pt>
                <c:pt idx="1133">
                  <c:v>18.64</c:v>
                </c:pt>
                <c:pt idx="1134">
                  <c:v>14.175000000000001</c:v>
                </c:pt>
                <c:pt idx="1135">
                  <c:v>9.8049999999999997</c:v>
                </c:pt>
                <c:pt idx="1136">
                  <c:v>5.8149999999999986</c:v>
                </c:pt>
                <c:pt idx="1137">
                  <c:v>2.4249999999999998</c:v>
                </c:pt>
                <c:pt idx="1138">
                  <c:v>-0.245</c:v>
                </c:pt>
                <c:pt idx="1139">
                  <c:v>-2.16</c:v>
                </c:pt>
                <c:pt idx="1140">
                  <c:v>-3.3549999999999991</c:v>
                </c:pt>
                <c:pt idx="1141">
                  <c:v>-3.915</c:v>
                </c:pt>
                <c:pt idx="1142">
                  <c:v>-3.9649999999999999</c:v>
                </c:pt>
                <c:pt idx="1143">
                  <c:v>-3.6549999999999998</c:v>
                </c:pt>
                <c:pt idx="1144">
                  <c:v>-3.12</c:v>
                </c:pt>
                <c:pt idx="1145">
                  <c:v>-2.48</c:v>
                </c:pt>
                <c:pt idx="1146">
                  <c:v>-1.7949999999999999</c:v>
                </c:pt>
                <c:pt idx="1147">
                  <c:v>-1.0900000000000001</c:v>
                </c:pt>
                <c:pt idx="1148">
                  <c:v>-0.34</c:v>
                </c:pt>
                <c:pt idx="1149">
                  <c:v>0.51</c:v>
                </c:pt>
                <c:pt idx="1150">
                  <c:v>1.5249999999999999</c:v>
                </c:pt>
                <c:pt idx="1151">
                  <c:v>2.76</c:v>
                </c:pt>
                <c:pt idx="1152">
                  <c:v>4.25</c:v>
                </c:pt>
                <c:pt idx="1153">
                  <c:v>5.99</c:v>
                </c:pt>
                <c:pt idx="1154">
                  <c:v>7.9450000000000003</c:v>
                </c:pt>
                <c:pt idx="1155">
                  <c:v>10.029999999999999</c:v>
                </c:pt>
                <c:pt idx="1156">
                  <c:v>12.11</c:v>
                </c:pt>
                <c:pt idx="1157">
                  <c:v>14.065</c:v>
                </c:pt>
                <c:pt idx="1158">
                  <c:v>15.765000000000001</c:v>
                </c:pt>
                <c:pt idx="1159">
                  <c:v>17.12</c:v>
                </c:pt>
                <c:pt idx="1160">
                  <c:v>18.055</c:v>
                </c:pt>
                <c:pt idx="1161">
                  <c:v>18.53</c:v>
                </c:pt>
                <c:pt idx="1162">
                  <c:v>18.565000000000001</c:v>
                </c:pt>
                <c:pt idx="1163">
                  <c:v>18.215</c:v>
                </c:pt>
                <c:pt idx="1164">
                  <c:v>17.57</c:v>
                </c:pt>
                <c:pt idx="1165">
                  <c:v>16.739999999999998</c:v>
                </c:pt>
                <c:pt idx="1166">
                  <c:v>15.855</c:v>
                </c:pt>
                <c:pt idx="1167">
                  <c:v>15.02</c:v>
                </c:pt>
                <c:pt idx="1168">
                  <c:v>14.324999999999999</c:v>
                </c:pt>
                <c:pt idx="1169">
                  <c:v>13.835000000000001</c:v>
                </c:pt>
                <c:pt idx="1170">
                  <c:v>13.595000000000001</c:v>
                </c:pt>
                <c:pt idx="1171">
                  <c:v>13.625</c:v>
                </c:pt>
                <c:pt idx="1172">
                  <c:v>13.93</c:v>
                </c:pt>
                <c:pt idx="1173">
                  <c:v>14.505000000000001</c:v>
                </c:pt>
                <c:pt idx="1174">
                  <c:v>15.34</c:v>
                </c:pt>
                <c:pt idx="1175">
                  <c:v>16.405000000000001</c:v>
                </c:pt>
                <c:pt idx="1176">
                  <c:v>17.68</c:v>
                </c:pt>
                <c:pt idx="1177">
                  <c:v>19.125</c:v>
                </c:pt>
                <c:pt idx="1178">
                  <c:v>20.715</c:v>
                </c:pt>
                <c:pt idx="1179">
                  <c:v>22.395</c:v>
                </c:pt>
                <c:pt idx="1180">
                  <c:v>24.115000000000009</c:v>
                </c:pt>
                <c:pt idx="1181">
                  <c:v>25.785</c:v>
                </c:pt>
                <c:pt idx="1182">
                  <c:v>27.305</c:v>
                </c:pt>
                <c:pt idx="1183">
                  <c:v>28.574999999999999</c:v>
                </c:pt>
                <c:pt idx="1184">
                  <c:v>29.464999999999989</c:v>
                </c:pt>
                <c:pt idx="1185">
                  <c:v>29.86</c:v>
                </c:pt>
                <c:pt idx="1186">
                  <c:v>29.655000000000001</c:v>
                </c:pt>
                <c:pt idx="1187">
                  <c:v>28.76499999999999</c:v>
                </c:pt>
                <c:pt idx="1188">
                  <c:v>27.145</c:v>
                </c:pt>
                <c:pt idx="1189">
                  <c:v>24.785</c:v>
                </c:pt>
                <c:pt idx="1190">
                  <c:v>21.725000000000001</c:v>
                </c:pt>
                <c:pt idx="1191">
                  <c:v>18.055</c:v>
                </c:pt>
                <c:pt idx="1192">
                  <c:v>13.91</c:v>
                </c:pt>
                <c:pt idx="1193">
                  <c:v>9.4700000000000006</c:v>
                </c:pt>
                <c:pt idx="1194">
                  <c:v>4.9350000000000014</c:v>
                </c:pt>
                <c:pt idx="1195">
                  <c:v>0.51</c:v>
                </c:pt>
                <c:pt idx="1196">
                  <c:v>-3.5799999999999992</c:v>
                </c:pt>
                <c:pt idx="1197">
                  <c:v>-7.1249999999999991</c:v>
                </c:pt>
                <c:pt idx="1198">
                  <c:v>-9.9450000000000003</c:v>
                </c:pt>
                <c:pt idx="1199">
                  <c:v>-11.885</c:v>
                </c:pt>
                <c:pt idx="1200">
                  <c:v>-12.855</c:v>
                </c:pt>
                <c:pt idx="1201">
                  <c:v>-12.835000000000001</c:v>
                </c:pt>
                <c:pt idx="1202">
                  <c:v>-11.85</c:v>
                </c:pt>
                <c:pt idx="1203">
                  <c:v>-10.005000000000001</c:v>
                </c:pt>
                <c:pt idx="1204">
                  <c:v>-7.45</c:v>
                </c:pt>
                <c:pt idx="1205">
                  <c:v>-4.3849999999999989</c:v>
                </c:pt>
                <c:pt idx="1206">
                  <c:v>-1.0249999999999999</c:v>
                </c:pt>
                <c:pt idx="1207">
                  <c:v>2.4049999999999998</c:v>
                </c:pt>
                <c:pt idx="1208">
                  <c:v>5.6649999999999991</c:v>
                </c:pt>
                <c:pt idx="1209">
                  <c:v>8.5450000000000017</c:v>
                </c:pt>
                <c:pt idx="1210">
                  <c:v>10.84</c:v>
                </c:pt>
                <c:pt idx="1211">
                  <c:v>12.395</c:v>
                </c:pt>
                <c:pt idx="1212">
                  <c:v>13.095000000000001</c:v>
                </c:pt>
                <c:pt idx="1213">
                  <c:v>12.86</c:v>
                </c:pt>
                <c:pt idx="1214">
                  <c:v>11.685</c:v>
                </c:pt>
                <c:pt idx="1215">
                  <c:v>9.625</c:v>
                </c:pt>
                <c:pt idx="1216">
                  <c:v>6.8149999999999986</c:v>
                </c:pt>
                <c:pt idx="1217">
                  <c:v>3.4249999999999998</c:v>
                </c:pt>
                <c:pt idx="1218">
                  <c:v>-0.34</c:v>
                </c:pt>
                <c:pt idx="1219">
                  <c:v>-4.2350000000000003</c:v>
                </c:pt>
                <c:pt idx="1220">
                  <c:v>-8.0050000000000008</c:v>
                </c:pt>
                <c:pt idx="1221">
                  <c:v>-11.38</c:v>
                </c:pt>
                <c:pt idx="1222">
                  <c:v>-14.11</c:v>
                </c:pt>
                <c:pt idx="1223">
                  <c:v>-15.97</c:v>
                </c:pt>
                <c:pt idx="1224">
                  <c:v>-16.78</c:v>
                </c:pt>
                <c:pt idx="1225">
                  <c:v>-16.425000000000001</c:v>
                </c:pt>
                <c:pt idx="1226">
                  <c:v>-14.885</c:v>
                </c:pt>
                <c:pt idx="1227">
                  <c:v>-12.21</c:v>
                </c:pt>
                <c:pt idx="1228">
                  <c:v>-8.5350000000000001</c:v>
                </c:pt>
                <c:pt idx="1229">
                  <c:v>-4.0599999999999996</c:v>
                </c:pt>
                <c:pt idx="1230">
                  <c:v>0.93500000000000005</c:v>
                </c:pt>
                <c:pt idx="1231">
                  <c:v>6.1199999999999992</c:v>
                </c:pt>
                <c:pt idx="1232">
                  <c:v>11.15</c:v>
                </c:pt>
                <c:pt idx="1233">
                  <c:v>15.685</c:v>
                </c:pt>
                <c:pt idx="1234">
                  <c:v>19.41</c:v>
                </c:pt>
                <c:pt idx="1235">
                  <c:v>22.06</c:v>
                </c:pt>
                <c:pt idx="1236">
                  <c:v>23.454999999999998</c:v>
                </c:pt>
                <c:pt idx="1237">
                  <c:v>23.49</c:v>
                </c:pt>
                <c:pt idx="1238">
                  <c:v>22.164999999999999</c:v>
                </c:pt>
                <c:pt idx="1239">
                  <c:v>19.59</c:v>
                </c:pt>
                <c:pt idx="1240">
                  <c:v>15.98</c:v>
                </c:pt>
                <c:pt idx="1241">
                  <c:v>11.62</c:v>
                </c:pt>
                <c:pt idx="1242">
                  <c:v>6.83</c:v>
                </c:pt>
                <c:pt idx="1243">
                  <c:v>1.9450000000000001</c:v>
                </c:pt>
                <c:pt idx="1244">
                  <c:v>-2.73</c:v>
                </c:pt>
                <c:pt idx="1245">
                  <c:v>-6.94</c:v>
                </c:pt>
                <c:pt idx="1246">
                  <c:v>-10.515000000000001</c:v>
                </c:pt>
                <c:pt idx="1247">
                  <c:v>-13.35</c:v>
                </c:pt>
                <c:pt idx="1248">
                  <c:v>-15.435</c:v>
                </c:pt>
                <c:pt idx="1249">
                  <c:v>-16.855</c:v>
                </c:pt>
                <c:pt idx="1250">
                  <c:v>-17.754999999999999</c:v>
                </c:pt>
                <c:pt idx="1251">
                  <c:v>-18.32</c:v>
                </c:pt>
                <c:pt idx="1252">
                  <c:v>-18.725000000000001</c:v>
                </c:pt>
                <c:pt idx="1253">
                  <c:v>-19.115000000000009</c:v>
                </c:pt>
                <c:pt idx="1254">
                  <c:v>-19.594999999999999</c:v>
                </c:pt>
                <c:pt idx="1255">
                  <c:v>-20.18</c:v>
                </c:pt>
                <c:pt idx="1256">
                  <c:v>-20.81</c:v>
                </c:pt>
                <c:pt idx="1257">
                  <c:v>-21.355</c:v>
                </c:pt>
                <c:pt idx="1258">
                  <c:v>-21.62</c:v>
                </c:pt>
                <c:pt idx="1259">
                  <c:v>-21.384999999999991</c:v>
                </c:pt>
                <c:pt idx="1260">
                  <c:v>-20.440000000000001</c:v>
                </c:pt>
                <c:pt idx="1261">
                  <c:v>-18.585000000000001</c:v>
                </c:pt>
                <c:pt idx="1262">
                  <c:v>-15.73</c:v>
                </c:pt>
                <c:pt idx="1263">
                  <c:v>-11.865</c:v>
                </c:pt>
                <c:pt idx="1264">
                  <c:v>-7.0849999999999982</c:v>
                </c:pt>
                <c:pt idx="1265">
                  <c:v>-1.62</c:v>
                </c:pt>
                <c:pt idx="1266">
                  <c:v>4.2350000000000003</c:v>
                </c:pt>
                <c:pt idx="1267">
                  <c:v>10.1</c:v>
                </c:pt>
                <c:pt idx="1268">
                  <c:v>15.56</c:v>
                </c:pt>
                <c:pt idx="1269">
                  <c:v>20.204999999999998</c:v>
                </c:pt>
                <c:pt idx="1270">
                  <c:v>23.69</c:v>
                </c:pt>
                <c:pt idx="1271">
                  <c:v>25.754999999999999</c:v>
                </c:pt>
                <c:pt idx="1272">
                  <c:v>26.274999999999999</c:v>
                </c:pt>
                <c:pt idx="1273">
                  <c:v>25.259999999999991</c:v>
                </c:pt>
                <c:pt idx="1274">
                  <c:v>22.864999999999998</c:v>
                </c:pt>
                <c:pt idx="1275">
                  <c:v>19.355</c:v>
                </c:pt>
                <c:pt idx="1276">
                  <c:v>15.085000000000001</c:v>
                </c:pt>
                <c:pt idx="1277">
                  <c:v>10.43</c:v>
                </c:pt>
                <c:pt idx="1278">
                  <c:v>5.7750000000000004</c:v>
                </c:pt>
                <c:pt idx="1279">
                  <c:v>1.4750000000000001</c:v>
                </c:pt>
                <c:pt idx="1280">
                  <c:v>-2.2000000000000002</c:v>
                </c:pt>
                <c:pt idx="1281">
                  <c:v>-5.0549999999999988</c:v>
                </c:pt>
                <c:pt idx="1282">
                  <c:v>-7.0150000000000006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DAA600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8616-4158-8A99-F8176B787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6218400"/>
        <c:axId val="626216768"/>
      </c:barChart>
      <c:lineChart>
        <c:grouping val="standard"/>
        <c:varyColors val="0"/>
        <c:ser>
          <c:idx val="2"/>
          <c:order val="1"/>
          <c:tx>
            <c:strRef>
              <c:f>'apc1'!$H$1</c:f>
              <c:strCache>
                <c:ptCount val="1"/>
                <c:pt idx="0">
                  <c:v>Partial Reconstruction PC1</c:v>
                </c:pt>
              </c:strCache>
            </c:strRef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255"/>
            <c:marker>
              <c:symbol val="square"/>
              <c:size val="5"/>
              <c:spPr>
                <a:blipFill>
                  <a:blip xmlns:r="http://schemas.openxmlformats.org/officeDocument/2006/relationships" r:embed="rId2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8616-4158-8A99-F8176B78757D}"/>
              </c:ext>
            </c:extLst>
          </c:dPt>
          <c:cat>
            <c:numRef>
              <c:f>'apc1'!$A$2:$A$1284</c:f>
              <c:numCache>
                <c:formatCode>mmm\-yy</c:formatCode>
                <c:ptCount val="1283"/>
                <c:pt idx="0">
                  <c:v>1493</c:v>
                </c:pt>
                <c:pt idx="1">
                  <c:v>1522</c:v>
                </c:pt>
                <c:pt idx="2">
                  <c:v>1553</c:v>
                </c:pt>
                <c:pt idx="3">
                  <c:v>1583</c:v>
                </c:pt>
                <c:pt idx="4">
                  <c:v>1614</c:v>
                </c:pt>
                <c:pt idx="5">
                  <c:v>1644</c:v>
                </c:pt>
                <c:pt idx="6">
                  <c:v>1675</c:v>
                </c:pt>
                <c:pt idx="7">
                  <c:v>1706</c:v>
                </c:pt>
                <c:pt idx="8">
                  <c:v>1736</c:v>
                </c:pt>
                <c:pt idx="9">
                  <c:v>1767</c:v>
                </c:pt>
                <c:pt idx="10">
                  <c:v>1797</c:v>
                </c:pt>
                <c:pt idx="11">
                  <c:v>1828</c:v>
                </c:pt>
                <c:pt idx="12">
                  <c:v>1859</c:v>
                </c:pt>
                <c:pt idx="13">
                  <c:v>1887</c:v>
                </c:pt>
                <c:pt idx="14">
                  <c:v>1918</c:v>
                </c:pt>
                <c:pt idx="15">
                  <c:v>1948</c:v>
                </c:pt>
                <c:pt idx="16">
                  <c:v>1979</c:v>
                </c:pt>
                <c:pt idx="17">
                  <c:v>2009</c:v>
                </c:pt>
                <c:pt idx="18">
                  <c:v>2040</c:v>
                </c:pt>
                <c:pt idx="19">
                  <c:v>2071</c:v>
                </c:pt>
                <c:pt idx="20">
                  <c:v>2101</c:v>
                </c:pt>
                <c:pt idx="21">
                  <c:v>2132</c:v>
                </c:pt>
                <c:pt idx="22">
                  <c:v>2162</c:v>
                </c:pt>
                <c:pt idx="23">
                  <c:v>2193</c:v>
                </c:pt>
                <c:pt idx="24">
                  <c:v>2224</c:v>
                </c:pt>
                <c:pt idx="25">
                  <c:v>2252</c:v>
                </c:pt>
                <c:pt idx="26">
                  <c:v>2283</c:v>
                </c:pt>
                <c:pt idx="27">
                  <c:v>2313</c:v>
                </c:pt>
                <c:pt idx="28">
                  <c:v>2344</c:v>
                </c:pt>
                <c:pt idx="29">
                  <c:v>2374</c:v>
                </c:pt>
                <c:pt idx="30">
                  <c:v>2405</c:v>
                </c:pt>
                <c:pt idx="31">
                  <c:v>2436</c:v>
                </c:pt>
                <c:pt idx="32">
                  <c:v>2466</c:v>
                </c:pt>
                <c:pt idx="33">
                  <c:v>2497</c:v>
                </c:pt>
                <c:pt idx="34">
                  <c:v>2527</c:v>
                </c:pt>
                <c:pt idx="35">
                  <c:v>2558</c:v>
                </c:pt>
                <c:pt idx="36">
                  <c:v>2589</c:v>
                </c:pt>
                <c:pt idx="37">
                  <c:v>2617</c:v>
                </c:pt>
                <c:pt idx="38">
                  <c:v>2648</c:v>
                </c:pt>
                <c:pt idx="39">
                  <c:v>2678</c:v>
                </c:pt>
                <c:pt idx="40">
                  <c:v>2709</c:v>
                </c:pt>
                <c:pt idx="41">
                  <c:v>2739</c:v>
                </c:pt>
                <c:pt idx="42">
                  <c:v>2770</c:v>
                </c:pt>
                <c:pt idx="43">
                  <c:v>2801</c:v>
                </c:pt>
                <c:pt idx="44">
                  <c:v>2831</c:v>
                </c:pt>
                <c:pt idx="45">
                  <c:v>2862</c:v>
                </c:pt>
                <c:pt idx="46">
                  <c:v>2892</c:v>
                </c:pt>
                <c:pt idx="47">
                  <c:v>2923</c:v>
                </c:pt>
                <c:pt idx="48">
                  <c:v>2954</c:v>
                </c:pt>
                <c:pt idx="49">
                  <c:v>2983</c:v>
                </c:pt>
                <c:pt idx="50">
                  <c:v>3014</c:v>
                </c:pt>
                <c:pt idx="51">
                  <c:v>3044</c:v>
                </c:pt>
                <c:pt idx="52">
                  <c:v>3075</c:v>
                </c:pt>
                <c:pt idx="53">
                  <c:v>3105</c:v>
                </c:pt>
                <c:pt idx="54">
                  <c:v>3136</c:v>
                </c:pt>
                <c:pt idx="55">
                  <c:v>3167</c:v>
                </c:pt>
                <c:pt idx="56">
                  <c:v>3197</c:v>
                </c:pt>
                <c:pt idx="57">
                  <c:v>3228</c:v>
                </c:pt>
                <c:pt idx="58">
                  <c:v>3258</c:v>
                </c:pt>
                <c:pt idx="59">
                  <c:v>3289</c:v>
                </c:pt>
                <c:pt idx="60">
                  <c:v>3320</c:v>
                </c:pt>
                <c:pt idx="61">
                  <c:v>3348</c:v>
                </c:pt>
                <c:pt idx="62">
                  <c:v>3379</c:v>
                </c:pt>
                <c:pt idx="63">
                  <c:v>3409</c:v>
                </c:pt>
                <c:pt idx="64">
                  <c:v>3440</c:v>
                </c:pt>
                <c:pt idx="65">
                  <c:v>3470</c:v>
                </c:pt>
                <c:pt idx="66">
                  <c:v>3501</c:v>
                </c:pt>
                <c:pt idx="67">
                  <c:v>3532</c:v>
                </c:pt>
                <c:pt idx="68">
                  <c:v>3562</c:v>
                </c:pt>
                <c:pt idx="69">
                  <c:v>3593</c:v>
                </c:pt>
                <c:pt idx="70">
                  <c:v>3623</c:v>
                </c:pt>
                <c:pt idx="71">
                  <c:v>3654</c:v>
                </c:pt>
                <c:pt idx="72">
                  <c:v>3685</c:v>
                </c:pt>
                <c:pt idx="73">
                  <c:v>3713</c:v>
                </c:pt>
                <c:pt idx="74">
                  <c:v>3744</c:v>
                </c:pt>
                <c:pt idx="75">
                  <c:v>3774</c:v>
                </c:pt>
                <c:pt idx="76">
                  <c:v>3805</c:v>
                </c:pt>
                <c:pt idx="77">
                  <c:v>3835</c:v>
                </c:pt>
                <c:pt idx="78">
                  <c:v>3866</c:v>
                </c:pt>
                <c:pt idx="79">
                  <c:v>3897</c:v>
                </c:pt>
                <c:pt idx="80">
                  <c:v>3927</c:v>
                </c:pt>
                <c:pt idx="81">
                  <c:v>3958</c:v>
                </c:pt>
                <c:pt idx="82">
                  <c:v>3988</c:v>
                </c:pt>
                <c:pt idx="83">
                  <c:v>4019</c:v>
                </c:pt>
                <c:pt idx="84">
                  <c:v>4050</c:v>
                </c:pt>
                <c:pt idx="85">
                  <c:v>4078</c:v>
                </c:pt>
                <c:pt idx="86">
                  <c:v>4109</c:v>
                </c:pt>
                <c:pt idx="87">
                  <c:v>4139</c:v>
                </c:pt>
                <c:pt idx="88">
                  <c:v>4170</c:v>
                </c:pt>
                <c:pt idx="89">
                  <c:v>4200</c:v>
                </c:pt>
                <c:pt idx="90">
                  <c:v>4231</c:v>
                </c:pt>
                <c:pt idx="91">
                  <c:v>4262</c:v>
                </c:pt>
                <c:pt idx="92">
                  <c:v>4292</c:v>
                </c:pt>
                <c:pt idx="93">
                  <c:v>4323</c:v>
                </c:pt>
                <c:pt idx="94">
                  <c:v>4353</c:v>
                </c:pt>
                <c:pt idx="95">
                  <c:v>4384</c:v>
                </c:pt>
                <c:pt idx="96">
                  <c:v>4415</c:v>
                </c:pt>
                <c:pt idx="97">
                  <c:v>4444</c:v>
                </c:pt>
                <c:pt idx="98">
                  <c:v>4475</c:v>
                </c:pt>
                <c:pt idx="99">
                  <c:v>4505</c:v>
                </c:pt>
                <c:pt idx="100">
                  <c:v>4536</c:v>
                </c:pt>
                <c:pt idx="101">
                  <c:v>4566</c:v>
                </c:pt>
                <c:pt idx="102">
                  <c:v>4597</c:v>
                </c:pt>
                <c:pt idx="103">
                  <c:v>4628</c:v>
                </c:pt>
                <c:pt idx="104">
                  <c:v>4658</c:v>
                </c:pt>
                <c:pt idx="105">
                  <c:v>4689</c:v>
                </c:pt>
                <c:pt idx="106">
                  <c:v>4719</c:v>
                </c:pt>
                <c:pt idx="107">
                  <c:v>4750</c:v>
                </c:pt>
                <c:pt idx="108">
                  <c:v>4781</c:v>
                </c:pt>
                <c:pt idx="109">
                  <c:v>4809</c:v>
                </c:pt>
                <c:pt idx="110">
                  <c:v>4840</c:v>
                </c:pt>
                <c:pt idx="111">
                  <c:v>4870</c:v>
                </c:pt>
                <c:pt idx="112">
                  <c:v>4901</c:v>
                </c:pt>
                <c:pt idx="113">
                  <c:v>4931</c:v>
                </c:pt>
                <c:pt idx="114">
                  <c:v>4962</c:v>
                </c:pt>
                <c:pt idx="115">
                  <c:v>4993</c:v>
                </c:pt>
                <c:pt idx="116">
                  <c:v>5023</c:v>
                </c:pt>
                <c:pt idx="117">
                  <c:v>5054</c:v>
                </c:pt>
                <c:pt idx="118">
                  <c:v>5084</c:v>
                </c:pt>
                <c:pt idx="119">
                  <c:v>5115</c:v>
                </c:pt>
                <c:pt idx="120">
                  <c:v>5146</c:v>
                </c:pt>
                <c:pt idx="121">
                  <c:v>5174</c:v>
                </c:pt>
                <c:pt idx="122">
                  <c:v>5205</c:v>
                </c:pt>
                <c:pt idx="123">
                  <c:v>5235</c:v>
                </c:pt>
                <c:pt idx="124">
                  <c:v>5266</c:v>
                </c:pt>
                <c:pt idx="125">
                  <c:v>5296</c:v>
                </c:pt>
                <c:pt idx="126">
                  <c:v>5327</c:v>
                </c:pt>
                <c:pt idx="127">
                  <c:v>5358</c:v>
                </c:pt>
                <c:pt idx="128">
                  <c:v>5388</c:v>
                </c:pt>
                <c:pt idx="129">
                  <c:v>5419</c:v>
                </c:pt>
                <c:pt idx="130">
                  <c:v>5449</c:v>
                </c:pt>
                <c:pt idx="131">
                  <c:v>5480</c:v>
                </c:pt>
                <c:pt idx="132">
                  <c:v>5511</c:v>
                </c:pt>
                <c:pt idx="133">
                  <c:v>5539</c:v>
                </c:pt>
                <c:pt idx="134">
                  <c:v>5570</c:v>
                </c:pt>
                <c:pt idx="135">
                  <c:v>5600</c:v>
                </c:pt>
                <c:pt idx="136">
                  <c:v>5631</c:v>
                </c:pt>
                <c:pt idx="137">
                  <c:v>5661</c:v>
                </c:pt>
                <c:pt idx="138">
                  <c:v>5692</c:v>
                </c:pt>
                <c:pt idx="139">
                  <c:v>5723</c:v>
                </c:pt>
                <c:pt idx="140">
                  <c:v>5753</c:v>
                </c:pt>
                <c:pt idx="141">
                  <c:v>5784</c:v>
                </c:pt>
                <c:pt idx="142">
                  <c:v>5814</c:v>
                </c:pt>
                <c:pt idx="143">
                  <c:v>5845</c:v>
                </c:pt>
                <c:pt idx="144">
                  <c:v>5876</c:v>
                </c:pt>
                <c:pt idx="145">
                  <c:v>5905</c:v>
                </c:pt>
                <c:pt idx="146">
                  <c:v>5936</c:v>
                </c:pt>
                <c:pt idx="147">
                  <c:v>5966</c:v>
                </c:pt>
                <c:pt idx="148">
                  <c:v>5997</c:v>
                </c:pt>
                <c:pt idx="149">
                  <c:v>6027</c:v>
                </c:pt>
                <c:pt idx="150">
                  <c:v>6058</c:v>
                </c:pt>
                <c:pt idx="151">
                  <c:v>6089</c:v>
                </c:pt>
                <c:pt idx="152">
                  <c:v>6119</c:v>
                </c:pt>
                <c:pt idx="153">
                  <c:v>6150</c:v>
                </c:pt>
                <c:pt idx="154">
                  <c:v>6180</c:v>
                </c:pt>
                <c:pt idx="155">
                  <c:v>6211</c:v>
                </c:pt>
                <c:pt idx="156">
                  <c:v>6242</c:v>
                </c:pt>
                <c:pt idx="157">
                  <c:v>6270</c:v>
                </c:pt>
                <c:pt idx="158">
                  <c:v>6301</c:v>
                </c:pt>
                <c:pt idx="159">
                  <c:v>6331</c:v>
                </c:pt>
                <c:pt idx="160">
                  <c:v>6362</c:v>
                </c:pt>
                <c:pt idx="161">
                  <c:v>6392</c:v>
                </c:pt>
                <c:pt idx="162">
                  <c:v>6423</c:v>
                </c:pt>
                <c:pt idx="163">
                  <c:v>6454</c:v>
                </c:pt>
                <c:pt idx="164">
                  <c:v>6484</c:v>
                </c:pt>
                <c:pt idx="165">
                  <c:v>6515</c:v>
                </c:pt>
                <c:pt idx="166">
                  <c:v>6545</c:v>
                </c:pt>
                <c:pt idx="167">
                  <c:v>6576</c:v>
                </c:pt>
                <c:pt idx="168">
                  <c:v>6607</c:v>
                </c:pt>
                <c:pt idx="169">
                  <c:v>6635</c:v>
                </c:pt>
                <c:pt idx="170">
                  <c:v>6666</c:v>
                </c:pt>
                <c:pt idx="171">
                  <c:v>6696</c:v>
                </c:pt>
                <c:pt idx="172">
                  <c:v>6727</c:v>
                </c:pt>
                <c:pt idx="173">
                  <c:v>6757</c:v>
                </c:pt>
                <c:pt idx="174">
                  <c:v>6788</c:v>
                </c:pt>
                <c:pt idx="175">
                  <c:v>6819</c:v>
                </c:pt>
                <c:pt idx="176">
                  <c:v>6849</c:v>
                </c:pt>
                <c:pt idx="177">
                  <c:v>6880</c:v>
                </c:pt>
                <c:pt idx="178">
                  <c:v>6910</c:v>
                </c:pt>
                <c:pt idx="179">
                  <c:v>6941</c:v>
                </c:pt>
                <c:pt idx="180">
                  <c:v>6972</c:v>
                </c:pt>
                <c:pt idx="181">
                  <c:v>7000</c:v>
                </c:pt>
                <c:pt idx="182">
                  <c:v>7031</c:v>
                </c:pt>
                <c:pt idx="183">
                  <c:v>7061</c:v>
                </c:pt>
                <c:pt idx="184">
                  <c:v>7092</c:v>
                </c:pt>
                <c:pt idx="185">
                  <c:v>7122</c:v>
                </c:pt>
                <c:pt idx="186">
                  <c:v>7153</c:v>
                </c:pt>
                <c:pt idx="187">
                  <c:v>7184</c:v>
                </c:pt>
                <c:pt idx="188">
                  <c:v>7214</c:v>
                </c:pt>
                <c:pt idx="189">
                  <c:v>7245</c:v>
                </c:pt>
                <c:pt idx="190">
                  <c:v>7275</c:v>
                </c:pt>
                <c:pt idx="191">
                  <c:v>7306</c:v>
                </c:pt>
                <c:pt idx="192">
                  <c:v>7337</c:v>
                </c:pt>
                <c:pt idx="193">
                  <c:v>7366</c:v>
                </c:pt>
                <c:pt idx="194">
                  <c:v>7397</c:v>
                </c:pt>
                <c:pt idx="195">
                  <c:v>7427</c:v>
                </c:pt>
                <c:pt idx="196">
                  <c:v>7458</c:v>
                </c:pt>
                <c:pt idx="197">
                  <c:v>7488</c:v>
                </c:pt>
                <c:pt idx="198">
                  <c:v>7519</c:v>
                </c:pt>
                <c:pt idx="199">
                  <c:v>7550</c:v>
                </c:pt>
                <c:pt idx="200">
                  <c:v>7580</c:v>
                </c:pt>
                <c:pt idx="201">
                  <c:v>7611</c:v>
                </c:pt>
                <c:pt idx="202">
                  <c:v>7641</c:v>
                </c:pt>
                <c:pt idx="203">
                  <c:v>7672</c:v>
                </c:pt>
                <c:pt idx="204">
                  <c:v>7703</c:v>
                </c:pt>
                <c:pt idx="205">
                  <c:v>7731</c:v>
                </c:pt>
                <c:pt idx="206">
                  <c:v>7762</c:v>
                </c:pt>
                <c:pt idx="207">
                  <c:v>7792</c:v>
                </c:pt>
                <c:pt idx="208">
                  <c:v>7823</c:v>
                </c:pt>
                <c:pt idx="209">
                  <c:v>7853</c:v>
                </c:pt>
                <c:pt idx="210">
                  <c:v>7884</c:v>
                </c:pt>
                <c:pt idx="211">
                  <c:v>7915</c:v>
                </c:pt>
                <c:pt idx="212">
                  <c:v>7945</c:v>
                </c:pt>
                <c:pt idx="213">
                  <c:v>7976</c:v>
                </c:pt>
                <c:pt idx="214">
                  <c:v>8006</c:v>
                </c:pt>
                <c:pt idx="215">
                  <c:v>8037</c:v>
                </c:pt>
                <c:pt idx="216">
                  <c:v>8068</c:v>
                </c:pt>
                <c:pt idx="217">
                  <c:v>8096</c:v>
                </c:pt>
                <c:pt idx="218">
                  <c:v>8127</c:v>
                </c:pt>
                <c:pt idx="219">
                  <c:v>8157</c:v>
                </c:pt>
                <c:pt idx="220">
                  <c:v>8188</c:v>
                </c:pt>
                <c:pt idx="221">
                  <c:v>8218</c:v>
                </c:pt>
                <c:pt idx="222">
                  <c:v>8249</c:v>
                </c:pt>
                <c:pt idx="223">
                  <c:v>8280</c:v>
                </c:pt>
                <c:pt idx="224">
                  <c:v>8310</c:v>
                </c:pt>
                <c:pt idx="225">
                  <c:v>8341</c:v>
                </c:pt>
                <c:pt idx="226">
                  <c:v>8371</c:v>
                </c:pt>
                <c:pt idx="227">
                  <c:v>8402</c:v>
                </c:pt>
                <c:pt idx="228">
                  <c:v>8433</c:v>
                </c:pt>
                <c:pt idx="229">
                  <c:v>8461</c:v>
                </c:pt>
                <c:pt idx="230">
                  <c:v>8492</c:v>
                </c:pt>
                <c:pt idx="231">
                  <c:v>8522</c:v>
                </c:pt>
                <c:pt idx="232">
                  <c:v>8553</c:v>
                </c:pt>
                <c:pt idx="233">
                  <c:v>8583</c:v>
                </c:pt>
                <c:pt idx="234">
                  <c:v>8614</c:v>
                </c:pt>
                <c:pt idx="235">
                  <c:v>8645</c:v>
                </c:pt>
                <c:pt idx="236">
                  <c:v>8675</c:v>
                </c:pt>
                <c:pt idx="237">
                  <c:v>8706</c:v>
                </c:pt>
                <c:pt idx="238">
                  <c:v>8736</c:v>
                </c:pt>
                <c:pt idx="239">
                  <c:v>8767</c:v>
                </c:pt>
                <c:pt idx="240">
                  <c:v>8798</c:v>
                </c:pt>
                <c:pt idx="241">
                  <c:v>8827</c:v>
                </c:pt>
                <c:pt idx="242">
                  <c:v>8858</c:v>
                </c:pt>
                <c:pt idx="243">
                  <c:v>8888</c:v>
                </c:pt>
                <c:pt idx="244">
                  <c:v>8919</c:v>
                </c:pt>
                <c:pt idx="245">
                  <c:v>8949</c:v>
                </c:pt>
                <c:pt idx="246">
                  <c:v>8980</c:v>
                </c:pt>
                <c:pt idx="247">
                  <c:v>9011</c:v>
                </c:pt>
                <c:pt idx="248">
                  <c:v>9041</c:v>
                </c:pt>
                <c:pt idx="249">
                  <c:v>9072</c:v>
                </c:pt>
                <c:pt idx="250">
                  <c:v>9102</c:v>
                </c:pt>
                <c:pt idx="251">
                  <c:v>9133</c:v>
                </c:pt>
                <c:pt idx="252">
                  <c:v>9164</c:v>
                </c:pt>
                <c:pt idx="253">
                  <c:v>9192</c:v>
                </c:pt>
                <c:pt idx="254">
                  <c:v>9223</c:v>
                </c:pt>
                <c:pt idx="255">
                  <c:v>9253</c:v>
                </c:pt>
                <c:pt idx="256">
                  <c:v>9284</c:v>
                </c:pt>
                <c:pt idx="257">
                  <c:v>9314</c:v>
                </c:pt>
                <c:pt idx="258">
                  <c:v>9345</c:v>
                </c:pt>
                <c:pt idx="259">
                  <c:v>9376</c:v>
                </c:pt>
                <c:pt idx="260">
                  <c:v>9406</c:v>
                </c:pt>
                <c:pt idx="261">
                  <c:v>9437</c:v>
                </c:pt>
                <c:pt idx="262">
                  <c:v>9467</c:v>
                </c:pt>
                <c:pt idx="263">
                  <c:v>9498</c:v>
                </c:pt>
                <c:pt idx="264">
                  <c:v>9529</c:v>
                </c:pt>
                <c:pt idx="265">
                  <c:v>9557</c:v>
                </c:pt>
                <c:pt idx="266">
                  <c:v>9588</c:v>
                </c:pt>
                <c:pt idx="267">
                  <c:v>9618</c:v>
                </c:pt>
                <c:pt idx="268">
                  <c:v>9649</c:v>
                </c:pt>
                <c:pt idx="269">
                  <c:v>9679</c:v>
                </c:pt>
                <c:pt idx="270">
                  <c:v>9710</c:v>
                </c:pt>
                <c:pt idx="271">
                  <c:v>9741</c:v>
                </c:pt>
                <c:pt idx="272">
                  <c:v>9771</c:v>
                </c:pt>
                <c:pt idx="273">
                  <c:v>9802</c:v>
                </c:pt>
                <c:pt idx="274">
                  <c:v>9832</c:v>
                </c:pt>
                <c:pt idx="275">
                  <c:v>9863</c:v>
                </c:pt>
                <c:pt idx="276">
                  <c:v>9894</c:v>
                </c:pt>
                <c:pt idx="277">
                  <c:v>9922</c:v>
                </c:pt>
                <c:pt idx="278">
                  <c:v>9953</c:v>
                </c:pt>
                <c:pt idx="279">
                  <c:v>9983</c:v>
                </c:pt>
                <c:pt idx="280">
                  <c:v>10014</c:v>
                </c:pt>
                <c:pt idx="281">
                  <c:v>10044</c:v>
                </c:pt>
                <c:pt idx="282">
                  <c:v>10075</c:v>
                </c:pt>
                <c:pt idx="283">
                  <c:v>10106</c:v>
                </c:pt>
                <c:pt idx="284">
                  <c:v>10136</c:v>
                </c:pt>
                <c:pt idx="285">
                  <c:v>10167</c:v>
                </c:pt>
                <c:pt idx="286">
                  <c:v>10197</c:v>
                </c:pt>
                <c:pt idx="287">
                  <c:v>10228</c:v>
                </c:pt>
                <c:pt idx="288">
                  <c:v>10259</c:v>
                </c:pt>
                <c:pt idx="289">
                  <c:v>10288</c:v>
                </c:pt>
                <c:pt idx="290">
                  <c:v>10319</c:v>
                </c:pt>
                <c:pt idx="291">
                  <c:v>10349</c:v>
                </c:pt>
                <c:pt idx="292">
                  <c:v>10380</c:v>
                </c:pt>
                <c:pt idx="293">
                  <c:v>10410</c:v>
                </c:pt>
                <c:pt idx="294">
                  <c:v>10441</c:v>
                </c:pt>
                <c:pt idx="295">
                  <c:v>10472</c:v>
                </c:pt>
                <c:pt idx="296">
                  <c:v>10502</c:v>
                </c:pt>
                <c:pt idx="297">
                  <c:v>10533</c:v>
                </c:pt>
                <c:pt idx="298">
                  <c:v>10563</c:v>
                </c:pt>
                <c:pt idx="299">
                  <c:v>10594</c:v>
                </c:pt>
                <c:pt idx="300">
                  <c:v>10625</c:v>
                </c:pt>
                <c:pt idx="301">
                  <c:v>10653</c:v>
                </c:pt>
                <c:pt idx="302">
                  <c:v>10684</c:v>
                </c:pt>
                <c:pt idx="303">
                  <c:v>10714</c:v>
                </c:pt>
                <c:pt idx="304">
                  <c:v>10745</c:v>
                </c:pt>
                <c:pt idx="305">
                  <c:v>10775</c:v>
                </c:pt>
                <c:pt idx="306">
                  <c:v>10806</c:v>
                </c:pt>
                <c:pt idx="307">
                  <c:v>10837</c:v>
                </c:pt>
                <c:pt idx="308">
                  <c:v>10867</c:v>
                </c:pt>
                <c:pt idx="309">
                  <c:v>10898</c:v>
                </c:pt>
                <c:pt idx="310">
                  <c:v>10928</c:v>
                </c:pt>
                <c:pt idx="311">
                  <c:v>10959</c:v>
                </c:pt>
                <c:pt idx="312">
                  <c:v>10990</c:v>
                </c:pt>
                <c:pt idx="313">
                  <c:v>11018</c:v>
                </c:pt>
                <c:pt idx="314">
                  <c:v>11049</c:v>
                </c:pt>
                <c:pt idx="315">
                  <c:v>11079</c:v>
                </c:pt>
                <c:pt idx="316">
                  <c:v>11110</c:v>
                </c:pt>
                <c:pt idx="317">
                  <c:v>11140</c:v>
                </c:pt>
                <c:pt idx="318">
                  <c:v>11171</c:v>
                </c:pt>
                <c:pt idx="319">
                  <c:v>11202</c:v>
                </c:pt>
                <c:pt idx="320">
                  <c:v>11232</c:v>
                </c:pt>
                <c:pt idx="321">
                  <c:v>11263</c:v>
                </c:pt>
                <c:pt idx="322">
                  <c:v>11293</c:v>
                </c:pt>
                <c:pt idx="323">
                  <c:v>11324</c:v>
                </c:pt>
                <c:pt idx="324">
                  <c:v>11355</c:v>
                </c:pt>
                <c:pt idx="325">
                  <c:v>11383</c:v>
                </c:pt>
                <c:pt idx="326">
                  <c:v>11414</c:v>
                </c:pt>
                <c:pt idx="327">
                  <c:v>11444</c:v>
                </c:pt>
                <c:pt idx="328">
                  <c:v>11475</c:v>
                </c:pt>
                <c:pt idx="329">
                  <c:v>11505</c:v>
                </c:pt>
                <c:pt idx="330">
                  <c:v>11536</c:v>
                </c:pt>
                <c:pt idx="331">
                  <c:v>11567</c:v>
                </c:pt>
                <c:pt idx="332">
                  <c:v>11597</c:v>
                </c:pt>
                <c:pt idx="333">
                  <c:v>11628</c:v>
                </c:pt>
                <c:pt idx="334">
                  <c:v>11658</c:v>
                </c:pt>
                <c:pt idx="335">
                  <c:v>11689</c:v>
                </c:pt>
                <c:pt idx="336">
                  <c:v>11720</c:v>
                </c:pt>
                <c:pt idx="337">
                  <c:v>11749</c:v>
                </c:pt>
                <c:pt idx="338">
                  <c:v>11780</c:v>
                </c:pt>
                <c:pt idx="339">
                  <c:v>11810</c:v>
                </c:pt>
                <c:pt idx="340">
                  <c:v>11841</c:v>
                </c:pt>
                <c:pt idx="341">
                  <c:v>11871</c:v>
                </c:pt>
                <c:pt idx="342">
                  <c:v>11902</c:v>
                </c:pt>
                <c:pt idx="343">
                  <c:v>11933</c:v>
                </c:pt>
                <c:pt idx="344">
                  <c:v>11963</c:v>
                </c:pt>
                <c:pt idx="345">
                  <c:v>11994</c:v>
                </c:pt>
                <c:pt idx="346">
                  <c:v>12024</c:v>
                </c:pt>
                <c:pt idx="347">
                  <c:v>12055</c:v>
                </c:pt>
                <c:pt idx="348">
                  <c:v>12086</c:v>
                </c:pt>
                <c:pt idx="349">
                  <c:v>12114</c:v>
                </c:pt>
                <c:pt idx="350">
                  <c:v>12145</c:v>
                </c:pt>
                <c:pt idx="351">
                  <c:v>12175</c:v>
                </c:pt>
                <c:pt idx="352">
                  <c:v>12206</c:v>
                </c:pt>
                <c:pt idx="353">
                  <c:v>12236</c:v>
                </c:pt>
                <c:pt idx="354">
                  <c:v>12267</c:v>
                </c:pt>
                <c:pt idx="355">
                  <c:v>12298</c:v>
                </c:pt>
                <c:pt idx="356">
                  <c:v>12328</c:v>
                </c:pt>
                <c:pt idx="357">
                  <c:v>12359</c:v>
                </c:pt>
                <c:pt idx="358">
                  <c:v>12389</c:v>
                </c:pt>
                <c:pt idx="359">
                  <c:v>12420</c:v>
                </c:pt>
                <c:pt idx="360">
                  <c:v>12451</c:v>
                </c:pt>
                <c:pt idx="361">
                  <c:v>12479</c:v>
                </c:pt>
                <c:pt idx="362">
                  <c:v>12510</c:v>
                </c:pt>
                <c:pt idx="363">
                  <c:v>12540</c:v>
                </c:pt>
                <c:pt idx="364">
                  <c:v>12571</c:v>
                </c:pt>
                <c:pt idx="365">
                  <c:v>12601</c:v>
                </c:pt>
                <c:pt idx="366">
                  <c:v>12632</c:v>
                </c:pt>
                <c:pt idx="367">
                  <c:v>12663</c:v>
                </c:pt>
                <c:pt idx="368">
                  <c:v>12693</c:v>
                </c:pt>
                <c:pt idx="369">
                  <c:v>12724</c:v>
                </c:pt>
                <c:pt idx="370">
                  <c:v>12754</c:v>
                </c:pt>
                <c:pt idx="371">
                  <c:v>12785</c:v>
                </c:pt>
                <c:pt idx="372">
                  <c:v>12816</c:v>
                </c:pt>
                <c:pt idx="373">
                  <c:v>12844</c:v>
                </c:pt>
                <c:pt idx="374">
                  <c:v>12875</c:v>
                </c:pt>
                <c:pt idx="375">
                  <c:v>12905</c:v>
                </c:pt>
                <c:pt idx="376">
                  <c:v>12936</c:v>
                </c:pt>
                <c:pt idx="377">
                  <c:v>12966</c:v>
                </c:pt>
                <c:pt idx="378">
                  <c:v>12997</c:v>
                </c:pt>
                <c:pt idx="379">
                  <c:v>13028</c:v>
                </c:pt>
                <c:pt idx="380">
                  <c:v>13058</c:v>
                </c:pt>
                <c:pt idx="381">
                  <c:v>13089</c:v>
                </c:pt>
                <c:pt idx="382">
                  <c:v>13119</c:v>
                </c:pt>
                <c:pt idx="383">
                  <c:v>13150</c:v>
                </c:pt>
                <c:pt idx="384">
                  <c:v>13181</c:v>
                </c:pt>
                <c:pt idx="385">
                  <c:v>13210</c:v>
                </c:pt>
                <c:pt idx="386">
                  <c:v>13241</c:v>
                </c:pt>
                <c:pt idx="387">
                  <c:v>13271</c:v>
                </c:pt>
                <c:pt idx="388">
                  <c:v>13302</c:v>
                </c:pt>
                <c:pt idx="389">
                  <c:v>13332</c:v>
                </c:pt>
                <c:pt idx="390">
                  <c:v>13363</c:v>
                </c:pt>
                <c:pt idx="391">
                  <c:v>13394</c:v>
                </c:pt>
                <c:pt idx="392">
                  <c:v>13424</c:v>
                </c:pt>
                <c:pt idx="393">
                  <c:v>13455</c:v>
                </c:pt>
                <c:pt idx="394">
                  <c:v>13485</c:v>
                </c:pt>
                <c:pt idx="395">
                  <c:v>13516</c:v>
                </c:pt>
                <c:pt idx="396">
                  <c:v>13547</c:v>
                </c:pt>
                <c:pt idx="397">
                  <c:v>13575</c:v>
                </c:pt>
                <c:pt idx="398">
                  <c:v>13606</c:v>
                </c:pt>
                <c:pt idx="399">
                  <c:v>13636</c:v>
                </c:pt>
                <c:pt idx="400">
                  <c:v>13667</c:v>
                </c:pt>
                <c:pt idx="401">
                  <c:v>13697</c:v>
                </c:pt>
                <c:pt idx="402">
                  <c:v>13728</c:v>
                </c:pt>
                <c:pt idx="403">
                  <c:v>13759</c:v>
                </c:pt>
                <c:pt idx="404">
                  <c:v>13789</c:v>
                </c:pt>
                <c:pt idx="405">
                  <c:v>13820</c:v>
                </c:pt>
                <c:pt idx="406">
                  <c:v>13850</c:v>
                </c:pt>
                <c:pt idx="407">
                  <c:v>13881</c:v>
                </c:pt>
                <c:pt idx="408">
                  <c:v>13912</c:v>
                </c:pt>
                <c:pt idx="409">
                  <c:v>13940</c:v>
                </c:pt>
                <c:pt idx="410">
                  <c:v>13971</c:v>
                </c:pt>
                <c:pt idx="411">
                  <c:v>14001</c:v>
                </c:pt>
                <c:pt idx="412">
                  <c:v>14032</c:v>
                </c:pt>
                <c:pt idx="413">
                  <c:v>14062</c:v>
                </c:pt>
                <c:pt idx="414">
                  <c:v>14093</c:v>
                </c:pt>
                <c:pt idx="415">
                  <c:v>14124</c:v>
                </c:pt>
                <c:pt idx="416">
                  <c:v>14154</c:v>
                </c:pt>
                <c:pt idx="417">
                  <c:v>14185</c:v>
                </c:pt>
                <c:pt idx="418">
                  <c:v>14215</c:v>
                </c:pt>
                <c:pt idx="419">
                  <c:v>14246</c:v>
                </c:pt>
                <c:pt idx="420">
                  <c:v>14277</c:v>
                </c:pt>
                <c:pt idx="421">
                  <c:v>14305</c:v>
                </c:pt>
                <c:pt idx="422">
                  <c:v>14336</c:v>
                </c:pt>
                <c:pt idx="423">
                  <c:v>14366</c:v>
                </c:pt>
                <c:pt idx="424">
                  <c:v>14397</c:v>
                </c:pt>
                <c:pt idx="425">
                  <c:v>14427</c:v>
                </c:pt>
                <c:pt idx="426">
                  <c:v>14458</c:v>
                </c:pt>
                <c:pt idx="427">
                  <c:v>14489</c:v>
                </c:pt>
                <c:pt idx="428">
                  <c:v>14519</c:v>
                </c:pt>
                <c:pt idx="429">
                  <c:v>14550</c:v>
                </c:pt>
                <c:pt idx="430">
                  <c:v>14580</c:v>
                </c:pt>
                <c:pt idx="431">
                  <c:v>14611</c:v>
                </c:pt>
                <c:pt idx="432">
                  <c:v>14642</c:v>
                </c:pt>
                <c:pt idx="433">
                  <c:v>14671</c:v>
                </c:pt>
                <c:pt idx="434">
                  <c:v>14702</c:v>
                </c:pt>
                <c:pt idx="435">
                  <c:v>14732</c:v>
                </c:pt>
                <c:pt idx="436">
                  <c:v>14763</c:v>
                </c:pt>
                <c:pt idx="437">
                  <c:v>14793</c:v>
                </c:pt>
                <c:pt idx="438">
                  <c:v>14824</c:v>
                </c:pt>
                <c:pt idx="439">
                  <c:v>14855</c:v>
                </c:pt>
                <c:pt idx="440">
                  <c:v>14885</c:v>
                </c:pt>
                <c:pt idx="441">
                  <c:v>14916</c:v>
                </c:pt>
                <c:pt idx="442">
                  <c:v>14946</c:v>
                </c:pt>
                <c:pt idx="443">
                  <c:v>14977</c:v>
                </c:pt>
                <c:pt idx="444">
                  <c:v>15008</c:v>
                </c:pt>
                <c:pt idx="445">
                  <c:v>15036</c:v>
                </c:pt>
                <c:pt idx="446">
                  <c:v>15067</c:v>
                </c:pt>
                <c:pt idx="447">
                  <c:v>15097</c:v>
                </c:pt>
                <c:pt idx="448">
                  <c:v>15128</c:v>
                </c:pt>
                <c:pt idx="449">
                  <c:v>15158</c:v>
                </c:pt>
                <c:pt idx="450">
                  <c:v>15189</c:v>
                </c:pt>
                <c:pt idx="451">
                  <c:v>15220</c:v>
                </c:pt>
                <c:pt idx="452">
                  <c:v>15250</c:v>
                </c:pt>
                <c:pt idx="453">
                  <c:v>15281</c:v>
                </c:pt>
                <c:pt idx="454">
                  <c:v>15311</c:v>
                </c:pt>
                <c:pt idx="455">
                  <c:v>15342</c:v>
                </c:pt>
                <c:pt idx="456">
                  <c:v>15373</c:v>
                </c:pt>
                <c:pt idx="457">
                  <c:v>15401</c:v>
                </c:pt>
                <c:pt idx="458">
                  <c:v>15432</c:v>
                </c:pt>
                <c:pt idx="459">
                  <c:v>15462</c:v>
                </c:pt>
                <c:pt idx="460">
                  <c:v>15493</c:v>
                </c:pt>
                <c:pt idx="461">
                  <c:v>15523</c:v>
                </c:pt>
                <c:pt idx="462">
                  <c:v>15554</c:v>
                </c:pt>
                <c:pt idx="463">
                  <c:v>15585</c:v>
                </c:pt>
                <c:pt idx="464">
                  <c:v>15615</c:v>
                </c:pt>
                <c:pt idx="465">
                  <c:v>15646</c:v>
                </c:pt>
                <c:pt idx="466">
                  <c:v>15676</c:v>
                </c:pt>
                <c:pt idx="467">
                  <c:v>15707</c:v>
                </c:pt>
                <c:pt idx="468">
                  <c:v>15738</c:v>
                </c:pt>
                <c:pt idx="469">
                  <c:v>15766</c:v>
                </c:pt>
                <c:pt idx="470">
                  <c:v>15797</c:v>
                </c:pt>
                <c:pt idx="471">
                  <c:v>15827</c:v>
                </c:pt>
                <c:pt idx="472">
                  <c:v>15858</c:v>
                </c:pt>
                <c:pt idx="473">
                  <c:v>15888</c:v>
                </c:pt>
                <c:pt idx="474">
                  <c:v>15919</c:v>
                </c:pt>
                <c:pt idx="475">
                  <c:v>15950</c:v>
                </c:pt>
                <c:pt idx="476">
                  <c:v>15980</c:v>
                </c:pt>
                <c:pt idx="477">
                  <c:v>16011</c:v>
                </c:pt>
                <c:pt idx="478">
                  <c:v>16041</c:v>
                </c:pt>
                <c:pt idx="479">
                  <c:v>16072</c:v>
                </c:pt>
                <c:pt idx="480">
                  <c:v>16103</c:v>
                </c:pt>
                <c:pt idx="481">
                  <c:v>16132</c:v>
                </c:pt>
                <c:pt idx="482">
                  <c:v>16163</c:v>
                </c:pt>
                <c:pt idx="483">
                  <c:v>16193</c:v>
                </c:pt>
                <c:pt idx="484">
                  <c:v>16224</c:v>
                </c:pt>
                <c:pt idx="485">
                  <c:v>16254</c:v>
                </c:pt>
                <c:pt idx="486">
                  <c:v>16285</c:v>
                </c:pt>
                <c:pt idx="487">
                  <c:v>16316</c:v>
                </c:pt>
                <c:pt idx="488">
                  <c:v>16346</c:v>
                </c:pt>
                <c:pt idx="489">
                  <c:v>16377</c:v>
                </c:pt>
                <c:pt idx="490">
                  <c:v>16407</c:v>
                </c:pt>
                <c:pt idx="491">
                  <c:v>16438</c:v>
                </c:pt>
                <c:pt idx="492">
                  <c:v>16469</c:v>
                </c:pt>
                <c:pt idx="493">
                  <c:v>16497</c:v>
                </c:pt>
                <c:pt idx="494">
                  <c:v>16528</c:v>
                </c:pt>
                <c:pt idx="495">
                  <c:v>16558</c:v>
                </c:pt>
                <c:pt idx="496">
                  <c:v>16589</c:v>
                </c:pt>
                <c:pt idx="497">
                  <c:v>16619</c:v>
                </c:pt>
                <c:pt idx="498">
                  <c:v>16650</c:v>
                </c:pt>
                <c:pt idx="499">
                  <c:v>16681</c:v>
                </c:pt>
                <c:pt idx="500">
                  <c:v>16711</c:v>
                </c:pt>
                <c:pt idx="501">
                  <c:v>16742</c:v>
                </c:pt>
                <c:pt idx="502">
                  <c:v>16772</c:v>
                </c:pt>
                <c:pt idx="503">
                  <c:v>16803</c:v>
                </c:pt>
                <c:pt idx="504">
                  <c:v>16834</c:v>
                </c:pt>
                <c:pt idx="505">
                  <c:v>16862</c:v>
                </c:pt>
                <c:pt idx="506">
                  <c:v>16893</c:v>
                </c:pt>
                <c:pt idx="507">
                  <c:v>16923</c:v>
                </c:pt>
                <c:pt idx="508">
                  <c:v>16954</c:v>
                </c:pt>
                <c:pt idx="509">
                  <c:v>16984</c:v>
                </c:pt>
                <c:pt idx="510">
                  <c:v>17015</c:v>
                </c:pt>
                <c:pt idx="511">
                  <c:v>17046</c:v>
                </c:pt>
                <c:pt idx="512">
                  <c:v>17076</c:v>
                </c:pt>
                <c:pt idx="513">
                  <c:v>17107</c:v>
                </c:pt>
                <c:pt idx="514">
                  <c:v>17137</c:v>
                </c:pt>
                <c:pt idx="515">
                  <c:v>17168</c:v>
                </c:pt>
                <c:pt idx="516">
                  <c:v>17199</c:v>
                </c:pt>
                <c:pt idx="517">
                  <c:v>17227</c:v>
                </c:pt>
                <c:pt idx="518">
                  <c:v>17258</c:v>
                </c:pt>
                <c:pt idx="519">
                  <c:v>17288</c:v>
                </c:pt>
                <c:pt idx="520">
                  <c:v>17319</c:v>
                </c:pt>
                <c:pt idx="521">
                  <c:v>17349</c:v>
                </c:pt>
                <c:pt idx="522">
                  <c:v>17380</c:v>
                </c:pt>
                <c:pt idx="523">
                  <c:v>17411</c:v>
                </c:pt>
                <c:pt idx="524">
                  <c:v>17441</c:v>
                </c:pt>
                <c:pt idx="525">
                  <c:v>17472</c:v>
                </c:pt>
                <c:pt idx="526">
                  <c:v>17502</c:v>
                </c:pt>
                <c:pt idx="527">
                  <c:v>17533</c:v>
                </c:pt>
                <c:pt idx="528">
                  <c:v>17564</c:v>
                </c:pt>
                <c:pt idx="529">
                  <c:v>17593</c:v>
                </c:pt>
                <c:pt idx="530">
                  <c:v>17624</c:v>
                </c:pt>
                <c:pt idx="531">
                  <c:v>17654</c:v>
                </c:pt>
                <c:pt idx="532">
                  <c:v>17685</c:v>
                </c:pt>
                <c:pt idx="533">
                  <c:v>17715</c:v>
                </c:pt>
                <c:pt idx="534">
                  <c:v>17746</c:v>
                </c:pt>
                <c:pt idx="535">
                  <c:v>17777</c:v>
                </c:pt>
                <c:pt idx="536">
                  <c:v>17807</c:v>
                </c:pt>
                <c:pt idx="537">
                  <c:v>17838</c:v>
                </c:pt>
                <c:pt idx="538">
                  <c:v>17868</c:v>
                </c:pt>
                <c:pt idx="539">
                  <c:v>17899</c:v>
                </c:pt>
                <c:pt idx="540">
                  <c:v>17930</c:v>
                </c:pt>
                <c:pt idx="541">
                  <c:v>17958</c:v>
                </c:pt>
                <c:pt idx="542">
                  <c:v>17989</c:v>
                </c:pt>
                <c:pt idx="543">
                  <c:v>18019</c:v>
                </c:pt>
                <c:pt idx="544">
                  <c:v>18050</c:v>
                </c:pt>
                <c:pt idx="545">
                  <c:v>18080</c:v>
                </c:pt>
                <c:pt idx="546">
                  <c:v>18111</c:v>
                </c:pt>
                <c:pt idx="547">
                  <c:v>18142</c:v>
                </c:pt>
                <c:pt idx="548">
                  <c:v>18172</c:v>
                </c:pt>
                <c:pt idx="549">
                  <c:v>18203</c:v>
                </c:pt>
                <c:pt idx="550">
                  <c:v>18233</c:v>
                </c:pt>
                <c:pt idx="551">
                  <c:v>18264</c:v>
                </c:pt>
                <c:pt idx="552">
                  <c:v>18295</c:v>
                </c:pt>
                <c:pt idx="553">
                  <c:v>18323</c:v>
                </c:pt>
                <c:pt idx="554">
                  <c:v>18354</c:v>
                </c:pt>
                <c:pt idx="555">
                  <c:v>18384</c:v>
                </c:pt>
                <c:pt idx="556">
                  <c:v>18415</c:v>
                </c:pt>
                <c:pt idx="557">
                  <c:v>18445</c:v>
                </c:pt>
                <c:pt idx="558">
                  <c:v>18476</c:v>
                </c:pt>
                <c:pt idx="559">
                  <c:v>18507</c:v>
                </c:pt>
                <c:pt idx="560">
                  <c:v>18537</c:v>
                </c:pt>
                <c:pt idx="561">
                  <c:v>18568</c:v>
                </c:pt>
                <c:pt idx="562">
                  <c:v>18598</c:v>
                </c:pt>
                <c:pt idx="563">
                  <c:v>18629</c:v>
                </c:pt>
                <c:pt idx="564">
                  <c:v>18660</c:v>
                </c:pt>
                <c:pt idx="565">
                  <c:v>18688</c:v>
                </c:pt>
                <c:pt idx="566">
                  <c:v>18719</c:v>
                </c:pt>
                <c:pt idx="567">
                  <c:v>18749</c:v>
                </c:pt>
                <c:pt idx="568">
                  <c:v>18780</c:v>
                </c:pt>
                <c:pt idx="569">
                  <c:v>18810</c:v>
                </c:pt>
                <c:pt idx="570">
                  <c:v>18841</c:v>
                </c:pt>
                <c:pt idx="571">
                  <c:v>18872</c:v>
                </c:pt>
                <c:pt idx="572">
                  <c:v>18902</c:v>
                </c:pt>
                <c:pt idx="573">
                  <c:v>18933</c:v>
                </c:pt>
                <c:pt idx="574">
                  <c:v>18963</c:v>
                </c:pt>
                <c:pt idx="575">
                  <c:v>18994</c:v>
                </c:pt>
                <c:pt idx="576">
                  <c:v>19025</c:v>
                </c:pt>
                <c:pt idx="577">
                  <c:v>19054</c:v>
                </c:pt>
                <c:pt idx="578">
                  <c:v>19085</c:v>
                </c:pt>
                <c:pt idx="579">
                  <c:v>19115</c:v>
                </c:pt>
                <c:pt idx="580">
                  <c:v>19146</c:v>
                </c:pt>
                <c:pt idx="581">
                  <c:v>19176</c:v>
                </c:pt>
                <c:pt idx="582">
                  <c:v>19207</c:v>
                </c:pt>
                <c:pt idx="583">
                  <c:v>19238</c:v>
                </c:pt>
                <c:pt idx="584">
                  <c:v>19268</c:v>
                </c:pt>
                <c:pt idx="585">
                  <c:v>19299</c:v>
                </c:pt>
                <c:pt idx="586">
                  <c:v>19329</c:v>
                </c:pt>
                <c:pt idx="587">
                  <c:v>19360</c:v>
                </c:pt>
                <c:pt idx="588">
                  <c:v>19391</c:v>
                </c:pt>
                <c:pt idx="589">
                  <c:v>19419</c:v>
                </c:pt>
                <c:pt idx="590">
                  <c:v>19450</c:v>
                </c:pt>
                <c:pt idx="591">
                  <c:v>19480</c:v>
                </c:pt>
                <c:pt idx="592">
                  <c:v>19511</c:v>
                </c:pt>
                <c:pt idx="593">
                  <c:v>19541</c:v>
                </c:pt>
                <c:pt idx="594">
                  <c:v>19572</c:v>
                </c:pt>
                <c:pt idx="595">
                  <c:v>19603</c:v>
                </c:pt>
                <c:pt idx="596">
                  <c:v>19633</c:v>
                </c:pt>
                <c:pt idx="597">
                  <c:v>19664</c:v>
                </c:pt>
                <c:pt idx="598">
                  <c:v>19694</c:v>
                </c:pt>
                <c:pt idx="599">
                  <c:v>19725</c:v>
                </c:pt>
                <c:pt idx="600">
                  <c:v>19756</c:v>
                </c:pt>
                <c:pt idx="601">
                  <c:v>19784</c:v>
                </c:pt>
                <c:pt idx="602">
                  <c:v>19815</c:v>
                </c:pt>
                <c:pt idx="603">
                  <c:v>19845</c:v>
                </c:pt>
                <c:pt idx="604">
                  <c:v>19876</c:v>
                </c:pt>
                <c:pt idx="605">
                  <c:v>19906</c:v>
                </c:pt>
                <c:pt idx="606">
                  <c:v>19937</c:v>
                </c:pt>
                <c:pt idx="607">
                  <c:v>19968</c:v>
                </c:pt>
                <c:pt idx="608">
                  <c:v>19998</c:v>
                </c:pt>
                <c:pt idx="609">
                  <c:v>20029</c:v>
                </c:pt>
                <c:pt idx="610">
                  <c:v>20059</c:v>
                </c:pt>
                <c:pt idx="611">
                  <c:v>20090</c:v>
                </c:pt>
                <c:pt idx="612">
                  <c:v>20121</c:v>
                </c:pt>
                <c:pt idx="613">
                  <c:v>20149</c:v>
                </c:pt>
                <c:pt idx="614">
                  <c:v>20180</c:v>
                </c:pt>
                <c:pt idx="615">
                  <c:v>20210</c:v>
                </c:pt>
                <c:pt idx="616">
                  <c:v>20241</c:v>
                </c:pt>
                <c:pt idx="617">
                  <c:v>20271</c:v>
                </c:pt>
                <c:pt idx="618">
                  <c:v>20302</c:v>
                </c:pt>
                <c:pt idx="619">
                  <c:v>20333</c:v>
                </c:pt>
                <c:pt idx="620">
                  <c:v>20363</c:v>
                </c:pt>
                <c:pt idx="621">
                  <c:v>20394</c:v>
                </c:pt>
                <c:pt idx="622">
                  <c:v>20424</c:v>
                </c:pt>
                <c:pt idx="623">
                  <c:v>20455</c:v>
                </c:pt>
                <c:pt idx="624">
                  <c:v>20486</c:v>
                </c:pt>
                <c:pt idx="625">
                  <c:v>20515</c:v>
                </c:pt>
                <c:pt idx="626">
                  <c:v>20546</c:v>
                </c:pt>
                <c:pt idx="627">
                  <c:v>20576</c:v>
                </c:pt>
                <c:pt idx="628">
                  <c:v>20607</c:v>
                </c:pt>
                <c:pt idx="629">
                  <c:v>20637</c:v>
                </c:pt>
                <c:pt idx="630">
                  <c:v>20668</c:v>
                </c:pt>
                <c:pt idx="631">
                  <c:v>20699</c:v>
                </c:pt>
                <c:pt idx="632">
                  <c:v>20729</c:v>
                </c:pt>
                <c:pt idx="633">
                  <c:v>20760</c:v>
                </c:pt>
                <c:pt idx="634">
                  <c:v>20790</c:v>
                </c:pt>
                <c:pt idx="635">
                  <c:v>20821</c:v>
                </c:pt>
                <c:pt idx="636">
                  <c:v>20852</c:v>
                </c:pt>
                <c:pt idx="637">
                  <c:v>20880</c:v>
                </c:pt>
                <c:pt idx="638">
                  <c:v>20911</c:v>
                </c:pt>
                <c:pt idx="639">
                  <c:v>20941</c:v>
                </c:pt>
                <c:pt idx="640">
                  <c:v>20972</c:v>
                </c:pt>
                <c:pt idx="641">
                  <c:v>21002</c:v>
                </c:pt>
                <c:pt idx="642">
                  <c:v>21033</c:v>
                </c:pt>
                <c:pt idx="643">
                  <c:v>21064</c:v>
                </c:pt>
                <c:pt idx="644">
                  <c:v>21094</c:v>
                </c:pt>
                <c:pt idx="645">
                  <c:v>21125</c:v>
                </c:pt>
                <c:pt idx="646">
                  <c:v>21155</c:v>
                </c:pt>
                <c:pt idx="647">
                  <c:v>21186</c:v>
                </c:pt>
                <c:pt idx="648">
                  <c:v>21217</c:v>
                </c:pt>
                <c:pt idx="649">
                  <c:v>21245</c:v>
                </c:pt>
                <c:pt idx="650">
                  <c:v>21276</c:v>
                </c:pt>
                <c:pt idx="651">
                  <c:v>21306</c:v>
                </c:pt>
                <c:pt idx="652">
                  <c:v>21337</c:v>
                </c:pt>
                <c:pt idx="653">
                  <c:v>21367</c:v>
                </c:pt>
                <c:pt idx="654">
                  <c:v>21398</c:v>
                </c:pt>
                <c:pt idx="655">
                  <c:v>21429</c:v>
                </c:pt>
                <c:pt idx="656">
                  <c:v>21459</c:v>
                </c:pt>
                <c:pt idx="657">
                  <c:v>21490</c:v>
                </c:pt>
                <c:pt idx="658">
                  <c:v>21520</c:v>
                </c:pt>
                <c:pt idx="659">
                  <c:v>21551</c:v>
                </c:pt>
                <c:pt idx="660">
                  <c:v>21582</c:v>
                </c:pt>
                <c:pt idx="661">
                  <c:v>21610</c:v>
                </c:pt>
                <c:pt idx="662">
                  <c:v>21641</c:v>
                </c:pt>
                <c:pt idx="663">
                  <c:v>21671</c:v>
                </c:pt>
                <c:pt idx="664">
                  <c:v>21702</c:v>
                </c:pt>
                <c:pt idx="665">
                  <c:v>21732</c:v>
                </c:pt>
                <c:pt idx="666">
                  <c:v>21763</c:v>
                </c:pt>
                <c:pt idx="667">
                  <c:v>21794</c:v>
                </c:pt>
                <c:pt idx="668">
                  <c:v>21824</c:v>
                </c:pt>
                <c:pt idx="669">
                  <c:v>21855</c:v>
                </c:pt>
                <c:pt idx="670">
                  <c:v>21885</c:v>
                </c:pt>
                <c:pt idx="671">
                  <c:v>21916</c:v>
                </c:pt>
                <c:pt idx="672">
                  <c:v>21947</c:v>
                </c:pt>
                <c:pt idx="673">
                  <c:v>21976</c:v>
                </c:pt>
                <c:pt idx="674">
                  <c:v>22007</c:v>
                </c:pt>
                <c:pt idx="675">
                  <c:v>22037</c:v>
                </c:pt>
                <c:pt idx="676">
                  <c:v>22068</c:v>
                </c:pt>
                <c:pt idx="677">
                  <c:v>22098</c:v>
                </c:pt>
                <c:pt idx="678">
                  <c:v>22129</c:v>
                </c:pt>
                <c:pt idx="679">
                  <c:v>22160</c:v>
                </c:pt>
                <c:pt idx="680">
                  <c:v>22190</c:v>
                </c:pt>
                <c:pt idx="681">
                  <c:v>22221</c:v>
                </c:pt>
                <c:pt idx="682">
                  <c:v>22251</c:v>
                </c:pt>
                <c:pt idx="683">
                  <c:v>22282</c:v>
                </c:pt>
                <c:pt idx="684">
                  <c:v>22313</c:v>
                </c:pt>
                <c:pt idx="685">
                  <c:v>22341</c:v>
                </c:pt>
                <c:pt idx="686">
                  <c:v>22372</c:v>
                </c:pt>
                <c:pt idx="687">
                  <c:v>22402</c:v>
                </c:pt>
                <c:pt idx="688">
                  <c:v>22433</c:v>
                </c:pt>
                <c:pt idx="689">
                  <c:v>22463</c:v>
                </c:pt>
                <c:pt idx="690">
                  <c:v>22494</c:v>
                </c:pt>
                <c:pt idx="691">
                  <c:v>22525</c:v>
                </c:pt>
                <c:pt idx="692">
                  <c:v>22555</c:v>
                </c:pt>
                <c:pt idx="693">
                  <c:v>22586</c:v>
                </c:pt>
                <c:pt idx="694">
                  <c:v>22616</c:v>
                </c:pt>
                <c:pt idx="695">
                  <c:v>22647</c:v>
                </c:pt>
                <c:pt idx="696">
                  <c:v>22678</c:v>
                </c:pt>
                <c:pt idx="697">
                  <c:v>22706</c:v>
                </c:pt>
                <c:pt idx="698">
                  <c:v>22737</c:v>
                </c:pt>
                <c:pt idx="699">
                  <c:v>22767</c:v>
                </c:pt>
                <c:pt idx="700">
                  <c:v>22798</c:v>
                </c:pt>
                <c:pt idx="701">
                  <c:v>22828</c:v>
                </c:pt>
                <c:pt idx="702">
                  <c:v>22859</c:v>
                </c:pt>
                <c:pt idx="703">
                  <c:v>22890</c:v>
                </c:pt>
                <c:pt idx="704">
                  <c:v>22920</c:v>
                </c:pt>
                <c:pt idx="705">
                  <c:v>22951</c:v>
                </c:pt>
                <c:pt idx="706">
                  <c:v>22981</c:v>
                </c:pt>
                <c:pt idx="707">
                  <c:v>23012</c:v>
                </c:pt>
                <c:pt idx="708">
                  <c:v>23043</c:v>
                </c:pt>
                <c:pt idx="709">
                  <c:v>23071</c:v>
                </c:pt>
                <c:pt idx="710">
                  <c:v>23102</c:v>
                </c:pt>
                <c:pt idx="711">
                  <c:v>23132</c:v>
                </c:pt>
                <c:pt idx="712">
                  <c:v>23163</c:v>
                </c:pt>
                <c:pt idx="713">
                  <c:v>23193</c:v>
                </c:pt>
                <c:pt idx="714">
                  <c:v>23224</c:v>
                </c:pt>
                <c:pt idx="715">
                  <c:v>23255</c:v>
                </c:pt>
                <c:pt idx="716">
                  <c:v>23285</c:v>
                </c:pt>
                <c:pt idx="717">
                  <c:v>23316</c:v>
                </c:pt>
                <c:pt idx="718">
                  <c:v>23346</c:v>
                </c:pt>
                <c:pt idx="719">
                  <c:v>23377</c:v>
                </c:pt>
                <c:pt idx="720">
                  <c:v>23408</c:v>
                </c:pt>
                <c:pt idx="721">
                  <c:v>23437</c:v>
                </c:pt>
                <c:pt idx="722">
                  <c:v>23468</c:v>
                </c:pt>
                <c:pt idx="723">
                  <c:v>23498</c:v>
                </c:pt>
                <c:pt idx="724">
                  <c:v>23529</c:v>
                </c:pt>
                <c:pt idx="725">
                  <c:v>23559</c:v>
                </c:pt>
                <c:pt idx="726">
                  <c:v>23590</c:v>
                </c:pt>
                <c:pt idx="727">
                  <c:v>23621</c:v>
                </c:pt>
                <c:pt idx="728">
                  <c:v>23651</c:v>
                </c:pt>
                <c:pt idx="729">
                  <c:v>23682</c:v>
                </c:pt>
                <c:pt idx="730">
                  <c:v>23712</c:v>
                </c:pt>
                <c:pt idx="731">
                  <c:v>23743</c:v>
                </c:pt>
                <c:pt idx="732">
                  <c:v>23774</c:v>
                </c:pt>
                <c:pt idx="733">
                  <c:v>23802</c:v>
                </c:pt>
                <c:pt idx="734">
                  <c:v>23833</c:v>
                </c:pt>
                <c:pt idx="735">
                  <c:v>23863</c:v>
                </c:pt>
                <c:pt idx="736">
                  <c:v>23894</c:v>
                </c:pt>
                <c:pt idx="737">
                  <c:v>23924</c:v>
                </c:pt>
                <c:pt idx="738">
                  <c:v>23955</c:v>
                </c:pt>
                <c:pt idx="739">
                  <c:v>23986</c:v>
                </c:pt>
                <c:pt idx="740">
                  <c:v>24016</c:v>
                </c:pt>
                <c:pt idx="741">
                  <c:v>24047</c:v>
                </c:pt>
                <c:pt idx="742">
                  <c:v>24077</c:v>
                </c:pt>
                <c:pt idx="743">
                  <c:v>24108</c:v>
                </c:pt>
                <c:pt idx="744">
                  <c:v>24139</c:v>
                </c:pt>
                <c:pt idx="745">
                  <c:v>24167</c:v>
                </c:pt>
                <c:pt idx="746">
                  <c:v>24198</c:v>
                </c:pt>
                <c:pt idx="747">
                  <c:v>24228</c:v>
                </c:pt>
                <c:pt idx="748">
                  <c:v>24259</c:v>
                </c:pt>
                <c:pt idx="749">
                  <c:v>24289</c:v>
                </c:pt>
                <c:pt idx="750">
                  <c:v>24320</c:v>
                </c:pt>
                <c:pt idx="751">
                  <c:v>24351</c:v>
                </c:pt>
                <c:pt idx="752">
                  <c:v>24381</c:v>
                </c:pt>
                <c:pt idx="753">
                  <c:v>24412</c:v>
                </c:pt>
                <c:pt idx="754">
                  <c:v>24442</c:v>
                </c:pt>
                <c:pt idx="755">
                  <c:v>24473</c:v>
                </c:pt>
                <c:pt idx="756">
                  <c:v>24504</c:v>
                </c:pt>
                <c:pt idx="757">
                  <c:v>24532</c:v>
                </c:pt>
                <c:pt idx="758">
                  <c:v>24563</c:v>
                </c:pt>
                <c:pt idx="759">
                  <c:v>24593</c:v>
                </c:pt>
                <c:pt idx="760">
                  <c:v>24624</c:v>
                </c:pt>
                <c:pt idx="761">
                  <c:v>24654</c:v>
                </c:pt>
                <c:pt idx="762">
                  <c:v>24685</c:v>
                </c:pt>
                <c:pt idx="763">
                  <c:v>24716</c:v>
                </c:pt>
                <c:pt idx="764">
                  <c:v>24746</c:v>
                </c:pt>
                <c:pt idx="765">
                  <c:v>24777</c:v>
                </c:pt>
                <c:pt idx="766">
                  <c:v>24807</c:v>
                </c:pt>
                <c:pt idx="767">
                  <c:v>24838</c:v>
                </c:pt>
                <c:pt idx="768">
                  <c:v>24869</c:v>
                </c:pt>
                <c:pt idx="769">
                  <c:v>24898</c:v>
                </c:pt>
                <c:pt idx="770">
                  <c:v>24929</c:v>
                </c:pt>
                <c:pt idx="771">
                  <c:v>24959</c:v>
                </c:pt>
                <c:pt idx="772">
                  <c:v>24990</c:v>
                </c:pt>
                <c:pt idx="773">
                  <c:v>25020</c:v>
                </c:pt>
                <c:pt idx="774">
                  <c:v>25051</c:v>
                </c:pt>
                <c:pt idx="775">
                  <c:v>25082</c:v>
                </c:pt>
                <c:pt idx="776">
                  <c:v>25112</c:v>
                </c:pt>
                <c:pt idx="777">
                  <c:v>25143</c:v>
                </c:pt>
                <c:pt idx="778">
                  <c:v>25173</c:v>
                </c:pt>
                <c:pt idx="779">
                  <c:v>25204</c:v>
                </c:pt>
                <c:pt idx="780">
                  <c:v>25235</c:v>
                </c:pt>
                <c:pt idx="781">
                  <c:v>25263</c:v>
                </c:pt>
                <c:pt idx="782">
                  <c:v>25294</c:v>
                </c:pt>
                <c:pt idx="783">
                  <c:v>25324</c:v>
                </c:pt>
                <c:pt idx="784">
                  <c:v>25355</c:v>
                </c:pt>
                <c:pt idx="785">
                  <c:v>25385</c:v>
                </c:pt>
                <c:pt idx="786">
                  <c:v>25416</c:v>
                </c:pt>
                <c:pt idx="787">
                  <c:v>25447</c:v>
                </c:pt>
                <c:pt idx="788">
                  <c:v>25477</c:v>
                </c:pt>
                <c:pt idx="789">
                  <c:v>25508</c:v>
                </c:pt>
                <c:pt idx="790">
                  <c:v>25538</c:v>
                </c:pt>
                <c:pt idx="791">
                  <c:v>25569</c:v>
                </c:pt>
                <c:pt idx="792">
                  <c:v>25600</c:v>
                </c:pt>
                <c:pt idx="793">
                  <c:v>25628</c:v>
                </c:pt>
                <c:pt idx="794">
                  <c:v>25659</c:v>
                </c:pt>
                <c:pt idx="795">
                  <c:v>25689</c:v>
                </c:pt>
                <c:pt idx="796">
                  <c:v>25720</c:v>
                </c:pt>
                <c:pt idx="797">
                  <c:v>25750</c:v>
                </c:pt>
                <c:pt idx="798">
                  <c:v>25781</c:v>
                </c:pt>
                <c:pt idx="799">
                  <c:v>25812</c:v>
                </c:pt>
                <c:pt idx="800">
                  <c:v>25842</c:v>
                </c:pt>
                <c:pt idx="801">
                  <c:v>25873</c:v>
                </c:pt>
                <c:pt idx="802">
                  <c:v>25903</c:v>
                </c:pt>
                <c:pt idx="803">
                  <c:v>25934</c:v>
                </c:pt>
                <c:pt idx="804">
                  <c:v>25965</c:v>
                </c:pt>
                <c:pt idx="805">
                  <c:v>25993</c:v>
                </c:pt>
                <c:pt idx="806">
                  <c:v>26024</c:v>
                </c:pt>
                <c:pt idx="807">
                  <c:v>26054</c:v>
                </c:pt>
                <c:pt idx="808">
                  <c:v>26085</c:v>
                </c:pt>
                <c:pt idx="809">
                  <c:v>26115</c:v>
                </c:pt>
                <c:pt idx="810">
                  <c:v>26146</c:v>
                </c:pt>
                <c:pt idx="811">
                  <c:v>26177</c:v>
                </c:pt>
                <c:pt idx="812">
                  <c:v>26207</c:v>
                </c:pt>
                <c:pt idx="813">
                  <c:v>26238</c:v>
                </c:pt>
                <c:pt idx="814">
                  <c:v>26268</c:v>
                </c:pt>
                <c:pt idx="815">
                  <c:v>26299</c:v>
                </c:pt>
                <c:pt idx="816">
                  <c:v>26330</c:v>
                </c:pt>
                <c:pt idx="817">
                  <c:v>26359</c:v>
                </c:pt>
                <c:pt idx="818">
                  <c:v>26390</c:v>
                </c:pt>
                <c:pt idx="819">
                  <c:v>26420</c:v>
                </c:pt>
                <c:pt idx="820">
                  <c:v>26451</c:v>
                </c:pt>
                <c:pt idx="821">
                  <c:v>26481</c:v>
                </c:pt>
                <c:pt idx="822">
                  <c:v>26512</c:v>
                </c:pt>
                <c:pt idx="823">
                  <c:v>26543</c:v>
                </c:pt>
                <c:pt idx="824">
                  <c:v>26573</c:v>
                </c:pt>
                <c:pt idx="825">
                  <c:v>26604</c:v>
                </c:pt>
                <c:pt idx="826">
                  <c:v>26634</c:v>
                </c:pt>
                <c:pt idx="827">
                  <c:v>26665</c:v>
                </c:pt>
                <c:pt idx="828">
                  <c:v>26696</c:v>
                </c:pt>
                <c:pt idx="829">
                  <c:v>26724</c:v>
                </c:pt>
                <c:pt idx="830">
                  <c:v>26755</c:v>
                </c:pt>
                <c:pt idx="831">
                  <c:v>26785</c:v>
                </c:pt>
                <c:pt idx="832">
                  <c:v>26816</c:v>
                </c:pt>
                <c:pt idx="833">
                  <c:v>26846</c:v>
                </c:pt>
                <c:pt idx="834">
                  <c:v>26877</c:v>
                </c:pt>
                <c:pt idx="835">
                  <c:v>26908</c:v>
                </c:pt>
                <c:pt idx="836">
                  <c:v>26938</c:v>
                </c:pt>
                <c:pt idx="837">
                  <c:v>26969</c:v>
                </c:pt>
                <c:pt idx="838">
                  <c:v>26999</c:v>
                </c:pt>
                <c:pt idx="839">
                  <c:v>27030</c:v>
                </c:pt>
                <c:pt idx="840">
                  <c:v>27061</c:v>
                </c:pt>
                <c:pt idx="841">
                  <c:v>27089</c:v>
                </c:pt>
                <c:pt idx="842">
                  <c:v>27120</c:v>
                </c:pt>
                <c:pt idx="843">
                  <c:v>27150</c:v>
                </c:pt>
                <c:pt idx="844">
                  <c:v>27181</c:v>
                </c:pt>
                <c:pt idx="845">
                  <c:v>27211</c:v>
                </c:pt>
                <c:pt idx="846">
                  <c:v>27242</c:v>
                </c:pt>
                <c:pt idx="847">
                  <c:v>27273</c:v>
                </c:pt>
                <c:pt idx="848">
                  <c:v>27303</c:v>
                </c:pt>
                <c:pt idx="849">
                  <c:v>27334</c:v>
                </c:pt>
                <c:pt idx="850">
                  <c:v>27364</c:v>
                </c:pt>
                <c:pt idx="851">
                  <c:v>27395</c:v>
                </c:pt>
                <c:pt idx="852">
                  <c:v>27426</c:v>
                </c:pt>
                <c:pt idx="853">
                  <c:v>27454</c:v>
                </c:pt>
                <c:pt idx="854">
                  <c:v>27485</c:v>
                </c:pt>
                <c:pt idx="855">
                  <c:v>27515</c:v>
                </c:pt>
                <c:pt idx="856">
                  <c:v>27546</c:v>
                </c:pt>
                <c:pt idx="857">
                  <c:v>27576</c:v>
                </c:pt>
                <c:pt idx="858">
                  <c:v>27607</c:v>
                </c:pt>
                <c:pt idx="859">
                  <c:v>27638</c:v>
                </c:pt>
                <c:pt idx="860">
                  <c:v>27668</c:v>
                </c:pt>
                <c:pt idx="861">
                  <c:v>27699</c:v>
                </c:pt>
                <c:pt idx="862">
                  <c:v>27729</c:v>
                </c:pt>
                <c:pt idx="863">
                  <c:v>27760</c:v>
                </c:pt>
                <c:pt idx="864">
                  <c:v>27791</c:v>
                </c:pt>
                <c:pt idx="865">
                  <c:v>27820</c:v>
                </c:pt>
                <c:pt idx="866">
                  <c:v>27851</c:v>
                </c:pt>
                <c:pt idx="867">
                  <c:v>27881</c:v>
                </c:pt>
                <c:pt idx="868">
                  <c:v>27912</c:v>
                </c:pt>
                <c:pt idx="869">
                  <c:v>27942</c:v>
                </c:pt>
                <c:pt idx="870">
                  <c:v>27973</c:v>
                </c:pt>
                <c:pt idx="871">
                  <c:v>28004</c:v>
                </c:pt>
                <c:pt idx="872">
                  <c:v>28034</c:v>
                </c:pt>
                <c:pt idx="873">
                  <c:v>28065</c:v>
                </c:pt>
                <c:pt idx="874">
                  <c:v>28095</c:v>
                </c:pt>
                <c:pt idx="875">
                  <c:v>28126</c:v>
                </c:pt>
                <c:pt idx="876">
                  <c:v>28157</c:v>
                </c:pt>
                <c:pt idx="877">
                  <c:v>28185</c:v>
                </c:pt>
                <c:pt idx="878">
                  <c:v>28216</c:v>
                </c:pt>
                <c:pt idx="879">
                  <c:v>28246</c:v>
                </c:pt>
                <c:pt idx="880">
                  <c:v>28277</c:v>
                </c:pt>
                <c:pt idx="881">
                  <c:v>28307</c:v>
                </c:pt>
                <c:pt idx="882">
                  <c:v>28338</c:v>
                </c:pt>
                <c:pt idx="883">
                  <c:v>28369</c:v>
                </c:pt>
                <c:pt idx="884">
                  <c:v>28399</c:v>
                </c:pt>
                <c:pt idx="885">
                  <c:v>28430</c:v>
                </c:pt>
                <c:pt idx="886">
                  <c:v>28460</c:v>
                </c:pt>
                <c:pt idx="887">
                  <c:v>28491</c:v>
                </c:pt>
                <c:pt idx="888">
                  <c:v>28522</c:v>
                </c:pt>
                <c:pt idx="889">
                  <c:v>28550</c:v>
                </c:pt>
                <c:pt idx="890">
                  <c:v>28581</c:v>
                </c:pt>
                <c:pt idx="891">
                  <c:v>28611</c:v>
                </c:pt>
                <c:pt idx="892">
                  <c:v>28642</c:v>
                </c:pt>
                <c:pt idx="893">
                  <c:v>28672</c:v>
                </c:pt>
                <c:pt idx="894">
                  <c:v>28703</c:v>
                </c:pt>
                <c:pt idx="895">
                  <c:v>28734</c:v>
                </c:pt>
                <c:pt idx="896">
                  <c:v>28764</c:v>
                </c:pt>
                <c:pt idx="897">
                  <c:v>28795</c:v>
                </c:pt>
                <c:pt idx="898">
                  <c:v>28825</c:v>
                </c:pt>
                <c:pt idx="899">
                  <c:v>28856</c:v>
                </c:pt>
                <c:pt idx="900">
                  <c:v>28887</c:v>
                </c:pt>
                <c:pt idx="901">
                  <c:v>28915</c:v>
                </c:pt>
                <c:pt idx="902">
                  <c:v>28946</c:v>
                </c:pt>
                <c:pt idx="903">
                  <c:v>28976</c:v>
                </c:pt>
                <c:pt idx="904">
                  <c:v>29007</c:v>
                </c:pt>
                <c:pt idx="905">
                  <c:v>29037</c:v>
                </c:pt>
                <c:pt idx="906">
                  <c:v>29068</c:v>
                </c:pt>
                <c:pt idx="907">
                  <c:v>29099</c:v>
                </c:pt>
                <c:pt idx="908">
                  <c:v>29129</c:v>
                </c:pt>
                <c:pt idx="909">
                  <c:v>29160</c:v>
                </c:pt>
                <c:pt idx="910">
                  <c:v>29190</c:v>
                </c:pt>
                <c:pt idx="911">
                  <c:v>29221</c:v>
                </c:pt>
                <c:pt idx="912">
                  <c:v>29252</c:v>
                </c:pt>
                <c:pt idx="913">
                  <c:v>29281</c:v>
                </c:pt>
                <c:pt idx="914">
                  <c:v>29312</c:v>
                </c:pt>
                <c:pt idx="915">
                  <c:v>29342</c:v>
                </c:pt>
                <c:pt idx="916">
                  <c:v>29373</c:v>
                </c:pt>
                <c:pt idx="917">
                  <c:v>29403</c:v>
                </c:pt>
                <c:pt idx="918">
                  <c:v>29434</c:v>
                </c:pt>
                <c:pt idx="919">
                  <c:v>29465</c:v>
                </c:pt>
                <c:pt idx="920">
                  <c:v>29495</c:v>
                </c:pt>
                <c:pt idx="921">
                  <c:v>29526</c:v>
                </c:pt>
                <c:pt idx="922">
                  <c:v>29556</c:v>
                </c:pt>
                <c:pt idx="923">
                  <c:v>29587</c:v>
                </c:pt>
                <c:pt idx="924">
                  <c:v>29618</c:v>
                </c:pt>
                <c:pt idx="925">
                  <c:v>29646</c:v>
                </c:pt>
                <c:pt idx="926">
                  <c:v>29677</c:v>
                </c:pt>
                <c:pt idx="927">
                  <c:v>29707</c:v>
                </c:pt>
                <c:pt idx="928">
                  <c:v>29738</c:v>
                </c:pt>
                <c:pt idx="929">
                  <c:v>29768</c:v>
                </c:pt>
                <c:pt idx="930">
                  <c:v>29799</c:v>
                </c:pt>
                <c:pt idx="931">
                  <c:v>29830</c:v>
                </c:pt>
                <c:pt idx="932">
                  <c:v>29860</c:v>
                </c:pt>
                <c:pt idx="933">
                  <c:v>29891</c:v>
                </c:pt>
                <c:pt idx="934">
                  <c:v>29921</c:v>
                </c:pt>
                <c:pt idx="935">
                  <c:v>29952</c:v>
                </c:pt>
                <c:pt idx="936">
                  <c:v>29983</c:v>
                </c:pt>
                <c:pt idx="937">
                  <c:v>30011</c:v>
                </c:pt>
                <c:pt idx="938">
                  <c:v>30042</c:v>
                </c:pt>
                <c:pt idx="939">
                  <c:v>30072</c:v>
                </c:pt>
                <c:pt idx="940">
                  <c:v>30103</c:v>
                </c:pt>
                <c:pt idx="941">
                  <c:v>30133</c:v>
                </c:pt>
                <c:pt idx="942">
                  <c:v>30164</c:v>
                </c:pt>
                <c:pt idx="943">
                  <c:v>30195</c:v>
                </c:pt>
                <c:pt idx="944">
                  <c:v>30225</c:v>
                </c:pt>
                <c:pt idx="945">
                  <c:v>30256</c:v>
                </c:pt>
                <c:pt idx="946">
                  <c:v>30286</c:v>
                </c:pt>
                <c:pt idx="947">
                  <c:v>30317</c:v>
                </c:pt>
                <c:pt idx="948">
                  <c:v>30348</c:v>
                </c:pt>
                <c:pt idx="949">
                  <c:v>30376</c:v>
                </c:pt>
                <c:pt idx="950">
                  <c:v>30407</c:v>
                </c:pt>
                <c:pt idx="951">
                  <c:v>30437</c:v>
                </c:pt>
                <c:pt idx="952">
                  <c:v>30468</c:v>
                </c:pt>
                <c:pt idx="953">
                  <c:v>30498</c:v>
                </c:pt>
                <c:pt idx="954">
                  <c:v>30529</c:v>
                </c:pt>
                <c:pt idx="955">
                  <c:v>30560</c:v>
                </c:pt>
                <c:pt idx="956">
                  <c:v>30590</c:v>
                </c:pt>
                <c:pt idx="957">
                  <c:v>30621</c:v>
                </c:pt>
                <c:pt idx="958">
                  <c:v>30651</c:v>
                </c:pt>
                <c:pt idx="959">
                  <c:v>30682</c:v>
                </c:pt>
                <c:pt idx="960">
                  <c:v>30713</c:v>
                </c:pt>
                <c:pt idx="961">
                  <c:v>30742</c:v>
                </c:pt>
                <c:pt idx="962">
                  <c:v>30773</c:v>
                </c:pt>
                <c:pt idx="963">
                  <c:v>30803</c:v>
                </c:pt>
                <c:pt idx="964">
                  <c:v>30834</c:v>
                </c:pt>
                <c:pt idx="965">
                  <c:v>30864</c:v>
                </c:pt>
                <c:pt idx="966">
                  <c:v>30895</c:v>
                </c:pt>
                <c:pt idx="967">
                  <c:v>30926</c:v>
                </c:pt>
                <c:pt idx="968">
                  <c:v>30956</c:v>
                </c:pt>
                <c:pt idx="969">
                  <c:v>30987</c:v>
                </c:pt>
                <c:pt idx="970">
                  <c:v>31017</c:v>
                </c:pt>
                <c:pt idx="971">
                  <c:v>31048</c:v>
                </c:pt>
                <c:pt idx="972">
                  <c:v>31079</c:v>
                </c:pt>
                <c:pt idx="973">
                  <c:v>31107</c:v>
                </c:pt>
                <c:pt idx="974">
                  <c:v>31138</c:v>
                </c:pt>
                <c:pt idx="975">
                  <c:v>31168</c:v>
                </c:pt>
                <c:pt idx="976">
                  <c:v>31199</c:v>
                </c:pt>
                <c:pt idx="977">
                  <c:v>31229</c:v>
                </c:pt>
                <c:pt idx="978">
                  <c:v>31260</c:v>
                </c:pt>
                <c:pt idx="979">
                  <c:v>31291</c:v>
                </c:pt>
                <c:pt idx="980">
                  <c:v>31321</c:v>
                </c:pt>
                <c:pt idx="981">
                  <c:v>31352</c:v>
                </c:pt>
                <c:pt idx="982">
                  <c:v>31382</c:v>
                </c:pt>
                <c:pt idx="983">
                  <c:v>31413</c:v>
                </c:pt>
                <c:pt idx="984">
                  <c:v>31444</c:v>
                </c:pt>
                <c:pt idx="985">
                  <c:v>31472</c:v>
                </c:pt>
                <c:pt idx="986">
                  <c:v>31503</c:v>
                </c:pt>
                <c:pt idx="987">
                  <c:v>31533</c:v>
                </c:pt>
                <c:pt idx="988">
                  <c:v>31564</c:v>
                </c:pt>
                <c:pt idx="989">
                  <c:v>31594</c:v>
                </c:pt>
                <c:pt idx="990">
                  <c:v>31625</c:v>
                </c:pt>
                <c:pt idx="991">
                  <c:v>31656</c:v>
                </c:pt>
                <c:pt idx="992">
                  <c:v>31686</c:v>
                </c:pt>
                <c:pt idx="993">
                  <c:v>31717</c:v>
                </c:pt>
                <c:pt idx="994">
                  <c:v>31747</c:v>
                </c:pt>
                <c:pt idx="995">
                  <c:v>31778</c:v>
                </c:pt>
                <c:pt idx="996">
                  <c:v>31809</c:v>
                </c:pt>
                <c:pt idx="997">
                  <c:v>31837</c:v>
                </c:pt>
                <c:pt idx="998">
                  <c:v>31868</c:v>
                </c:pt>
                <c:pt idx="999">
                  <c:v>31898</c:v>
                </c:pt>
                <c:pt idx="1000">
                  <c:v>31929</c:v>
                </c:pt>
                <c:pt idx="1001">
                  <c:v>31959</c:v>
                </c:pt>
                <c:pt idx="1002">
                  <c:v>31990</c:v>
                </c:pt>
                <c:pt idx="1003">
                  <c:v>32021</c:v>
                </c:pt>
                <c:pt idx="1004">
                  <c:v>32051</c:v>
                </c:pt>
                <c:pt idx="1005">
                  <c:v>32082</c:v>
                </c:pt>
                <c:pt idx="1006">
                  <c:v>32112</c:v>
                </c:pt>
                <c:pt idx="1007">
                  <c:v>32143</c:v>
                </c:pt>
                <c:pt idx="1008">
                  <c:v>32174</c:v>
                </c:pt>
                <c:pt idx="1009">
                  <c:v>32203</c:v>
                </c:pt>
                <c:pt idx="1010">
                  <c:v>32234</c:v>
                </c:pt>
                <c:pt idx="1011">
                  <c:v>32264</c:v>
                </c:pt>
                <c:pt idx="1012">
                  <c:v>32295</c:v>
                </c:pt>
                <c:pt idx="1013">
                  <c:v>32325</c:v>
                </c:pt>
                <c:pt idx="1014">
                  <c:v>32356</c:v>
                </c:pt>
                <c:pt idx="1015">
                  <c:v>32387</c:v>
                </c:pt>
                <c:pt idx="1016">
                  <c:v>32417</c:v>
                </c:pt>
                <c:pt idx="1017">
                  <c:v>32448</c:v>
                </c:pt>
                <c:pt idx="1018">
                  <c:v>32478</c:v>
                </c:pt>
                <c:pt idx="1019">
                  <c:v>32509</c:v>
                </c:pt>
                <c:pt idx="1020">
                  <c:v>32540</c:v>
                </c:pt>
                <c:pt idx="1021">
                  <c:v>32568</c:v>
                </c:pt>
                <c:pt idx="1022">
                  <c:v>32599</c:v>
                </c:pt>
                <c:pt idx="1023">
                  <c:v>32629</c:v>
                </c:pt>
                <c:pt idx="1024">
                  <c:v>32660</c:v>
                </c:pt>
                <c:pt idx="1025">
                  <c:v>32690</c:v>
                </c:pt>
                <c:pt idx="1026">
                  <c:v>32721</c:v>
                </c:pt>
                <c:pt idx="1027">
                  <c:v>32752</c:v>
                </c:pt>
                <c:pt idx="1028">
                  <c:v>32782</c:v>
                </c:pt>
                <c:pt idx="1029">
                  <c:v>32813</c:v>
                </c:pt>
                <c:pt idx="1030">
                  <c:v>32843</c:v>
                </c:pt>
                <c:pt idx="1031">
                  <c:v>32874</c:v>
                </c:pt>
                <c:pt idx="1032">
                  <c:v>32905</c:v>
                </c:pt>
                <c:pt idx="1033">
                  <c:v>32933</c:v>
                </c:pt>
                <c:pt idx="1034">
                  <c:v>32964</c:v>
                </c:pt>
                <c:pt idx="1035">
                  <c:v>32994</c:v>
                </c:pt>
                <c:pt idx="1036">
                  <c:v>33025</c:v>
                </c:pt>
                <c:pt idx="1037">
                  <c:v>33055</c:v>
                </c:pt>
                <c:pt idx="1038">
                  <c:v>33086</c:v>
                </c:pt>
                <c:pt idx="1039">
                  <c:v>33117</c:v>
                </c:pt>
                <c:pt idx="1040">
                  <c:v>33147</c:v>
                </c:pt>
                <c:pt idx="1041">
                  <c:v>33178</c:v>
                </c:pt>
                <c:pt idx="1042">
                  <c:v>33208</c:v>
                </c:pt>
                <c:pt idx="1043">
                  <c:v>33239</c:v>
                </c:pt>
                <c:pt idx="1044">
                  <c:v>33270</c:v>
                </c:pt>
                <c:pt idx="1045">
                  <c:v>33298</c:v>
                </c:pt>
                <c:pt idx="1046">
                  <c:v>33329</c:v>
                </c:pt>
                <c:pt idx="1047">
                  <c:v>33359</c:v>
                </c:pt>
                <c:pt idx="1048">
                  <c:v>33390</c:v>
                </c:pt>
                <c:pt idx="1049">
                  <c:v>33420</c:v>
                </c:pt>
                <c:pt idx="1050">
                  <c:v>33451</c:v>
                </c:pt>
                <c:pt idx="1051">
                  <c:v>33482</c:v>
                </c:pt>
                <c:pt idx="1052">
                  <c:v>33512</c:v>
                </c:pt>
                <c:pt idx="1053">
                  <c:v>33543</c:v>
                </c:pt>
                <c:pt idx="1054">
                  <c:v>33573</c:v>
                </c:pt>
                <c:pt idx="1055">
                  <c:v>33604</c:v>
                </c:pt>
                <c:pt idx="1056">
                  <c:v>33635</c:v>
                </c:pt>
                <c:pt idx="1057">
                  <c:v>33664</c:v>
                </c:pt>
                <c:pt idx="1058">
                  <c:v>33695</c:v>
                </c:pt>
                <c:pt idx="1059">
                  <c:v>33725</c:v>
                </c:pt>
                <c:pt idx="1060">
                  <c:v>33756</c:v>
                </c:pt>
                <c:pt idx="1061">
                  <c:v>33786</c:v>
                </c:pt>
                <c:pt idx="1062">
                  <c:v>33817</c:v>
                </c:pt>
                <c:pt idx="1063">
                  <c:v>33848</c:v>
                </c:pt>
                <c:pt idx="1064">
                  <c:v>33878</c:v>
                </c:pt>
                <c:pt idx="1065">
                  <c:v>33909</c:v>
                </c:pt>
                <c:pt idx="1066">
                  <c:v>33939</c:v>
                </c:pt>
                <c:pt idx="1067">
                  <c:v>33970</c:v>
                </c:pt>
                <c:pt idx="1068">
                  <c:v>34001</c:v>
                </c:pt>
                <c:pt idx="1069">
                  <c:v>34029</c:v>
                </c:pt>
                <c:pt idx="1070">
                  <c:v>34060</c:v>
                </c:pt>
                <c:pt idx="1071">
                  <c:v>34090</c:v>
                </c:pt>
                <c:pt idx="1072">
                  <c:v>34121</c:v>
                </c:pt>
                <c:pt idx="1073">
                  <c:v>34151</c:v>
                </c:pt>
                <c:pt idx="1074">
                  <c:v>34182</c:v>
                </c:pt>
                <c:pt idx="1075">
                  <c:v>34213</c:v>
                </c:pt>
                <c:pt idx="1076">
                  <c:v>34243</c:v>
                </c:pt>
                <c:pt idx="1077">
                  <c:v>34274</c:v>
                </c:pt>
                <c:pt idx="1078">
                  <c:v>34304</c:v>
                </c:pt>
                <c:pt idx="1079">
                  <c:v>34335</c:v>
                </c:pt>
                <c:pt idx="1080">
                  <c:v>34366</c:v>
                </c:pt>
                <c:pt idx="1081">
                  <c:v>34394</c:v>
                </c:pt>
                <c:pt idx="1082">
                  <c:v>34425</c:v>
                </c:pt>
                <c:pt idx="1083">
                  <c:v>34455</c:v>
                </c:pt>
                <c:pt idx="1084">
                  <c:v>34486</c:v>
                </c:pt>
                <c:pt idx="1085">
                  <c:v>34516</c:v>
                </c:pt>
                <c:pt idx="1086">
                  <c:v>34547</c:v>
                </c:pt>
                <c:pt idx="1087">
                  <c:v>34578</c:v>
                </c:pt>
                <c:pt idx="1088">
                  <c:v>34608</c:v>
                </c:pt>
                <c:pt idx="1089">
                  <c:v>34639</c:v>
                </c:pt>
                <c:pt idx="1090">
                  <c:v>34669</c:v>
                </c:pt>
                <c:pt idx="1091">
                  <c:v>34700</c:v>
                </c:pt>
                <c:pt idx="1092">
                  <c:v>34731</c:v>
                </c:pt>
                <c:pt idx="1093">
                  <c:v>34759</c:v>
                </c:pt>
                <c:pt idx="1094">
                  <c:v>34790</c:v>
                </c:pt>
                <c:pt idx="1095">
                  <c:v>34820</c:v>
                </c:pt>
                <c:pt idx="1096">
                  <c:v>34851</c:v>
                </c:pt>
                <c:pt idx="1097">
                  <c:v>34881</c:v>
                </c:pt>
                <c:pt idx="1098">
                  <c:v>34912</c:v>
                </c:pt>
                <c:pt idx="1099">
                  <c:v>34943</c:v>
                </c:pt>
                <c:pt idx="1100">
                  <c:v>34973</c:v>
                </c:pt>
                <c:pt idx="1101">
                  <c:v>35004</c:v>
                </c:pt>
                <c:pt idx="1102">
                  <c:v>35034</c:v>
                </c:pt>
                <c:pt idx="1103">
                  <c:v>35065</c:v>
                </c:pt>
                <c:pt idx="1104">
                  <c:v>35096</c:v>
                </c:pt>
                <c:pt idx="1105">
                  <c:v>35125</c:v>
                </c:pt>
                <c:pt idx="1106">
                  <c:v>35156</c:v>
                </c:pt>
                <c:pt idx="1107">
                  <c:v>35186</c:v>
                </c:pt>
                <c:pt idx="1108">
                  <c:v>35217</c:v>
                </c:pt>
                <c:pt idx="1109">
                  <c:v>35247</c:v>
                </c:pt>
                <c:pt idx="1110">
                  <c:v>35278</c:v>
                </c:pt>
                <c:pt idx="1111">
                  <c:v>35309</c:v>
                </c:pt>
                <c:pt idx="1112">
                  <c:v>35339</c:v>
                </c:pt>
                <c:pt idx="1113">
                  <c:v>35370</c:v>
                </c:pt>
                <c:pt idx="1114">
                  <c:v>35400</c:v>
                </c:pt>
                <c:pt idx="1115">
                  <c:v>35431</c:v>
                </c:pt>
                <c:pt idx="1116">
                  <c:v>35462</c:v>
                </c:pt>
                <c:pt idx="1117">
                  <c:v>35490</c:v>
                </c:pt>
                <c:pt idx="1118">
                  <c:v>35521</c:v>
                </c:pt>
                <c:pt idx="1119">
                  <c:v>35551</c:v>
                </c:pt>
                <c:pt idx="1120">
                  <c:v>35582</c:v>
                </c:pt>
                <c:pt idx="1121">
                  <c:v>35612</c:v>
                </c:pt>
                <c:pt idx="1122">
                  <c:v>35643</c:v>
                </c:pt>
                <c:pt idx="1123">
                  <c:v>35674</c:v>
                </c:pt>
                <c:pt idx="1124">
                  <c:v>35704</c:v>
                </c:pt>
                <c:pt idx="1125">
                  <c:v>35735</c:v>
                </c:pt>
                <c:pt idx="1126">
                  <c:v>35765</c:v>
                </c:pt>
                <c:pt idx="1127">
                  <c:v>35796</c:v>
                </c:pt>
                <c:pt idx="1128">
                  <c:v>35827</c:v>
                </c:pt>
                <c:pt idx="1129">
                  <c:v>35855</c:v>
                </c:pt>
                <c:pt idx="1130">
                  <c:v>35886</c:v>
                </c:pt>
                <c:pt idx="1131">
                  <c:v>35916</c:v>
                </c:pt>
                <c:pt idx="1132">
                  <c:v>35947</c:v>
                </c:pt>
                <c:pt idx="1133">
                  <c:v>35977</c:v>
                </c:pt>
                <c:pt idx="1134">
                  <c:v>36008</c:v>
                </c:pt>
                <c:pt idx="1135">
                  <c:v>36039</c:v>
                </c:pt>
                <c:pt idx="1136">
                  <c:v>36069</c:v>
                </c:pt>
                <c:pt idx="1137">
                  <c:v>36100</c:v>
                </c:pt>
                <c:pt idx="1138">
                  <c:v>36130</c:v>
                </c:pt>
                <c:pt idx="1139">
                  <c:v>36161</c:v>
                </c:pt>
                <c:pt idx="1140">
                  <c:v>36192</c:v>
                </c:pt>
                <c:pt idx="1141">
                  <c:v>36220</c:v>
                </c:pt>
                <c:pt idx="1142">
                  <c:v>36251</c:v>
                </c:pt>
                <c:pt idx="1143">
                  <c:v>36281</c:v>
                </c:pt>
                <c:pt idx="1144">
                  <c:v>36312</c:v>
                </c:pt>
                <c:pt idx="1145">
                  <c:v>36342</c:v>
                </c:pt>
                <c:pt idx="1146">
                  <c:v>36373</c:v>
                </c:pt>
                <c:pt idx="1147">
                  <c:v>36404</c:v>
                </c:pt>
                <c:pt idx="1148">
                  <c:v>36434</c:v>
                </c:pt>
                <c:pt idx="1149">
                  <c:v>36465</c:v>
                </c:pt>
                <c:pt idx="1150">
                  <c:v>36495</c:v>
                </c:pt>
                <c:pt idx="1151">
                  <c:v>36526</c:v>
                </c:pt>
                <c:pt idx="1152">
                  <c:v>36557</c:v>
                </c:pt>
                <c:pt idx="1153">
                  <c:v>36586</c:v>
                </c:pt>
                <c:pt idx="1154">
                  <c:v>36617</c:v>
                </c:pt>
                <c:pt idx="1155">
                  <c:v>36647</c:v>
                </c:pt>
                <c:pt idx="1156">
                  <c:v>36678</c:v>
                </c:pt>
                <c:pt idx="1157">
                  <c:v>36708</c:v>
                </c:pt>
                <c:pt idx="1158">
                  <c:v>36739</c:v>
                </c:pt>
                <c:pt idx="1159">
                  <c:v>36770</c:v>
                </c:pt>
                <c:pt idx="1160">
                  <c:v>36800</c:v>
                </c:pt>
                <c:pt idx="1161">
                  <c:v>36831</c:v>
                </c:pt>
                <c:pt idx="1162">
                  <c:v>36861</c:v>
                </c:pt>
                <c:pt idx="1163">
                  <c:v>36892</c:v>
                </c:pt>
                <c:pt idx="1164">
                  <c:v>36923</c:v>
                </c:pt>
                <c:pt idx="1165">
                  <c:v>36951</c:v>
                </c:pt>
                <c:pt idx="1166">
                  <c:v>36982</c:v>
                </c:pt>
                <c:pt idx="1167">
                  <c:v>37012</c:v>
                </c:pt>
                <c:pt idx="1168">
                  <c:v>37043</c:v>
                </c:pt>
                <c:pt idx="1169">
                  <c:v>37073</c:v>
                </c:pt>
                <c:pt idx="1170">
                  <c:v>37104</c:v>
                </c:pt>
                <c:pt idx="1171">
                  <c:v>37135</c:v>
                </c:pt>
                <c:pt idx="1172">
                  <c:v>37165</c:v>
                </c:pt>
                <c:pt idx="1173">
                  <c:v>37196</c:v>
                </c:pt>
                <c:pt idx="1174">
                  <c:v>37226</c:v>
                </c:pt>
                <c:pt idx="1175">
                  <c:v>37257</c:v>
                </c:pt>
                <c:pt idx="1176">
                  <c:v>37288</c:v>
                </c:pt>
                <c:pt idx="1177">
                  <c:v>37316</c:v>
                </c:pt>
                <c:pt idx="1178">
                  <c:v>37347</c:v>
                </c:pt>
                <c:pt idx="1179">
                  <c:v>37377</c:v>
                </c:pt>
                <c:pt idx="1180">
                  <c:v>37408</c:v>
                </c:pt>
                <c:pt idx="1181">
                  <c:v>37438</c:v>
                </c:pt>
                <c:pt idx="1182">
                  <c:v>37469</c:v>
                </c:pt>
                <c:pt idx="1183">
                  <c:v>37500</c:v>
                </c:pt>
                <c:pt idx="1184">
                  <c:v>37530</c:v>
                </c:pt>
                <c:pt idx="1185">
                  <c:v>37561</c:v>
                </c:pt>
                <c:pt idx="1186">
                  <c:v>37591</c:v>
                </c:pt>
                <c:pt idx="1187">
                  <c:v>37622</c:v>
                </c:pt>
                <c:pt idx="1188">
                  <c:v>37653</c:v>
                </c:pt>
                <c:pt idx="1189">
                  <c:v>37681</c:v>
                </c:pt>
                <c:pt idx="1190">
                  <c:v>37712</c:v>
                </c:pt>
                <c:pt idx="1191">
                  <c:v>37742</c:v>
                </c:pt>
                <c:pt idx="1192">
                  <c:v>37773</c:v>
                </c:pt>
                <c:pt idx="1193">
                  <c:v>37803</c:v>
                </c:pt>
                <c:pt idx="1194">
                  <c:v>37834</c:v>
                </c:pt>
                <c:pt idx="1195">
                  <c:v>37865</c:v>
                </c:pt>
                <c:pt idx="1196">
                  <c:v>37895</c:v>
                </c:pt>
                <c:pt idx="1197">
                  <c:v>37926</c:v>
                </c:pt>
                <c:pt idx="1198">
                  <c:v>37956</c:v>
                </c:pt>
                <c:pt idx="1199">
                  <c:v>37987</c:v>
                </c:pt>
                <c:pt idx="1200">
                  <c:v>38018</c:v>
                </c:pt>
                <c:pt idx="1201">
                  <c:v>38047</c:v>
                </c:pt>
                <c:pt idx="1202">
                  <c:v>38078</c:v>
                </c:pt>
                <c:pt idx="1203">
                  <c:v>38108</c:v>
                </c:pt>
                <c:pt idx="1204">
                  <c:v>38139</c:v>
                </c:pt>
                <c:pt idx="1205">
                  <c:v>38169</c:v>
                </c:pt>
                <c:pt idx="1206">
                  <c:v>38200</c:v>
                </c:pt>
                <c:pt idx="1207">
                  <c:v>38231</c:v>
                </c:pt>
                <c:pt idx="1208">
                  <c:v>38261</c:v>
                </c:pt>
                <c:pt idx="1209">
                  <c:v>38292</c:v>
                </c:pt>
                <c:pt idx="1210">
                  <c:v>38322</c:v>
                </c:pt>
                <c:pt idx="1211">
                  <c:v>38353</c:v>
                </c:pt>
                <c:pt idx="1212">
                  <c:v>38384</c:v>
                </c:pt>
                <c:pt idx="1213">
                  <c:v>38412</c:v>
                </c:pt>
                <c:pt idx="1214">
                  <c:v>38443</c:v>
                </c:pt>
                <c:pt idx="1215">
                  <c:v>38473</c:v>
                </c:pt>
                <c:pt idx="1216">
                  <c:v>38504</c:v>
                </c:pt>
                <c:pt idx="1217">
                  <c:v>38534</c:v>
                </c:pt>
                <c:pt idx="1218">
                  <c:v>38565</c:v>
                </c:pt>
                <c:pt idx="1219">
                  <c:v>38596</c:v>
                </c:pt>
                <c:pt idx="1220">
                  <c:v>38626</c:v>
                </c:pt>
                <c:pt idx="1221">
                  <c:v>38657</c:v>
                </c:pt>
                <c:pt idx="1222">
                  <c:v>38687</c:v>
                </c:pt>
                <c:pt idx="1223">
                  <c:v>38718</c:v>
                </c:pt>
                <c:pt idx="1224">
                  <c:v>38749</c:v>
                </c:pt>
                <c:pt idx="1225">
                  <c:v>38777</c:v>
                </c:pt>
                <c:pt idx="1226">
                  <c:v>38808</c:v>
                </c:pt>
                <c:pt idx="1227">
                  <c:v>38838</c:v>
                </c:pt>
                <c:pt idx="1228">
                  <c:v>38869</c:v>
                </c:pt>
                <c:pt idx="1229">
                  <c:v>38899</c:v>
                </c:pt>
                <c:pt idx="1230">
                  <c:v>38930</c:v>
                </c:pt>
                <c:pt idx="1231">
                  <c:v>38961</c:v>
                </c:pt>
                <c:pt idx="1232">
                  <c:v>38991</c:v>
                </c:pt>
                <c:pt idx="1233">
                  <c:v>39022</c:v>
                </c:pt>
                <c:pt idx="1234">
                  <c:v>39052</c:v>
                </c:pt>
                <c:pt idx="1235">
                  <c:v>39083</c:v>
                </c:pt>
                <c:pt idx="1236">
                  <c:v>39114</c:v>
                </c:pt>
                <c:pt idx="1237">
                  <c:v>39142</c:v>
                </c:pt>
                <c:pt idx="1238">
                  <c:v>39173</c:v>
                </c:pt>
                <c:pt idx="1239">
                  <c:v>39203</c:v>
                </c:pt>
                <c:pt idx="1240">
                  <c:v>39234</c:v>
                </c:pt>
                <c:pt idx="1241">
                  <c:v>39264</c:v>
                </c:pt>
                <c:pt idx="1242">
                  <c:v>39295</c:v>
                </c:pt>
                <c:pt idx="1243">
                  <c:v>39326</c:v>
                </c:pt>
                <c:pt idx="1244">
                  <c:v>39356</c:v>
                </c:pt>
                <c:pt idx="1245">
                  <c:v>39387</c:v>
                </c:pt>
                <c:pt idx="1246">
                  <c:v>39417</c:v>
                </c:pt>
                <c:pt idx="1247">
                  <c:v>39448</c:v>
                </c:pt>
                <c:pt idx="1248">
                  <c:v>39479</c:v>
                </c:pt>
                <c:pt idx="1249">
                  <c:v>39508</c:v>
                </c:pt>
                <c:pt idx="1250">
                  <c:v>39539</c:v>
                </c:pt>
                <c:pt idx="1251">
                  <c:v>39569</c:v>
                </c:pt>
                <c:pt idx="1252">
                  <c:v>39600</c:v>
                </c:pt>
                <c:pt idx="1253">
                  <c:v>39630</c:v>
                </c:pt>
                <c:pt idx="1254">
                  <c:v>39661</c:v>
                </c:pt>
                <c:pt idx="1255">
                  <c:v>39692</c:v>
                </c:pt>
                <c:pt idx="1256">
                  <c:v>39722</c:v>
                </c:pt>
                <c:pt idx="1257">
                  <c:v>39753</c:v>
                </c:pt>
                <c:pt idx="1258">
                  <c:v>39783</c:v>
                </c:pt>
                <c:pt idx="1259">
                  <c:v>39814</c:v>
                </c:pt>
                <c:pt idx="1260">
                  <c:v>39845</c:v>
                </c:pt>
                <c:pt idx="1261">
                  <c:v>39873</c:v>
                </c:pt>
                <c:pt idx="1262">
                  <c:v>39904</c:v>
                </c:pt>
                <c:pt idx="1263">
                  <c:v>39934</c:v>
                </c:pt>
                <c:pt idx="1264">
                  <c:v>39965</c:v>
                </c:pt>
                <c:pt idx="1265">
                  <c:v>39995</c:v>
                </c:pt>
                <c:pt idx="1266">
                  <c:v>40026</c:v>
                </c:pt>
                <c:pt idx="1267">
                  <c:v>40057</c:v>
                </c:pt>
                <c:pt idx="1268">
                  <c:v>40087</c:v>
                </c:pt>
                <c:pt idx="1269">
                  <c:v>40118</c:v>
                </c:pt>
                <c:pt idx="1270">
                  <c:v>40148</c:v>
                </c:pt>
                <c:pt idx="1271">
                  <c:v>40179</c:v>
                </c:pt>
                <c:pt idx="1272">
                  <c:v>40210</c:v>
                </c:pt>
                <c:pt idx="1273">
                  <c:v>40238</c:v>
                </c:pt>
                <c:pt idx="1274">
                  <c:v>40269</c:v>
                </c:pt>
                <c:pt idx="1275">
                  <c:v>40299</c:v>
                </c:pt>
                <c:pt idx="1276">
                  <c:v>40330</c:v>
                </c:pt>
                <c:pt idx="1277">
                  <c:v>40360</c:v>
                </c:pt>
                <c:pt idx="1278">
                  <c:v>40391</c:v>
                </c:pt>
                <c:pt idx="1279">
                  <c:v>40422</c:v>
                </c:pt>
                <c:pt idx="1280">
                  <c:v>40452</c:v>
                </c:pt>
                <c:pt idx="1281">
                  <c:v>40483</c:v>
                </c:pt>
                <c:pt idx="1282">
                  <c:v>40513</c:v>
                </c:pt>
              </c:numCache>
            </c:numRef>
          </c:cat>
          <c:val>
            <c:numRef>
              <c:f>'apc1'!$H$2:$H$1284</c:f>
              <c:numCache>
                <c:formatCode>General</c:formatCode>
                <c:ptCount val="1283"/>
                <c:pt idx="1">
                  <c:v>-2.893615</c:v>
                </c:pt>
                <c:pt idx="2">
                  <c:v>-3.2304040000000001</c:v>
                </c:pt>
                <c:pt idx="3">
                  <c:v>-3.0540030000000011</c:v>
                </c:pt>
                <c:pt idx="4">
                  <c:v>-2.6129410000000002</c:v>
                </c:pt>
                <c:pt idx="5">
                  <c:v>-2.006988999999999</c:v>
                </c:pt>
                <c:pt idx="6">
                  <c:v>-1.295024</c:v>
                </c:pt>
                <c:pt idx="7">
                  <c:v>-0.52592899999999998</c:v>
                </c:pt>
                <c:pt idx="8">
                  <c:v>0.25267000000000001</c:v>
                </c:pt>
                <c:pt idx="9">
                  <c:v>0.99722</c:v>
                </c:pt>
                <c:pt idx="10">
                  <c:v>1.6604099999999999</c:v>
                </c:pt>
                <c:pt idx="11">
                  <c:v>2.1981799999999998</c:v>
                </c:pt>
                <c:pt idx="12">
                  <c:v>2.5704100000000012</c:v>
                </c:pt>
                <c:pt idx="13">
                  <c:v>2.74275</c:v>
                </c:pt>
                <c:pt idx="14">
                  <c:v>2.6886199999999998</c:v>
                </c:pt>
                <c:pt idx="15">
                  <c:v>2.3890370000000001</c:v>
                </c:pt>
                <c:pt idx="16">
                  <c:v>1.837299</c:v>
                </c:pt>
                <c:pt idx="17">
                  <c:v>1.0368679999999999</c:v>
                </c:pt>
                <c:pt idx="18">
                  <c:v>4.2000000000002001E-3</c:v>
                </c:pt>
                <c:pt idx="19">
                  <c:v>-1.234675</c:v>
                </c:pt>
                <c:pt idx="20">
                  <c:v>-2.6404429999999999</c:v>
                </c:pt>
                <c:pt idx="21">
                  <c:v>-4.1654489999999988</c:v>
                </c:pt>
                <c:pt idx="22">
                  <c:v>-5.755501999999999</c:v>
                </c:pt>
                <c:pt idx="23">
                  <c:v>-7.3502119999999982</c:v>
                </c:pt>
                <c:pt idx="24">
                  <c:v>-8.8874600000000026</c:v>
                </c:pt>
                <c:pt idx="25">
                  <c:v>-10.306010000000001</c:v>
                </c:pt>
                <c:pt idx="26">
                  <c:v>-11.54951</c:v>
                </c:pt>
                <c:pt idx="27">
                  <c:v>-12.56776</c:v>
                </c:pt>
                <c:pt idx="28">
                  <c:v>-13.320320000000001</c:v>
                </c:pt>
                <c:pt idx="29">
                  <c:v>-13.77885</c:v>
                </c:pt>
                <c:pt idx="30">
                  <c:v>-13.928649999999999</c:v>
                </c:pt>
                <c:pt idx="31">
                  <c:v>-13.76906</c:v>
                </c:pt>
                <c:pt idx="32">
                  <c:v>-13.314489999999999</c:v>
                </c:pt>
                <c:pt idx="33">
                  <c:v>-12.593260000000001</c:v>
                </c:pt>
                <c:pt idx="34">
                  <c:v>-11.647349999999999</c:v>
                </c:pt>
                <c:pt idx="35">
                  <c:v>-10.52929</c:v>
                </c:pt>
                <c:pt idx="36">
                  <c:v>-9.3004670000000011</c:v>
                </c:pt>
                <c:pt idx="37">
                  <c:v>-8.0279699999999998</c:v>
                </c:pt>
                <c:pt idx="38">
                  <c:v>-6.7817900000000009</c:v>
                </c:pt>
                <c:pt idx="39">
                  <c:v>-5.6310500000000001</c:v>
                </c:pt>
                <c:pt idx="40">
                  <c:v>-4.640909999999999</c:v>
                </c:pt>
                <c:pt idx="41">
                  <c:v>-3.8689300000000002</c:v>
                </c:pt>
                <c:pt idx="42">
                  <c:v>-3.3629299999999991</c:v>
                </c:pt>
                <c:pt idx="43">
                  <c:v>-3.1583999999999999</c:v>
                </c:pt>
                <c:pt idx="44">
                  <c:v>-3.2759999999999998</c:v>
                </c:pt>
                <c:pt idx="45">
                  <c:v>-3.7212599999999991</c:v>
                </c:pt>
                <c:pt idx="46">
                  <c:v>-4.4829199999999982</c:v>
                </c:pt>
                <c:pt idx="47">
                  <c:v>-5.5348499999999996</c:v>
                </c:pt>
                <c:pt idx="48">
                  <c:v>-6.8357099999999988</c:v>
                </c:pt>
                <c:pt idx="49">
                  <c:v>-8.3313299999999995</c:v>
                </c:pt>
                <c:pt idx="50">
                  <c:v>-9.9575546000000053</c:v>
                </c:pt>
                <c:pt idx="51">
                  <c:v>-11.64222</c:v>
                </c:pt>
                <c:pt idx="52">
                  <c:v>-13.30949</c:v>
                </c:pt>
                <c:pt idx="53">
                  <c:v>-14.883435</c:v>
                </c:pt>
                <c:pt idx="54">
                  <c:v>-16.291416899999991</c:v>
                </c:pt>
                <c:pt idx="55">
                  <c:v>-17.46826299999999</c:v>
                </c:pt>
                <c:pt idx="56">
                  <c:v>-18.359389999999991</c:v>
                </c:pt>
                <c:pt idx="57">
                  <c:v>-18.923819999999999</c:v>
                </c:pt>
                <c:pt idx="58">
                  <c:v>-19.136319999999991</c:v>
                </c:pt>
                <c:pt idx="59">
                  <c:v>-18.989439999999998</c:v>
                </c:pt>
                <c:pt idx="60">
                  <c:v>-18.493469999999999</c:v>
                </c:pt>
                <c:pt idx="61">
                  <c:v>-17.677002000000009</c:v>
                </c:pt>
                <c:pt idx="62">
                  <c:v>-16.5849455</c:v>
                </c:pt>
                <c:pt idx="63">
                  <c:v>-15.276662999999999</c:v>
                </c:pt>
                <c:pt idx="64">
                  <c:v>-13.823650000000001</c:v>
                </c:pt>
                <c:pt idx="65">
                  <c:v>-12.305191000000001</c:v>
                </c:pt>
                <c:pt idx="66">
                  <c:v>-10.80494</c:v>
                </c:pt>
                <c:pt idx="67">
                  <c:v>-9.4056500000000032</c:v>
                </c:pt>
                <c:pt idx="68">
                  <c:v>-8.1858700000000013</c:v>
                </c:pt>
                <c:pt idx="69">
                  <c:v>-7.2154199999999991</c:v>
                </c:pt>
                <c:pt idx="70">
                  <c:v>-6.550819999999999</c:v>
                </c:pt>
                <c:pt idx="71">
                  <c:v>-6.2333599999999976</c:v>
                </c:pt>
                <c:pt idx="72">
                  <c:v>-6.2855299999999996</c:v>
                </c:pt>
                <c:pt idx="73">
                  <c:v>-6.7096900000000002</c:v>
                </c:pt>
                <c:pt idx="74">
                  <c:v>-7.4886699999999999</c:v>
                </c:pt>
                <c:pt idx="75">
                  <c:v>-8.5854200000000027</c:v>
                </c:pt>
                <c:pt idx="76">
                  <c:v>-9.9447099999999988</c:v>
                </c:pt>
                <c:pt idx="77">
                  <c:v>-11.49616</c:v>
                </c:pt>
                <c:pt idx="78">
                  <c:v>-13.1578</c:v>
                </c:pt>
                <c:pt idx="79">
                  <c:v>-14.839812999999999</c:v>
                </c:pt>
                <c:pt idx="80">
                  <c:v>-16.4495</c:v>
                </c:pt>
                <c:pt idx="81">
                  <c:v>-17.895479999999999</c:v>
                </c:pt>
                <c:pt idx="82">
                  <c:v>-19.093319999999991</c:v>
                </c:pt>
                <c:pt idx="83">
                  <c:v>-19.969449999999998</c:v>
                </c:pt>
                <c:pt idx="84">
                  <c:v>-20.464700000000001</c:v>
                </c:pt>
                <c:pt idx="85">
                  <c:v>-20.537880000000001</c:v>
                </c:pt>
                <c:pt idx="86">
                  <c:v>-20.167628000000001</c:v>
                </c:pt>
                <c:pt idx="87">
                  <c:v>-19.35351</c:v>
                </c:pt>
                <c:pt idx="88">
                  <c:v>-18.116118</c:v>
                </c:pt>
                <c:pt idx="89">
                  <c:v>-16.495471999999999</c:v>
                </c:pt>
                <c:pt idx="90">
                  <c:v>-14.549408</c:v>
                </c:pt>
                <c:pt idx="91">
                  <c:v>-12.350215</c:v>
                </c:pt>
                <c:pt idx="92">
                  <c:v>-9.9803880000000014</c:v>
                </c:pt>
                <c:pt idx="93">
                  <c:v>-7.5287999999999986</c:v>
                </c:pt>
                <c:pt idx="94">
                  <c:v>-5.0857399999999986</c:v>
                </c:pt>
                <c:pt idx="95">
                  <c:v>-2.7385799999999998</c:v>
                </c:pt>
                <c:pt idx="96">
                  <c:v>-0.56667100000000004</c:v>
                </c:pt>
                <c:pt idx="97">
                  <c:v>1.361896</c:v>
                </c:pt>
                <c:pt idx="98">
                  <c:v>2.9943700000000009</c:v>
                </c:pt>
                <c:pt idx="99">
                  <c:v>4.2951499999999996</c:v>
                </c:pt>
                <c:pt idx="100">
                  <c:v>5.2476600000000024</c:v>
                </c:pt>
                <c:pt idx="101">
                  <c:v>5.854689999999998</c:v>
                </c:pt>
                <c:pt idx="102">
                  <c:v>6.137900000000001</c:v>
                </c:pt>
                <c:pt idx="103">
                  <c:v>6.1359199999999978</c:v>
                </c:pt>
                <c:pt idx="104">
                  <c:v>5.9024100000000006</c:v>
                </c:pt>
                <c:pt idx="105">
                  <c:v>5.5025200000000014</c:v>
                </c:pt>
                <c:pt idx="106">
                  <c:v>5.0087505000000014</c:v>
                </c:pt>
                <c:pt idx="107">
                  <c:v>4.4973870000000007</c:v>
                </c:pt>
                <c:pt idx="108">
                  <c:v>4.0436969999999999</c:v>
                </c:pt>
                <c:pt idx="109">
                  <c:v>3.7181470000000001</c:v>
                </c:pt>
                <c:pt idx="110">
                  <c:v>3.5820620000000001</c:v>
                </c:pt>
                <c:pt idx="111">
                  <c:v>3.6844770000000011</c:v>
                </c:pt>
                <c:pt idx="112">
                  <c:v>4.059010999999999</c:v>
                </c:pt>
                <c:pt idx="113">
                  <c:v>4.7226309999999989</c:v>
                </c:pt>
                <c:pt idx="114">
                  <c:v>5.6736670000000009</c:v>
                </c:pt>
                <c:pt idx="115">
                  <c:v>6.8927229999999966</c:v>
                </c:pt>
                <c:pt idx="116">
                  <c:v>8.3424200000000006</c:v>
                </c:pt>
                <c:pt idx="117">
                  <c:v>9.9703100000000013</c:v>
                </c:pt>
                <c:pt idx="118">
                  <c:v>11.71017</c:v>
                </c:pt>
                <c:pt idx="119">
                  <c:v>13.48644</c:v>
                </c:pt>
                <c:pt idx="120">
                  <c:v>15.350884000000001</c:v>
                </c:pt>
                <c:pt idx="121">
                  <c:v>17.11636</c:v>
                </c:pt>
                <c:pt idx="122">
                  <c:v>18.68806</c:v>
                </c:pt>
                <c:pt idx="123">
                  <c:v>19.982659999999999</c:v>
                </c:pt>
                <c:pt idx="124">
                  <c:v>20.925750000000001</c:v>
                </c:pt>
                <c:pt idx="125">
                  <c:v>21.45488000000001</c:v>
                </c:pt>
                <c:pt idx="126">
                  <c:v>21.52319</c:v>
                </c:pt>
                <c:pt idx="127">
                  <c:v>21.10144</c:v>
                </c:pt>
                <c:pt idx="128">
                  <c:v>20.179310000000001</c:v>
                </c:pt>
                <c:pt idx="129">
                  <c:v>18.766099999999991</c:v>
                </c:pt>
                <c:pt idx="130">
                  <c:v>16.890250000000009</c:v>
                </c:pt>
                <c:pt idx="131">
                  <c:v>14.597709999999999</c:v>
                </c:pt>
                <c:pt idx="132">
                  <c:v>11.949759999999999</c:v>
                </c:pt>
                <c:pt idx="133">
                  <c:v>9.0199600000000011</c:v>
                </c:pt>
                <c:pt idx="134">
                  <c:v>5.891</c:v>
                </c:pt>
                <c:pt idx="135">
                  <c:v>2.6502269000000012</c:v>
                </c:pt>
                <c:pt idx="136">
                  <c:v>-0.61377400000000004</c:v>
                </c:pt>
                <c:pt idx="137">
                  <c:v>-3.8156210000000002</c:v>
                </c:pt>
                <c:pt idx="138">
                  <c:v>-6.8767800000000001</c:v>
                </c:pt>
                <c:pt idx="139">
                  <c:v>-9.7285600000000017</c:v>
                </c:pt>
                <c:pt idx="140">
                  <c:v>-12.315246</c:v>
                </c:pt>
                <c:pt idx="141">
                  <c:v>-14.5953532</c:v>
                </c:pt>
                <c:pt idx="142">
                  <c:v>-16.543175999999999</c:v>
                </c:pt>
                <c:pt idx="143">
                  <c:v>-18.148970000000009</c:v>
                </c:pt>
                <c:pt idx="144">
                  <c:v>-19.418119999999998</c:v>
                </c:pt>
                <c:pt idx="145">
                  <c:v>-20.370139999999999</c:v>
                </c:pt>
                <c:pt idx="146">
                  <c:v>-21.036369999999991</c:v>
                </c:pt>
                <c:pt idx="147">
                  <c:v>-21.45709999999999</c:v>
                </c:pt>
                <c:pt idx="148">
                  <c:v>-21.679400000000001</c:v>
                </c:pt>
                <c:pt idx="149">
                  <c:v>-21.753207199999999</c:v>
                </c:pt>
                <c:pt idx="150">
                  <c:v>-21.728819999999999</c:v>
                </c:pt>
                <c:pt idx="151">
                  <c:v>-21.652919999999991</c:v>
                </c:pt>
                <c:pt idx="152">
                  <c:v>-21.566669999999998</c:v>
                </c:pt>
                <c:pt idx="153">
                  <c:v>-21.503219999999999</c:v>
                </c:pt>
                <c:pt idx="154">
                  <c:v>-21.485469999999989</c:v>
                </c:pt>
                <c:pt idx="155">
                  <c:v>-21.52561</c:v>
                </c:pt>
                <c:pt idx="156">
                  <c:v>-21.624299999999991</c:v>
                </c:pt>
                <c:pt idx="157">
                  <c:v>-21.770890000000001</c:v>
                </c:pt>
                <c:pt idx="158">
                  <c:v>-21.944689999999991</c:v>
                </c:pt>
                <c:pt idx="159">
                  <c:v>-22.1158</c:v>
                </c:pt>
                <c:pt idx="160">
                  <c:v>-22.24771999999999</c:v>
                </c:pt>
                <c:pt idx="161">
                  <c:v>-22.299720999999991</c:v>
                </c:pt>
                <c:pt idx="162">
                  <c:v>-22.228738</c:v>
                </c:pt>
                <c:pt idx="163">
                  <c:v>-21.993299999999991</c:v>
                </c:pt>
                <c:pt idx="164">
                  <c:v>-21.55528</c:v>
                </c:pt>
                <c:pt idx="165">
                  <c:v>-20.8828</c:v>
                </c:pt>
                <c:pt idx="166">
                  <c:v>-19.952179999999998</c:v>
                </c:pt>
                <c:pt idx="167">
                  <c:v>-18.750039999999998</c:v>
                </c:pt>
                <c:pt idx="168">
                  <c:v>-17.274224999999991</c:v>
                </c:pt>
                <c:pt idx="169">
                  <c:v>-15.534738000000001</c:v>
                </c:pt>
                <c:pt idx="170">
                  <c:v>-13.553326999999999</c:v>
                </c:pt>
                <c:pt idx="171">
                  <c:v>-11.36309</c:v>
                </c:pt>
                <c:pt idx="172">
                  <c:v>-9.0073299999999996</c:v>
                </c:pt>
                <c:pt idx="173">
                  <c:v>-6.5377700000000001</c:v>
                </c:pt>
                <c:pt idx="174">
                  <c:v>-4.0124900000000006</c:v>
                </c:pt>
                <c:pt idx="175">
                  <c:v>-1.4931559999999999</c:v>
                </c:pt>
                <c:pt idx="176">
                  <c:v>0.95745599999999997</c:v>
                </c:pt>
                <c:pt idx="177">
                  <c:v>3.2780240000000012</c:v>
                </c:pt>
                <c:pt idx="178">
                  <c:v>5.4114300000000002</c:v>
                </c:pt>
                <c:pt idx="179">
                  <c:v>7.3074199999999996</c:v>
                </c:pt>
                <c:pt idx="180">
                  <c:v>8.9243199999999998</c:v>
                </c:pt>
                <c:pt idx="181">
                  <c:v>10.230869999999999</c:v>
                </c:pt>
                <c:pt idx="182">
                  <c:v>11.20735</c:v>
                </c:pt>
                <c:pt idx="183">
                  <c:v>11.84614</c:v>
                </c:pt>
                <c:pt idx="184">
                  <c:v>12.15165</c:v>
                </c:pt>
                <c:pt idx="185">
                  <c:v>12.13973</c:v>
                </c:pt>
                <c:pt idx="186">
                  <c:v>11.837</c:v>
                </c:pt>
                <c:pt idx="187">
                  <c:v>11.278420000000001</c:v>
                </c:pt>
                <c:pt idx="188">
                  <c:v>10.50639</c:v>
                </c:pt>
                <c:pt idx="189">
                  <c:v>9.568048000000001</c:v>
                </c:pt>
                <c:pt idx="190">
                  <c:v>8.5125130000000002</c:v>
                </c:pt>
                <c:pt idx="191">
                  <c:v>7.3894200000000012</c:v>
                </c:pt>
                <c:pt idx="192">
                  <c:v>6.2460830000000014</c:v>
                </c:pt>
                <c:pt idx="193">
                  <c:v>5.1256069999999996</c:v>
                </c:pt>
                <c:pt idx="194">
                  <c:v>4.0650539999999991</c:v>
                </c:pt>
                <c:pt idx="195">
                  <c:v>3.0939109999999981</c:v>
                </c:pt>
                <c:pt idx="196">
                  <c:v>2.233714</c:v>
                </c:pt>
                <c:pt idx="197">
                  <c:v>1.4969520000000001</c:v>
                </c:pt>
                <c:pt idx="198">
                  <c:v>0.88749200000000095</c:v>
                </c:pt>
                <c:pt idx="199">
                  <c:v>0.40089600000000097</c:v>
                </c:pt>
                <c:pt idx="200">
                  <c:v>2.5592999999999502E-2</c:v>
                </c:pt>
                <c:pt idx="201">
                  <c:v>-0.256050000000001</c:v>
                </c:pt>
                <c:pt idx="202">
                  <c:v>-0.46601199999999998</c:v>
                </c:pt>
                <c:pt idx="203">
                  <c:v>-0.62919499999999895</c:v>
                </c:pt>
                <c:pt idx="204">
                  <c:v>-0.77118500000000001</c:v>
                </c:pt>
                <c:pt idx="205">
                  <c:v>-0.91721900000000001</c:v>
                </c:pt>
                <c:pt idx="206">
                  <c:v>-1.0897699999999999</c:v>
                </c:pt>
                <c:pt idx="207">
                  <c:v>-1.30779</c:v>
                </c:pt>
                <c:pt idx="208">
                  <c:v>-1.5851900000000001</c:v>
                </c:pt>
                <c:pt idx="209">
                  <c:v>-1.93045</c:v>
                </c:pt>
                <c:pt idx="210">
                  <c:v>-2.345839999999999</c:v>
                </c:pt>
                <c:pt idx="211">
                  <c:v>-2.8272200000000001</c:v>
                </c:pt>
                <c:pt idx="212">
                  <c:v>-3.3647800000000001</c:v>
                </c:pt>
                <c:pt idx="213">
                  <c:v>-3.9432580000000002</c:v>
                </c:pt>
                <c:pt idx="214">
                  <c:v>-4.5426500000000001</c:v>
                </c:pt>
                <c:pt idx="215">
                  <c:v>-5.1396352299999988</c:v>
                </c:pt>
                <c:pt idx="216">
                  <c:v>-5.7089989999999986</c:v>
                </c:pt>
                <c:pt idx="217">
                  <c:v>-6.2245129999999991</c:v>
                </c:pt>
                <c:pt idx="218">
                  <c:v>-6.6609689999999997</c:v>
                </c:pt>
                <c:pt idx="219">
                  <c:v>-6.9954779999999976</c:v>
                </c:pt>
                <c:pt idx="220">
                  <c:v>-7.2087500000000002</c:v>
                </c:pt>
                <c:pt idx="221">
                  <c:v>-7.2868399999999998</c:v>
                </c:pt>
                <c:pt idx="222">
                  <c:v>-7.222059999999999</c:v>
                </c:pt>
                <c:pt idx="223">
                  <c:v>-7.0136099999999999</c:v>
                </c:pt>
                <c:pt idx="224">
                  <c:v>-6.6685699999999981</c:v>
                </c:pt>
                <c:pt idx="225">
                  <c:v>-6.2017700000000007</c:v>
                </c:pt>
                <c:pt idx="226">
                  <c:v>-5.635529</c:v>
                </c:pt>
                <c:pt idx="227">
                  <c:v>-4.9990850000000009</c:v>
                </c:pt>
                <c:pt idx="228">
                  <c:v>-4.3275029999999974</c:v>
                </c:pt>
                <c:pt idx="229">
                  <c:v>-3.6602700000000001</c:v>
                </c:pt>
                <c:pt idx="230">
                  <c:v>-3.0394700000000001</c:v>
                </c:pt>
                <c:pt idx="231">
                  <c:v>-2.5072800000000002</c:v>
                </c:pt>
                <c:pt idx="232">
                  <c:v>-2.1043300000000009</c:v>
                </c:pt>
                <c:pt idx="233">
                  <c:v>-1.866949999999999</c:v>
                </c:pt>
                <c:pt idx="234">
                  <c:v>-1.825039999999998</c:v>
                </c:pt>
                <c:pt idx="235">
                  <c:v>-2.0001300000000009</c:v>
                </c:pt>
                <c:pt idx="236">
                  <c:v>-2.40367</c:v>
                </c:pt>
                <c:pt idx="237">
                  <c:v>-3.0357800000000008</c:v>
                </c:pt>
                <c:pt idx="238">
                  <c:v>-3.8848600000000002</c:v>
                </c:pt>
                <c:pt idx="239">
                  <c:v>-4.9271600000000007</c:v>
                </c:pt>
                <c:pt idx="240">
                  <c:v>-6.1280999999999981</c:v>
                </c:pt>
                <c:pt idx="241">
                  <c:v>-7.4430750000000012</c:v>
                </c:pt>
                <c:pt idx="242">
                  <c:v>-8.8196750000000037</c:v>
                </c:pt>
                <c:pt idx="243">
                  <c:v>-10.2001662</c:v>
                </c:pt>
                <c:pt idx="244">
                  <c:v>-11.524428</c:v>
                </c:pt>
                <c:pt idx="245">
                  <c:v>-12.732849999999999</c:v>
                </c:pt>
                <c:pt idx="246">
                  <c:v>-13.76971</c:v>
                </c:pt>
                <c:pt idx="247">
                  <c:v>-14.585760000000001</c:v>
                </c:pt>
                <c:pt idx="248">
                  <c:v>-15.14175</c:v>
                </c:pt>
                <c:pt idx="249">
                  <c:v>-15.409929999999999</c:v>
                </c:pt>
                <c:pt idx="250">
                  <c:v>-15.37595</c:v>
                </c:pt>
                <c:pt idx="251">
                  <c:v>-15.03974</c:v>
                </c:pt>
                <c:pt idx="252">
                  <c:v>-14.415979999999999</c:v>
                </c:pt>
                <c:pt idx="253">
                  <c:v>-13.53288</c:v>
                </c:pt>
                <c:pt idx="254">
                  <c:v>-12.431421</c:v>
                </c:pt>
                <c:pt idx="255">
                  <c:v>-11.162819000000001</c:v>
                </c:pt>
                <c:pt idx="256">
                  <c:v>-9.7861539999999998</c:v>
                </c:pt>
                <c:pt idx="257">
                  <c:v>-8.3652070000000034</c:v>
                </c:pt>
                <c:pt idx="258">
                  <c:v>-6.9649129999999966</c:v>
                </c:pt>
                <c:pt idx="259">
                  <c:v>-5.6484155199999977</c:v>
                </c:pt>
                <c:pt idx="260">
                  <c:v>-4.473255</c:v>
                </c:pt>
                <c:pt idx="261">
                  <c:v>-3.4889290000000011</c:v>
                </c:pt>
                <c:pt idx="262">
                  <c:v>-2.7337040000000008</c:v>
                </c:pt>
                <c:pt idx="263">
                  <c:v>-2.2328229999999989</c:v>
                </c:pt>
                <c:pt idx="264">
                  <c:v>-1.9973939999999999</c:v>
                </c:pt>
                <c:pt idx="265">
                  <c:v>-2.023771</c:v>
                </c:pt>
                <c:pt idx="266">
                  <c:v>-2.2934580000000002</c:v>
                </c:pt>
                <c:pt idx="267">
                  <c:v>-2.774942999999999</c:v>
                </c:pt>
                <c:pt idx="268">
                  <c:v>-3.4248880000000002</c:v>
                </c:pt>
                <c:pt idx="269">
                  <c:v>-4.190732699999999</c:v>
                </c:pt>
                <c:pt idx="270">
                  <c:v>-5.0141309999999981</c:v>
                </c:pt>
                <c:pt idx="271">
                  <c:v>-5.8337046999999984</c:v>
                </c:pt>
                <c:pt idx="272">
                  <c:v>-6.5888499999999999</c:v>
                </c:pt>
                <c:pt idx="273">
                  <c:v>-7.2234920000000002</c:v>
                </c:pt>
                <c:pt idx="274">
                  <c:v>-7.6892389999999997</c:v>
                </c:pt>
                <c:pt idx="275">
                  <c:v>-7.9482410000000003</c:v>
                </c:pt>
                <c:pt idx="276">
                  <c:v>-7.9757192000000003</c:v>
                </c:pt>
                <c:pt idx="277">
                  <c:v>-7.7616905000000003</c:v>
                </c:pt>
                <c:pt idx="278">
                  <c:v>-7.3114770000000009</c:v>
                </c:pt>
                <c:pt idx="279">
                  <c:v>-6.6460030000000003</c:v>
                </c:pt>
                <c:pt idx="280">
                  <c:v>-5.800662</c:v>
                </c:pt>
                <c:pt idx="281">
                  <c:v>-4.8235099999999989</c:v>
                </c:pt>
                <c:pt idx="282">
                  <c:v>-3.7728179999999991</c:v>
                </c:pt>
                <c:pt idx="283">
                  <c:v>-2.7135899999999999</c:v>
                </c:pt>
                <c:pt idx="284">
                  <c:v>-1.7143930000000001</c:v>
                </c:pt>
                <c:pt idx="285">
                  <c:v>-0.84292</c:v>
                </c:pt>
                <c:pt idx="286">
                  <c:v>-0.16197</c:v>
                </c:pt>
                <c:pt idx="287">
                  <c:v>0.27387</c:v>
                </c:pt>
                <c:pt idx="288">
                  <c:v>0.42170999999999897</c:v>
                </c:pt>
                <c:pt idx="289">
                  <c:v>0.25332000000000099</c:v>
                </c:pt>
                <c:pt idx="290">
                  <c:v>-0.243031</c:v>
                </c:pt>
                <c:pt idx="291">
                  <c:v>-1.0617650000000001</c:v>
                </c:pt>
                <c:pt idx="292">
                  <c:v>-2.179554</c:v>
                </c:pt>
                <c:pt idx="293">
                  <c:v>-3.5566899999999988</c:v>
                </c:pt>
                <c:pt idx="294">
                  <c:v>-5.1388499999999997</c:v>
                </c:pt>
                <c:pt idx="295">
                  <c:v>-6.8594900000000001</c:v>
                </c:pt>
                <c:pt idx="296">
                  <c:v>-8.6434619999999995</c:v>
                </c:pt>
                <c:pt idx="297">
                  <c:v>-10.410728000000001</c:v>
                </c:pt>
                <c:pt idx="298">
                  <c:v>-12.08071</c:v>
                </c:pt>
                <c:pt idx="299">
                  <c:v>-13.57615</c:v>
                </c:pt>
                <c:pt idx="300">
                  <c:v>-14.82713</c:v>
                </c:pt>
                <c:pt idx="301">
                  <c:v>-15.774710000000001</c:v>
                </c:pt>
                <c:pt idx="302">
                  <c:v>-16.373760000000001</c:v>
                </c:pt>
                <c:pt idx="303">
                  <c:v>-16.595189999999999</c:v>
                </c:pt>
                <c:pt idx="304">
                  <c:v>-16.427299999999999</c:v>
                </c:pt>
                <c:pt idx="305">
                  <c:v>-15.87599</c:v>
                </c:pt>
                <c:pt idx="306">
                  <c:v>-14.96462</c:v>
                </c:pt>
                <c:pt idx="307">
                  <c:v>-13.73212</c:v>
                </c:pt>
                <c:pt idx="308">
                  <c:v>-12.231249999999999</c:v>
                </c:pt>
                <c:pt idx="309">
                  <c:v>-10.52544</c:v>
                </c:pt>
                <c:pt idx="310">
                  <c:v>-8.6857500000000005</c:v>
                </c:pt>
                <c:pt idx="311">
                  <c:v>-6.7866060000000008</c:v>
                </c:pt>
                <c:pt idx="312">
                  <c:v>-4.9025299999999996</c:v>
                </c:pt>
                <c:pt idx="313">
                  <c:v>-3.1042774999999998</c:v>
                </c:pt>
                <c:pt idx="314">
                  <c:v>-1.455311</c:v>
                </c:pt>
                <c:pt idx="315">
                  <c:v>-9.1739999999995697E-3</c:v>
                </c:pt>
                <c:pt idx="316">
                  <c:v>1.1932122999999999</c:v>
                </c:pt>
                <c:pt idx="317">
                  <c:v>2.1252189999999991</c:v>
                </c:pt>
                <c:pt idx="318">
                  <c:v>2.7746319999999991</c:v>
                </c:pt>
                <c:pt idx="319">
                  <c:v>3.144486000000001</c:v>
                </c:pt>
                <c:pt idx="320">
                  <c:v>3.2516890000000012</c:v>
                </c:pt>
                <c:pt idx="321">
                  <c:v>3.1255270000000008</c:v>
                </c:pt>
                <c:pt idx="322">
                  <c:v>2.8055199999999991</c:v>
                </c:pt>
                <c:pt idx="323">
                  <c:v>2.3385499999999988</c:v>
                </c:pt>
                <c:pt idx="324">
                  <c:v>1.7759799999999999</c:v>
                </c:pt>
                <c:pt idx="325">
                  <c:v>1.170434</c:v>
                </c:pt>
                <c:pt idx="326">
                  <c:v>0.57240000000000002</c:v>
                </c:pt>
                <c:pt idx="327">
                  <c:v>2.7569999999999598E-2</c:v>
                </c:pt>
                <c:pt idx="328">
                  <c:v>-0.42610999999999999</c:v>
                </c:pt>
                <c:pt idx="329">
                  <c:v>-0.76027</c:v>
                </c:pt>
                <c:pt idx="330">
                  <c:v>-0.95723000000000003</c:v>
                </c:pt>
                <c:pt idx="331">
                  <c:v>-1.01119</c:v>
                </c:pt>
                <c:pt idx="332">
                  <c:v>-0.92825999999999997</c:v>
                </c:pt>
                <c:pt idx="333">
                  <c:v>-0.72482000000000102</c:v>
                </c:pt>
                <c:pt idx="334">
                  <c:v>-0.42727999999999999</c:v>
                </c:pt>
                <c:pt idx="335">
                  <c:v>-6.9309999999999997E-2</c:v>
                </c:pt>
                <c:pt idx="336">
                  <c:v>0.31022</c:v>
                </c:pt>
                <c:pt idx="337">
                  <c:v>0.67006699999999997</c:v>
                </c:pt>
                <c:pt idx="338">
                  <c:v>0.96906099999999995</c:v>
                </c:pt>
                <c:pt idx="339">
                  <c:v>1.169332</c:v>
                </c:pt>
                <c:pt idx="340">
                  <c:v>1.2382299999999991</c:v>
                </c:pt>
                <c:pt idx="341">
                  <c:v>1.1509100000000001</c:v>
                </c:pt>
                <c:pt idx="342">
                  <c:v>0.89119099999999996</c:v>
                </c:pt>
                <c:pt idx="343">
                  <c:v>0.453488</c:v>
                </c:pt>
                <c:pt idx="344">
                  <c:v>-0.157832</c:v>
                </c:pt>
                <c:pt idx="345">
                  <c:v>-0.92820199999999997</c:v>
                </c:pt>
                <c:pt idx="346">
                  <c:v>-1.83392</c:v>
                </c:pt>
                <c:pt idx="347">
                  <c:v>-2.8434400000000002</c:v>
                </c:pt>
                <c:pt idx="348">
                  <c:v>-3.9197600000000001</c:v>
                </c:pt>
                <c:pt idx="349">
                  <c:v>-5.0221719999999976</c:v>
                </c:pt>
                <c:pt idx="350">
                  <c:v>-6.108962</c:v>
                </c:pt>
                <c:pt idx="351">
                  <c:v>-7.1396240000000004</c:v>
                </c:pt>
                <c:pt idx="352">
                  <c:v>-8.077458</c:v>
                </c:pt>
                <c:pt idx="353">
                  <c:v>-8.891356</c:v>
                </c:pt>
                <c:pt idx="354">
                  <c:v>-9.557582</c:v>
                </c:pt>
                <c:pt idx="355">
                  <c:v>-10.060508</c:v>
                </c:pt>
                <c:pt idx="356">
                  <c:v>-10.393694999999999</c:v>
                </c:pt>
                <c:pt idx="357">
                  <c:v>-10.559245000000001</c:v>
                </c:pt>
                <c:pt idx="358">
                  <c:v>-10.5681189</c:v>
                </c:pt>
                <c:pt idx="359">
                  <c:v>-10.437932</c:v>
                </c:pt>
                <c:pt idx="360">
                  <c:v>-10.192138</c:v>
                </c:pt>
                <c:pt idx="361">
                  <c:v>-9.8580860000000001</c:v>
                </c:pt>
                <c:pt idx="362">
                  <c:v>-9.4650960000000008</c:v>
                </c:pt>
                <c:pt idx="363">
                  <c:v>-9.0419229999999988</c:v>
                </c:pt>
                <c:pt idx="364">
                  <c:v>-8.6156620000000004</c:v>
                </c:pt>
                <c:pt idx="365">
                  <c:v>-8.2090769999999988</c:v>
                </c:pt>
                <c:pt idx="366">
                  <c:v>-7.8402817000000002</c:v>
                </c:pt>
                <c:pt idx="367">
                  <c:v>-7.5214135000000004</c:v>
                </c:pt>
                <c:pt idx="368">
                  <c:v>-7.2580854999999991</c:v>
                </c:pt>
                <c:pt idx="369">
                  <c:v>-7.0501579999999988</c:v>
                </c:pt>
                <c:pt idx="370">
                  <c:v>-6.8920257999999981</c:v>
                </c:pt>
                <c:pt idx="371">
                  <c:v>-6.7735281000000001</c:v>
                </c:pt>
                <c:pt idx="372">
                  <c:v>-6.6814139999999993</c:v>
                </c:pt>
                <c:pt idx="373">
                  <c:v>-6.6015249999999988</c:v>
                </c:pt>
                <c:pt idx="374">
                  <c:v>-6.5196240000000003</c:v>
                </c:pt>
                <c:pt idx="375">
                  <c:v>-6.4234299999999989</c:v>
                </c:pt>
                <c:pt idx="376">
                  <c:v>-6.3040759999999993</c:v>
                </c:pt>
                <c:pt idx="377">
                  <c:v>-6.1570839999999976</c:v>
                </c:pt>
                <c:pt idx="378">
                  <c:v>-5.9830199999999998</c:v>
                </c:pt>
                <c:pt idx="379">
                  <c:v>-5.7879159999999974</c:v>
                </c:pt>
                <c:pt idx="380">
                  <c:v>-5.5827502000000004</c:v>
                </c:pt>
                <c:pt idx="381">
                  <c:v>-5.3830409999999986</c:v>
                </c:pt>
                <c:pt idx="382">
                  <c:v>-5.2078189999999989</c:v>
                </c:pt>
                <c:pt idx="383">
                  <c:v>-5.0782619999999996</c:v>
                </c:pt>
                <c:pt idx="384">
                  <c:v>-5.0159009999999986</c:v>
                </c:pt>
                <c:pt idx="385">
                  <c:v>-5.0410899999999996</c:v>
                </c:pt>
                <c:pt idx="386">
                  <c:v>-5.1713700000000014</c:v>
                </c:pt>
                <c:pt idx="387">
                  <c:v>-5.4198700000000013</c:v>
                </c:pt>
                <c:pt idx="388">
                  <c:v>-5.7941699999999976</c:v>
                </c:pt>
                <c:pt idx="389">
                  <c:v>-6.295399999999999</c:v>
                </c:pt>
                <c:pt idx="390">
                  <c:v>-6.9173099999999996</c:v>
                </c:pt>
                <c:pt idx="391">
                  <c:v>-7.6469099999999974</c:v>
                </c:pt>
                <c:pt idx="392">
                  <c:v>-8.464303000000001</c:v>
                </c:pt>
                <c:pt idx="393">
                  <c:v>-9.3437820000000027</c:v>
                </c:pt>
                <c:pt idx="394">
                  <c:v>-10.2550159</c:v>
                </c:pt>
                <c:pt idx="395">
                  <c:v>-11.164394</c:v>
                </c:pt>
                <c:pt idx="396">
                  <c:v>-12.037027</c:v>
                </c:pt>
                <c:pt idx="397">
                  <c:v>-12.838179999999999</c:v>
                </c:pt>
                <c:pt idx="398">
                  <c:v>-13.53537</c:v>
                </c:pt>
                <c:pt idx="399">
                  <c:v>-14.09985</c:v>
                </c:pt>
                <c:pt idx="400">
                  <c:v>-14.50825</c:v>
                </c:pt>
                <c:pt idx="401">
                  <c:v>-14.74343</c:v>
                </c:pt>
                <c:pt idx="402">
                  <c:v>-14.795579999999999</c:v>
                </c:pt>
                <c:pt idx="403">
                  <c:v>-14.661989999999999</c:v>
                </c:pt>
                <c:pt idx="404">
                  <c:v>-14.347580000000001</c:v>
                </c:pt>
                <c:pt idx="405">
                  <c:v>-13.86379</c:v>
                </c:pt>
                <c:pt idx="406">
                  <c:v>-13.22817</c:v>
                </c:pt>
                <c:pt idx="407">
                  <c:v>-12.462755</c:v>
                </c:pt>
                <c:pt idx="408">
                  <c:v>-11.592909000000001</c:v>
                </c:pt>
                <c:pt idx="409">
                  <c:v>-10.6454585</c:v>
                </c:pt>
                <c:pt idx="410">
                  <c:v>-9.6477579999999996</c:v>
                </c:pt>
                <c:pt idx="411">
                  <c:v>-8.6257080000000013</c:v>
                </c:pt>
                <c:pt idx="412">
                  <c:v>-7.6024899999999986</c:v>
                </c:pt>
                <c:pt idx="413">
                  <c:v>-6.5976599999999976</c:v>
                </c:pt>
                <c:pt idx="414">
                  <c:v>-5.6264499999999993</c:v>
                </c:pt>
                <c:pt idx="415">
                  <c:v>-4.6992700000000003</c:v>
                </c:pt>
                <c:pt idx="416">
                  <c:v>-3.8216760000000001</c:v>
                </c:pt>
                <c:pt idx="417">
                  <c:v>-2.9945939999999989</c:v>
                </c:pt>
                <c:pt idx="418">
                  <c:v>-2.2149393000000002</c:v>
                </c:pt>
                <c:pt idx="419">
                  <c:v>-1.4761569999999999</c:v>
                </c:pt>
                <c:pt idx="420">
                  <c:v>-0.76929899999999996</c:v>
                </c:pt>
                <c:pt idx="421">
                  <c:v>-8.4281699999999904E-2</c:v>
                </c:pt>
                <c:pt idx="422">
                  <c:v>0.58982900000000005</c:v>
                </c:pt>
                <c:pt idx="423">
                  <c:v>1.2630508</c:v>
                </c:pt>
                <c:pt idx="424">
                  <c:v>1.944078</c:v>
                </c:pt>
                <c:pt idx="425">
                  <c:v>2.6395010000000001</c:v>
                </c:pt>
                <c:pt idx="426">
                  <c:v>3.3531390000000001</c:v>
                </c:pt>
                <c:pt idx="427">
                  <c:v>4.0860650000000014</c:v>
                </c:pt>
                <c:pt idx="428">
                  <c:v>4.8359199999999989</c:v>
                </c:pt>
                <c:pt idx="429">
                  <c:v>5.597423</c:v>
                </c:pt>
                <c:pt idx="430">
                  <c:v>6.3624599999999996</c:v>
                </c:pt>
                <c:pt idx="431">
                  <c:v>7.1204230000000006</c:v>
                </c:pt>
                <c:pt idx="432">
                  <c:v>7.8587450000000008</c:v>
                </c:pt>
                <c:pt idx="433">
                  <c:v>8.5637330000000027</c:v>
                </c:pt>
                <c:pt idx="434">
                  <c:v>9.2208189999999988</c:v>
                </c:pt>
                <c:pt idx="435">
                  <c:v>9.8156380000000052</c:v>
                </c:pt>
                <c:pt idx="436">
                  <c:v>10.3343241</c:v>
                </c:pt>
                <c:pt idx="437">
                  <c:v>10.764446</c:v>
                </c:pt>
                <c:pt idx="438">
                  <c:v>11.095084</c:v>
                </c:pt>
                <c:pt idx="439">
                  <c:v>11.317826</c:v>
                </c:pt>
                <c:pt idx="440">
                  <c:v>11.426815</c:v>
                </c:pt>
                <c:pt idx="441">
                  <c:v>11.418528999999999</c:v>
                </c:pt>
                <c:pt idx="442">
                  <c:v>11.292164</c:v>
                </c:pt>
                <c:pt idx="443">
                  <c:v>11.049365999999999</c:v>
                </c:pt>
                <c:pt idx="444">
                  <c:v>10.693934</c:v>
                </c:pt>
                <c:pt idx="445">
                  <c:v>10.23133</c:v>
                </c:pt>
                <c:pt idx="446">
                  <c:v>9.6685600000000012</c:v>
                </c:pt>
                <c:pt idx="447">
                  <c:v>9.0130300000000005</c:v>
                </c:pt>
                <c:pt idx="448">
                  <c:v>8.27285</c:v>
                </c:pt>
                <c:pt idx="449">
                  <c:v>7.4557900000000004</c:v>
                </c:pt>
                <c:pt idx="450">
                  <c:v>6.5693910000000004</c:v>
                </c:pt>
                <c:pt idx="451">
                  <c:v>5.620715999999998</c:v>
                </c:pt>
                <c:pt idx="452">
                  <c:v>4.6163339999999993</c:v>
                </c:pt>
                <c:pt idx="453">
                  <c:v>3.5621320000000001</c:v>
                </c:pt>
                <c:pt idx="454">
                  <c:v>2.4642200000000001</c:v>
                </c:pt>
                <c:pt idx="455">
                  <c:v>1.328719</c:v>
                </c:pt>
                <c:pt idx="456">
                  <c:v>0.16236600000000001</c:v>
                </c:pt>
                <c:pt idx="457">
                  <c:v>-1.0271634000000001</c:v>
                </c:pt>
                <c:pt idx="458">
                  <c:v>-2.2307899999999998</c:v>
                </c:pt>
                <c:pt idx="459">
                  <c:v>-3.438375999999999</c:v>
                </c:pt>
                <c:pt idx="460">
                  <c:v>-4.6377949999999997</c:v>
                </c:pt>
                <c:pt idx="461">
                  <c:v>-5.8156219999999976</c:v>
                </c:pt>
                <c:pt idx="462">
                  <c:v>-6.9573399999999976</c:v>
                </c:pt>
                <c:pt idx="463">
                  <c:v>-8.0476760000000009</c:v>
                </c:pt>
                <c:pt idx="464">
                  <c:v>-9.0711785999999996</c:v>
                </c:pt>
                <c:pt idx="465">
                  <c:v>-10.012926999999999</c:v>
                </c:pt>
                <c:pt idx="466">
                  <c:v>-10.85966</c:v>
                </c:pt>
                <c:pt idx="467">
                  <c:v>-11.600035999999999</c:v>
                </c:pt>
                <c:pt idx="468">
                  <c:v>-12.225467</c:v>
                </c:pt>
                <c:pt idx="469">
                  <c:v>-12.731095</c:v>
                </c:pt>
                <c:pt idx="470">
                  <c:v>-13.115646</c:v>
                </c:pt>
                <c:pt idx="471">
                  <c:v>-13.382156999999999</c:v>
                </c:pt>
                <c:pt idx="472">
                  <c:v>-13.53783</c:v>
                </c:pt>
                <c:pt idx="473">
                  <c:v>-13.593337</c:v>
                </c:pt>
                <c:pt idx="474">
                  <c:v>-13.563044</c:v>
                </c:pt>
                <c:pt idx="475">
                  <c:v>-13.463651</c:v>
                </c:pt>
                <c:pt idx="476">
                  <c:v>-13.313940000000001</c:v>
                </c:pt>
                <c:pt idx="477">
                  <c:v>-13.13344</c:v>
                </c:pt>
                <c:pt idx="478">
                  <c:v>-12.941190000000001</c:v>
                </c:pt>
                <c:pt idx="479">
                  <c:v>-12.754949999999999</c:v>
                </c:pt>
                <c:pt idx="480">
                  <c:v>-12.589880000000001</c:v>
                </c:pt>
                <c:pt idx="481">
                  <c:v>-12.458</c:v>
                </c:pt>
                <c:pt idx="482">
                  <c:v>-12.366770000000001</c:v>
                </c:pt>
                <c:pt idx="483">
                  <c:v>-12.31911</c:v>
                </c:pt>
                <c:pt idx="484">
                  <c:v>-12.31244</c:v>
                </c:pt>
                <c:pt idx="485">
                  <c:v>-12.339119999999999</c:v>
                </c:pt>
                <c:pt idx="486">
                  <c:v>-12.38654</c:v>
                </c:pt>
                <c:pt idx="487">
                  <c:v>-12.437417999999999</c:v>
                </c:pt>
                <c:pt idx="488">
                  <c:v>-12.470729</c:v>
                </c:pt>
                <c:pt idx="489">
                  <c:v>-12.462566000000001</c:v>
                </c:pt>
                <c:pt idx="490">
                  <c:v>-12.38757</c:v>
                </c:pt>
                <c:pt idx="491">
                  <c:v>-12.220499999999999</c:v>
                </c:pt>
                <c:pt idx="492">
                  <c:v>-11.937329999999999</c:v>
                </c:pt>
                <c:pt idx="493">
                  <c:v>-11.516742000000001</c:v>
                </c:pt>
                <c:pt idx="494">
                  <c:v>-10.942085000000001</c:v>
                </c:pt>
                <c:pt idx="495">
                  <c:v>-10.202510999999999</c:v>
                </c:pt>
                <c:pt idx="496">
                  <c:v>-9.2937239999999992</c:v>
                </c:pt>
                <c:pt idx="497">
                  <c:v>-8.218951999999998</c:v>
                </c:pt>
                <c:pt idx="498">
                  <c:v>-6.9893140000000002</c:v>
                </c:pt>
                <c:pt idx="499">
                  <c:v>-5.6241833999999997</c:v>
                </c:pt>
                <c:pt idx="500">
                  <c:v>-4.1504349999999981</c:v>
                </c:pt>
                <c:pt idx="501">
                  <c:v>-2.6015030000000001</c:v>
                </c:pt>
                <c:pt idx="502">
                  <c:v>-1.0167090000000001</c:v>
                </c:pt>
                <c:pt idx="503">
                  <c:v>0.56077100000000002</c:v>
                </c:pt>
                <c:pt idx="504">
                  <c:v>2.085500000000001</c:v>
                </c:pt>
                <c:pt idx="505">
                  <c:v>3.5118799999999988</c:v>
                </c:pt>
                <c:pt idx="506">
                  <c:v>4.7962000000000007</c:v>
                </c:pt>
                <c:pt idx="507">
                  <c:v>5.8987600000000011</c:v>
                </c:pt>
                <c:pt idx="508">
                  <c:v>6.7857799999999999</c:v>
                </c:pt>
                <c:pt idx="509">
                  <c:v>7.4310400000000021</c:v>
                </c:pt>
                <c:pt idx="510">
                  <c:v>7.8170700000000002</c:v>
                </c:pt>
                <c:pt idx="511">
                  <c:v>7.93635</c:v>
                </c:pt>
                <c:pt idx="512">
                  <c:v>7.7918599999999998</c:v>
                </c:pt>
                <c:pt idx="513">
                  <c:v>7.3965200000000006</c:v>
                </c:pt>
                <c:pt idx="514">
                  <c:v>6.77311</c:v>
                </c:pt>
                <c:pt idx="515">
                  <c:v>5.9531000000000009</c:v>
                </c:pt>
                <c:pt idx="516">
                  <c:v>4.9751350000000008</c:v>
                </c:pt>
                <c:pt idx="517">
                  <c:v>3.8832700000000009</c:v>
                </c:pt>
                <c:pt idx="518">
                  <c:v>2.724345</c:v>
                </c:pt>
                <c:pt idx="519">
                  <c:v>1.546427999999999</c:v>
                </c:pt>
                <c:pt idx="520">
                  <c:v>0.395951</c:v>
                </c:pt>
                <c:pt idx="521">
                  <c:v>-0.68439300000000003</c:v>
                </c:pt>
                <c:pt idx="522">
                  <c:v>-1.657969</c:v>
                </c:pt>
                <c:pt idx="523">
                  <c:v>-2.495099999999999</c:v>
                </c:pt>
                <c:pt idx="524">
                  <c:v>-3.1757599999999999</c:v>
                </c:pt>
                <c:pt idx="525">
                  <c:v>-3.6891400000000001</c:v>
                </c:pt>
                <c:pt idx="526">
                  <c:v>-4.034819999999999</c:v>
                </c:pt>
                <c:pt idx="527">
                  <c:v>-4.2219799999999976</c:v>
                </c:pt>
                <c:pt idx="528">
                  <c:v>-4.2690700000000001</c:v>
                </c:pt>
                <c:pt idx="529">
                  <c:v>-4.2023099999999998</c:v>
                </c:pt>
                <c:pt idx="530">
                  <c:v>-4.0539820000000004</c:v>
                </c:pt>
                <c:pt idx="531">
                  <c:v>-3.8605974000000001</c:v>
                </c:pt>
                <c:pt idx="532">
                  <c:v>-3.6606209999999999</c:v>
                </c:pt>
                <c:pt idx="533">
                  <c:v>-3.4917310000000001</c:v>
                </c:pt>
                <c:pt idx="534">
                  <c:v>-3.3891269999999998</c:v>
                </c:pt>
                <c:pt idx="535">
                  <c:v>-3.3833920000000002</c:v>
                </c:pt>
                <c:pt idx="536">
                  <c:v>-3.497798</c:v>
                </c:pt>
                <c:pt idx="537">
                  <c:v>-3.7480699999999998</c:v>
                </c:pt>
                <c:pt idx="538">
                  <c:v>-4.1404500000000004</c:v>
                </c:pt>
                <c:pt idx="539">
                  <c:v>-4.6719200000000001</c:v>
                </c:pt>
                <c:pt idx="540">
                  <c:v>-5.3299099999999999</c:v>
                </c:pt>
                <c:pt idx="541">
                  <c:v>-6.0928499999999994</c:v>
                </c:pt>
                <c:pt idx="542">
                  <c:v>-6.9322100000000004</c:v>
                </c:pt>
                <c:pt idx="543">
                  <c:v>-7.8130280000000001</c:v>
                </c:pt>
                <c:pt idx="544">
                  <c:v>-8.6967990000000004</c:v>
                </c:pt>
                <c:pt idx="545">
                  <c:v>-9.5433420000000009</c:v>
                </c:pt>
                <c:pt idx="546">
                  <c:v>-10.313269999999999</c:v>
                </c:pt>
                <c:pt idx="547">
                  <c:v>-10.970214</c:v>
                </c:pt>
                <c:pt idx="548">
                  <c:v>-11.4832214</c:v>
                </c:pt>
                <c:pt idx="549">
                  <c:v>-11.828220999999999</c:v>
                </c:pt>
                <c:pt idx="550">
                  <c:v>-11.989710000000001</c:v>
                </c:pt>
                <c:pt idx="551">
                  <c:v>-11.961703</c:v>
                </c:pt>
                <c:pt idx="552">
                  <c:v>-11.747723000000001</c:v>
                </c:pt>
                <c:pt idx="553">
                  <c:v>-11.361049</c:v>
                </c:pt>
                <c:pt idx="554">
                  <c:v>-10.82357</c:v>
                </c:pt>
                <c:pt idx="555">
                  <c:v>-10.164529999999999</c:v>
                </c:pt>
                <c:pt idx="556">
                  <c:v>-9.4190400000000007</c:v>
                </c:pt>
                <c:pt idx="557">
                  <c:v>-8.6256060000000012</c:v>
                </c:pt>
                <c:pt idx="558">
                  <c:v>-7.8240839999999974</c:v>
                </c:pt>
                <c:pt idx="559">
                  <c:v>-7.0534320000000008</c:v>
                </c:pt>
                <c:pt idx="560">
                  <c:v>-6.34931</c:v>
                </c:pt>
                <c:pt idx="561">
                  <c:v>-5.7422599999999999</c:v>
                </c:pt>
                <c:pt idx="562">
                  <c:v>-5.2561899999999984</c:v>
                </c:pt>
                <c:pt idx="563">
                  <c:v>-4.9070100000000014</c:v>
                </c:pt>
                <c:pt idx="564">
                  <c:v>-4.7021369999999987</c:v>
                </c:pt>
                <c:pt idx="565">
                  <c:v>-4.6400720000000009</c:v>
                </c:pt>
                <c:pt idx="566">
                  <c:v>-4.7113490000000011</c:v>
                </c:pt>
                <c:pt idx="567">
                  <c:v>-4.8988319999999996</c:v>
                </c:pt>
                <c:pt idx="568">
                  <c:v>-5.1793519999999997</c:v>
                </c:pt>
                <c:pt idx="569">
                  <c:v>-5.5253339999999991</c:v>
                </c:pt>
                <c:pt idx="570">
                  <c:v>-5.9066429999999999</c:v>
                </c:pt>
                <c:pt idx="571">
                  <c:v>-6.2923899999999984</c:v>
                </c:pt>
                <c:pt idx="572">
                  <c:v>-6.6528219999999996</c:v>
                </c:pt>
                <c:pt idx="573">
                  <c:v>-6.9610300000000001</c:v>
                </c:pt>
                <c:pt idx="574">
                  <c:v>-7.1942969999999988</c:v>
                </c:pt>
                <c:pt idx="575">
                  <c:v>-7.3356389999999996</c:v>
                </c:pt>
                <c:pt idx="576">
                  <c:v>-7.3740007999999984</c:v>
                </c:pt>
                <c:pt idx="577">
                  <c:v>-7.3046730000000002</c:v>
                </c:pt>
                <c:pt idx="578">
                  <c:v>-7.1293359999999986</c:v>
                </c:pt>
                <c:pt idx="579">
                  <c:v>-6.8553159999999993</c:v>
                </c:pt>
                <c:pt idx="580">
                  <c:v>-6.4953199999999987</c:v>
                </c:pt>
                <c:pt idx="581">
                  <c:v>-6.0652699999999999</c:v>
                </c:pt>
                <c:pt idx="582">
                  <c:v>-5.5842199999999984</c:v>
                </c:pt>
                <c:pt idx="583">
                  <c:v>-5.0723000000000003</c:v>
                </c:pt>
                <c:pt idx="584">
                  <c:v>-4.549415999999999</c:v>
                </c:pt>
                <c:pt idx="585">
                  <c:v>-4.0346789999999997</c:v>
                </c:pt>
                <c:pt idx="586">
                  <c:v>-3.544492</c:v>
                </c:pt>
                <c:pt idx="587">
                  <c:v>-3.0924290000000001</c:v>
                </c:pt>
                <c:pt idx="588">
                  <c:v>-2.6881721000000001</c:v>
                </c:pt>
                <c:pt idx="589">
                  <c:v>-2.3377964000000002</c:v>
                </c:pt>
                <c:pt idx="590">
                  <c:v>-2.043644</c:v>
                </c:pt>
                <c:pt idx="591">
                  <c:v>-1.8042400000000001</c:v>
                </c:pt>
                <c:pt idx="592">
                  <c:v>-1.6152960000000001</c:v>
                </c:pt>
                <c:pt idx="593">
                  <c:v>-1.4706669999999999</c:v>
                </c:pt>
                <c:pt idx="594">
                  <c:v>-1.3626609999999999</c:v>
                </c:pt>
                <c:pt idx="595">
                  <c:v>-1.2832159999999999</c:v>
                </c:pt>
                <c:pt idx="596">
                  <c:v>-1.2249209999999999</c:v>
                </c:pt>
                <c:pt idx="597">
                  <c:v>-1.1816519999999999</c:v>
                </c:pt>
                <c:pt idx="598">
                  <c:v>-1.1494500000000001</c:v>
                </c:pt>
                <c:pt idx="599">
                  <c:v>-1.1268450000000001</c:v>
                </c:pt>
                <c:pt idx="600">
                  <c:v>-1.11531</c:v>
                </c:pt>
                <c:pt idx="601">
                  <c:v>-1.1190575</c:v>
                </c:pt>
                <c:pt idx="602">
                  <c:v>-1.144814</c:v>
                </c:pt>
                <c:pt idx="603">
                  <c:v>-1.201511</c:v>
                </c:pt>
                <c:pt idx="604">
                  <c:v>-1.2995205000000001</c:v>
                </c:pt>
                <c:pt idx="605">
                  <c:v>-1.449749</c:v>
                </c:pt>
                <c:pt idx="606">
                  <c:v>-1.66266</c:v>
                </c:pt>
                <c:pt idx="607">
                  <c:v>-1.9474800000000001</c:v>
                </c:pt>
                <c:pt idx="608">
                  <c:v>-2.31027</c:v>
                </c:pt>
                <c:pt idx="609">
                  <c:v>-2.7540830000000001</c:v>
                </c:pt>
                <c:pt idx="610">
                  <c:v>-3.277879</c:v>
                </c:pt>
                <c:pt idx="611">
                  <c:v>-3.8754369999999989</c:v>
                </c:pt>
                <c:pt idx="612">
                  <c:v>-4.5355423999999998</c:v>
                </c:pt>
                <c:pt idx="613">
                  <c:v>-5.2421149999999992</c:v>
                </c:pt>
                <c:pt idx="614">
                  <c:v>-5.9744389999999976</c:v>
                </c:pt>
                <c:pt idx="615">
                  <c:v>-6.7080829999999976</c:v>
                </c:pt>
                <c:pt idx="616">
                  <c:v>-7.4157319999999984</c:v>
                </c:pt>
                <c:pt idx="617">
                  <c:v>-8.0688509999999987</c:v>
                </c:pt>
                <c:pt idx="618">
                  <c:v>-8.6389980999999967</c:v>
                </c:pt>
                <c:pt idx="619">
                  <c:v>-9.0994390000000003</c:v>
                </c:pt>
                <c:pt idx="620">
                  <c:v>-9.4272970000000011</c:v>
                </c:pt>
                <c:pt idx="621">
                  <c:v>-9.6044230000000006</c:v>
                </c:pt>
                <c:pt idx="622">
                  <c:v>-9.6191330000000015</c:v>
                </c:pt>
                <c:pt idx="623">
                  <c:v>-9.4670209999999972</c:v>
                </c:pt>
                <c:pt idx="624">
                  <c:v>-9.1516950000000001</c:v>
                </c:pt>
                <c:pt idx="625">
                  <c:v>-8.6850779999999972</c:v>
                </c:pt>
                <c:pt idx="626">
                  <c:v>-8.0863806</c:v>
                </c:pt>
                <c:pt idx="627">
                  <c:v>-7.3821359999999991</c:v>
                </c:pt>
                <c:pt idx="628">
                  <c:v>-6.6041959999999991</c:v>
                </c:pt>
                <c:pt idx="629">
                  <c:v>-5.7885179999999989</c:v>
                </c:pt>
                <c:pt idx="630">
                  <c:v>-4.9727820000000014</c:v>
                </c:pt>
                <c:pt idx="631">
                  <c:v>-4.1947239999999999</c:v>
                </c:pt>
                <c:pt idx="632">
                  <c:v>-3.4893170000000011</c:v>
                </c:pt>
                <c:pt idx="633">
                  <c:v>-2.8868800000000001</c:v>
                </c:pt>
                <c:pt idx="634">
                  <c:v>-2.4111120000000001</c:v>
                </c:pt>
                <c:pt idx="635">
                  <c:v>-2.0775062000000002</c:v>
                </c:pt>
                <c:pt idx="636">
                  <c:v>-1.8917099999999989</c:v>
                </c:pt>
                <c:pt idx="637">
                  <c:v>-1.8494470000000001</c:v>
                </c:pt>
                <c:pt idx="638">
                  <c:v>-1.935492</c:v>
                </c:pt>
                <c:pt idx="639">
                  <c:v>-2.1250340000000012</c:v>
                </c:pt>
                <c:pt idx="640">
                  <c:v>-2.3841180999999998</c:v>
                </c:pt>
                <c:pt idx="641">
                  <c:v>-2.6716030000000002</c:v>
                </c:pt>
                <c:pt idx="642">
                  <c:v>-2.941212999999999</c:v>
                </c:pt>
                <c:pt idx="643">
                  <c:v>-3.1439593000000001</c:v>
                </c:pt>
                <c:pt idx="644">
                  <c:v>-3.2314619999999992</c:v>
                </c:pt>
                <c:pt idx="645">
                  <c:v>-3.158447999999999</c:v>
                </c:pt>
                <c:pt idx="646">
                  <c:v>-2.8859689999999998</c:v>
                </c:pt>
                <c:pt idx="647">
                  <c:v>-2.3841220000000001</c:v>
                </c:pt>
                <c:pt idx="648">
                  <c:v>-1.6345190000000001</c:v>
                </c:pt>
                <c:pt idx="649">
                  <c:v>-0.632077</c:v>
                </c:pt>
                <c:pt idx="650">
                  <c:v>0.61341299999999999</c:v>
                </c:pt>
                <c:pt idx="651">
                  <c:v>2.077172</c:v>
                </c:pt>
                <c:pt idx="652">
                  <c:v>3.7197969999999998</c:v>
                </c:pt>
                <c:pt idx="653">
                  <c:v>5.4883170000000003</c:v>
                </c:pt>
                <c:pt idx="654">
                  <c:v>7.3183387</c:v>
                </c:pt>
                <c:pt idx="655">
                  <c:v>9.1375180999999994</c:v>
                </c:pt>
                <c:pt idx="656">
                  <c:v>10.868020899999999</c:v>
                </c:pt>
                <c:pt idx="657">
                  <c:v>12.431448</c:v>
                </c:pt>
                <c:pt idx="658">
                  <c:v>13.752795000000001</c:v>
                </c:pt>
                <c:pt idx="659">
                  <c:v>14.764915999999999</c:v>
                </c:pt>
                <c:pt idx="660">
                  <c:v>15.41235</c:v>
                </c:pt>
                <c:pt idx="661">
                  <c:v>15.654790999999999</c:v>
                </c:pt>
                <c:pt idx="662">
                  <c:v>15.470313000000001</c:v>
                </c:pt>
                <c:pt idx="663">
                  <c:v>14.856790999999999</c:v>
                </c:pt>
                <c:pt idx="664">
                  <c:v>13.832611999999999</c:v>
                </c:pt>
                <c:pt idx="665">
                  <c:v>12.436938</c:v>
                </c:pt>
                <c:pt idx="666">
                  <c:v>10.727223</c:v>
                </c:pt>
                <c:pt idx="667">
                  <c:v>8.7774209999999986</c:v>
                </c:pt>
                <c:pt idx="668">
                  <c:v>6.673692</c:v>
                </c:pt>
                <c:pt idx="669">
                  <c:v>4.5101560000000003</c:v>
                </c:pt>
                <c:pt idx="670">
                  <c:v>2.384329999999999</c:v>
                </c:pt>
                <c:pt idx="671">
                  <c:v>0.39132</c:v>
                </c:pt>
                <c:pt idx="672">
                  <c:v>-1.3808362999999999</c:v>
                </c:pt>
                <c:pt idx="673">
                  <c:v>-2.8561529999999991</c:v>
                </c:pt>
                <c:pt idx="674">
                  <c:v>-3.974797000000001</c:v>
                </c:pt>
                <c:pt idx="675">
                  <c:v>-4.6964959999999989</c:v>
                </c:pt>
                <c:pt idx="676">
                  <c:v>-5.0024419999999994</c:v>
                </c:pt>
                <c:pt idx="677">
                  <c:v>-4.8964489999999996</c:v>
                </c:pt>
                <c:pt idx="678">
                  <c:v>-4.4046915000000002</c:v>
                </c:pt>
                <c:pt idx="679">
                  <c:v>-3.5745323400000002</c:v>
                </c:pt>
                <c:pt idx="680">
                  <c:v>-2.471639699999999</c:v>
                </c:pt>
                <c:pt idx="681">
                  <c:v>-1.176598</c:v>
                </c:pt>
                <c:pt idx="682">
                  <c:v>0.22001000000000001</c:v>
                </c:pt>
                <c:pt idx="683">
                  <c:v>1.6214500000000001</c:v>
                </c:pt>
                <c:pt idx="684">
                  <c:v>2.930861999999999</c:v>
                </c:pt>
                <c:pt idx="685">
                  <c:v>4.0562690000000003</c:v>
                </c:pt>
                <c:pt idx="686">
                  <c:v>4.9150600999999998</c:v>
                </c:pt>
                <c:pt idx="687">
                  <c:v>5.4389072000000001</c:v>
                </c:pt>
                <c:pt idx="688">
                  <c:v>5.5771354000000004</c:v>
                </c:pt>
                <c:pt idx="689">
                  <c:v>5.2994160000000008</c:v>
                </c:pt>
                <c:pt idx="690">
                  <c:v>4.5972679999999997</c:v>
                </c:pt>
                <c:pt idx="691">
                  <c:v>3.4846410000000012</c:v>
                </c:pt>
                <c:pt idx="692">
                  <c:v>1.997436999999999</c:v>
                </c:pt>
                <c:pt idx="693">
                  <c:v>0.191577</c:v>
                </c:pt>
                <c:pt idx="694">
                  <c:v>-1.859800000000001</c:v>
                </c:pt>
                <c:pt idx="695">
                  <c:v>-4.0702379999999998</c:v>
                </c:pt>
                <c:pt idx="696">
                  <c:v>-6.34361</c:v>
                </c:pt>
                <c:pt idx="697">
                  <c:v>-8.5795330000000032</c:v>
                </c:pt>
                <c:pt idx="698">
                  <c:v>-10.678250999999999</c:v>
                </c:pt>
                <c:pt idx="699">
                  <c:v>-12.54562</c:v>
                </c:pt>
                <c:pt idx="700">
                  <c:v>-14.097538699999999</c:v>
                </c:pt>
                <c:pt idx="701">
                  <c:v>-15.2648925</c:v>
                </c:pt>
                <c:pt idx="702">
                  <c:v>-15.996253899999999</c:v>
                </c:pt>
                <c:pt idx="703">
                  <c:v>-16.260672899999999</c:v>
                </c:pt>
                <c:pt idx="704">
                  <c:v>-16.049751100000009</c:v>
                </c:pt>
                <c:pt idx="705">
                  <c:v>-15.3775181</c:v>
                </c:pt>
                <c:pt idx="706">
                  <c:v>-14.2801676</c:v>
                </c:pt>
                <c:pt idx="707">
                  <c:v>-12.81418</c:v>
                </c:pt>
                <c:pt idx="708">
                  <c:v>-11.05405</c:v>
                </c:pt>
                <c:pt idx="709">
                  <c:v>-9.0878689999999995</c:v>
                </c:pt>
                <c:pt idx="710">
                  <c:v>-7.0136810000000001</c:v>
                </c:pt>
                <c:pt idx="711">
                  <c:v>-4.9344440000000001</c:v>
                </c:pt>
                <c:pt idx="712">
                  <c:v>-2.9528689999999989</c:v>
                </c:pt>
                <c:pt idx="713">
                  <c:v>-1.166304</c:v>
                </c:pt>
                <c:pt idx="714">
                  <c:v>0.33802600000000099</c:v>
                </c:pt>
                <c:pt idx="715">
                  <c:v>1.4874200000000011</c:v>
                </c:pt>
                <c:pt idx="716">
                  <c:v>2.2277</c:v>
                </c:pt>
                <c:pt idx="717">
                  <c:v>2.5258340000000001</c:v>
                </c:pt>
                <c:pt idx="718">
                  <c:v>2.3717290000000011</c:v>
                </c:pt>
                <c:pt idx="719">
                  <c:v>1.779213000000001</c:v>
                </c:pt>
                <c:pt idx="720">
                  <c:v>0.78497399999999995</c:v>
                </c:pt>
                <c:pt idx="721">
                  <c:v>-0.55214099999999999</c:v>
                </c:pt>
                <c:pt idx="722">
                  <c:v>-2.1548569999999989</c:v>
                </c:pt>
                <c:pt idx="723">
                  <c:v>-3.9309150000000002</c:v>
                </c:pt>
                <c:pt idx="724">
                  <c:v>-5.7769909999999998</c:v>
                </c:pt>
                <c:pt idx="725">
                  <c:v>-7.5844889999999987</c:v>
                </c:pt>
                <c:pt idx="726">
                  <c:v>-9.2448489999999985</c:v>
                </c:pt>
                <c:pt idx="727">
                  <c:v>-10.65527</c:v>
                </c:pt>
                <c:pt idx="728">
                  <c:v>-11.723868</c:v>
                </c:pt>
                <c:pt idx="729">
                  <c:v>-12.374459999999999</c:v>
                </c:pt>
                <c:pt idx="730">
                  <c:v>-12.550881</c:v>
                </c:pt>
                <c:pt idx="731">
                  <c:v>-12.220246899999999</c:v>
                </c:pt>
                <c:pt idx="732">
                  <c:v>-11.374602299999999</c:v>
                </c:pt>
                <c:pt idx="733">
                  <c:v>-10.032068000000001</c:v>
                </c:pt>
                <c:pt idx="734">
                  <c:v>-8.2359719999999985</c:v>
                </c:pt>
                <c:pt idx="735">
                  <c:v>-6.053081999999999</c:v>
                </c:pt>
                <c:pt idx="736">
                  <c:v>-3.5706209999999992</c:v>
                </c:pt>
                <c:pt idx="737">
                  <c:v>-0.891849</c:v>
                </c:pt>
                <c:pt idx="738">
                  <c:v>1.868668</c:v>
                </c:pt>
                <c:pt idx="739">
                  <c:v>4.5909580000000014</c:v>
                </c:pt>
                <c:pt idx="740">
                  <c:v>7.1556834000000009</c:v>
                </c:pt>
                <c:pt idx="741">
                  <c:v>9.449708900000001</c:v>
                </c:pt>
                <c:pt idx="742">
                  <c:v>11.37205</c:v>
                </c:pt>
                <c:pt idx="743">
                  <c:v>12.838938000000001</c:v>
                </c:pt>
                <c:pt idx="744">
                  <c:v>13.787570000000001</c:v>
                </c:pt>
                <c:pt idx="745">
                  <c:v>14.179894000000001</c:v>
                </c:pt>
                <c:pt idx="746">
                  <c:v>14.0038862</c:v>
                </c:pt>
                <c:pt idx="747">
                  <c:v>13.2741784</c:v>
                </c:pt>
                <c:pt idx="748">
                  <c:v>12.031217</c:v>
                </c:pt>
                <c:pt idx="749">
                  <c:v>10.339141</c:v>
                </c:pt>
                <c:pt idx="750">
                  <c:v>8.2824160000000031</c:v>
                </c:pt>
                <c:pt idx="751">
                  <c:v>5.9615980000000004</c:v>
                </c:pt>
                <c:pt idx="752">
                  <c:v>3.4880860000000009</c:v>
                </c:pt>
                <c:pt idx="753">
                  <c:v>0.97921999999999898</c:v>
                </c:pt>
                <c:pt idx="754">
                  <c:v>-1.44878</c:v>
                </c:pt>
                <c:pt idx="755">
                  <c:v>-3.6848199999999989</c:v>
                </c:pt>
                <c:pt idx="756">
                  <c:v>-5.6292299999999997</c:v>
                </c:pt>
                <c:pt idx="757">
                  <c:v>-7.1981099999999989</c:v>
                </c:pt>
                <c:pt idx="758">
                  <c:v>-8.3274600000000021</c:v>
                </c:pt>
                <c:pt idx="759">
                  <c:v>-8.9753610000000013</c:v>
                </c:pt>
                <c:pt idx="760">
                  <c:v>-9.1240979999999983</c:v>
                </c:pt>
                <c:pt idx="761">
                  <c:v>-8.7804640000000003</c:v>
                </c:pt>
                <c:pt idx="762">
                  <c:v>-7.9755039999999999</c:v>
                </c:pt>
                <c:pt idx="763">
                  <c:v>-6.7619969999999983</c:v>
                </c:pt>
                <c:pt idx="764">
                  <c:v>-5.2124559999999986</c:v>
                </c:pt>
                <c:pt idx="765">
                  <c:v>-3.4145989999999991</c:v>
                </c:pt>
                <c:pt idx="766">
                  <c:v>-1.467463</c:v>
                </c:pt>
                <c:pt idx="767">
                  <c:v>0.52313900000000002</c:v>
                </c:pt>
                <c:pt idx="768">
                  <c:v>2.4505349999999999</c:v>
                </c:pt>
                <c:pt idx="769">
                  <c:v>4.2116500000000006</c:v>
                </c:pt>
                <c:pt idx="770">
                  <c:v>5.7122146000000003</c:v>
                </c:pt>
                <c:pt idx="771">
                  <c:v>6.8712891999999997</c:v>
                </c:pt>
                <c:pt idx="772">
                  <c:v>7.6250289999999987</c:v>
                </c:pt>
                <c:pt idx="773">
                  <c:v>7.9293410000000009</c:v>
                </c:pt>
                <c:pt idx="774">
                  <c:v>7.7628660000000007</c:v>
                </c:pt>
                <c:pt idx="775">
                  <c:v>7.1267527000000008</c:v>
                </c:pt>
                <c:pt idx="776">
                  <c:v>6.0457941000000002</c:v>
                </c:pt>
                <c:pt idx="777">
                  <c:v>4.5662304000000002</c:v>
                </c:pt>
                <c:pt idx="778">
                  <c:v>2.7542474000000001</c:v>
                </c:pt>
                <c:pt idx="779">
                  <c:v>0.69211619999999996</c:v>
                </c:pt>
                <c:pt idx="780">
                  <c:v>-1.5251653999999999</c:v>
                </c:pt>
                <c:pt idx="781">
                  <c:v>-3.7949304000000001</c:v>
                </c:pt>
                <c:pt idx="782">
                  <c:v>-6.011908</c:v>
                </c:pt>
                <c:pt idx="783">
                  <c:v>-8.0730460000000033</c:v>
                </c:pt>
                <c:pt idx="784">
                  <c:v>-9.8829730000000016</c:v>
                </c:pt>
                <c:pt idx="785">
                  <c:v>-11.358815</c:v>
                </c:pt>
                <c:pt idx="786">
                  <c:v>-12.434046</c:v>
                </c:pt>
                <c:pt idx="787">
                  <c:v>-13.062520900000001</c:v>
                </c:pt>
                <c:pt idx="788">
                  <c:v>-13.2198581</c:v>
                </c:pt>
                <c:pt idx="789">
                  <c:v>-12.9059966</c:v>
                </c:pt>
                <c:pt idx="790">
                  <c:v>-12.1443967</c:v>
                </c:pt>
                <c:pt idx="791">
                  <c:v>-10.9813648</c:v>
                </c:pt>
                <c:pt idx="792">
                  <c:v>-9.4836320000000001</c:v>
                </c:pt>
                <c:pt idx="793">
                  <c:v>-7.7349369999999986</c:v>
                </c:pt>
                <c:pt idx="794">
                  <c:v>-5.8316330000000001</c:v>
                </c:pt>
                <c:pt idx="795">
                  <c:v>-3.8780579999999989</c:v>
                </c:pt>
                <c:pt idx="796">
                  <c:v>-1.9806889999999999</c:v>
                </c:pt>
                <c:pt idx="797">
                  <c:v>-0.242421</c:v>
                </c:pt>
                <c:pt idx="798">
                  <c:v>1.2429030000000001</c:v>
                </c:pt>
                <c:pt idx="799">
                  <c:v>2.395700999999999</c:v>
                </c:pt>
                <c:pt idx="800">
                  <c:v>3.1550850000000001</c:v>
                </c:pt>
                <c:pt idx="801">
                  <c:v>3.4825010000000001</c:v>
                </c:pt>
                <c:pt idx="802">
                  <c:v>3.3639840000000012</c:v>
                </c:pt>
                <c:pt idx="803">
                  <c:v>2.8113199999999989</c:v>
                </c:pt>
                <c:pt idx="804">
                  <c:v>1.8621200000000011</c:v>
                </c:pt>
                <c:pt idx="805">
                  <c:v>0.57732000000000006</c:v>
                </c:pt>
                <c:pt idx="806">
                  <c:v>-0.96099000000000101</c:v>
                </c:pt>
                <c:pt idx="807">
                  <c:v>-2.6544300000000001</c:v>
                </c:pt>
                <c:pt idx="808">
                  <c:v>-4.3928739999999991</c:v>
                </c:pt>
                <c:pt idx="809">
                  <c:v>-6.0601799999999981</c:v>
                </c:pt>
                <c:pt idx="810">
                  <c:v>-7.5412182999999997</c:v>
                </c:pt>
                <c:pt idx="811">
                  <c:v>-8.7277259999999988</c:v>
                </c:pt>
                <c:pt idx="812">
                  <c:v>-9.5238440000000004</c:v>
                </c:pt>
                <c:pt idx="813">
                  <c:v>-9.8522200000000026</c:v>
                </c:pt>
                <c:pt idx="814">
                  <c:v>-9.6581599999999987</c:v>
                </c:pt>
                <c:pt idx="815">
                  <c:v>-8.9127000000000027</c:v>
                </c:pt>
                <c:pt idx="816">
                  <c:v>-7.6150899999999986</c:v>
                </c:pt>
                <c:pt idx="817">
                  <c:v>-5.7927500000000007</c:v>
                </c:pt>
                <c:pt idx="818">
                  <c:v>-3.500061000000001</c:v>
                </c:pt>
                <c:pt idx="819">
                  <c:v>-0.81601800000000102</c:v>
                </c:pt>
                <c:pt idx="820">
                  <c:v>2.159451999999999</c:v>
                </c:pt>
                <c:pt idx="821">
                  <c:v>5.3107499999999996</c:v>
                </c:pt>
                <c:pt idx="822">
                  <c:v>8.5125006000000027</c:v>
                </c:pt>
                <c:pt idx="823">
                  <c:v>11.635529999999999</c:v>
                </c:pt>
                <c:pt idx="824">
                  <c:v>14.55373</c:v>
                </c:pt>
                <c:pt idx="825">
                  <c:v>17.150169999999999</c:v>
                </c:pt>
                <c:pt idx="826">
                  <c:v>19.322700000000001</c:v>
                </c:pt>
                <c:pt idx="827">
                  <c:v>20.98881999999999</c:v>
                </c:pt>
                <c:pt idx="828">
                  <c:v>22.08991</c:v>
                </c:pt>
                <c:pt idx="829">
                  <c:v>22.59347</c:v>
                </c:pt>
                <c:pt idx="830">
                  <c:v>22.494039999999991</c:v>
                </c:pt>
                <c:pt idx="831">
                  <c:v>21.81317</c:v>
                </c:pt>
                <c:pt idx="832">
                  <c:v>20.597459999999991</c:v>
                </c:pt>
                <c:pt idx="833">
                  <c:v>18.91592</c:v>
                </c:pt>
                <c:pt idx="834">
                  <c:v>16.855820000000001</c:v>
                </c:pt>
                <c:pt idx="835">
                  <c:v>14.51745</c:v>
                </c:pt>
                <c:pt idx="836">
                  <c:v>12.009907</c:v>
                </c:pt>
                <c:pt idx="837">
                  <c:v>9.4440099999999987</c:v>
                </c:pt>
                <c:pt idx="838">
                  <c:v>6.9277499999999996</c:v>
                </c:pt>
                <c:pt idx="839">
                  <c:v>4.560690000000001</c:v>
                </c:pt>
                <c:pt idx="840">
                  <c:v>2.4292699999999989</c:v>
                </c:pt>
                <c:pt idx="841">
                  <c:v>0.60343000000000002</c:v>
                </c:pt>
                <c:pt idx="842">
                  <c:v>-0.86626000000000003</c:v>
                </c:pt>
                <c:pt idx="843">
                  <c:v>-1.9505049999999999</c:v>
                </c:pt>
                <c:pt idx="844">
                  <c:v>-2.6411140900000012</c:v>
                </c:pt>
                <c:pt idx="845">
                  <c:v>-2.9509150000000002</c:v>
                </c:pt>
                <c:pt idx="846">
                  <c:v>-2.911379999999999</c:v>
                </c:pt>
                <c:pt idx="847">
                  <c:v>-2.570368999999999</c:v>
                </c:pt>
                <c:pt idx="848">
                  <c:v>-1.9883789999999999</c:v>
                </c:pt>
                <c:pt idx="849">
                  <c:v>-1.2345938999999999</c:v>
                </c:pt>
                <c:pt idx="850">
                  <c:v>-0.38250000000000001</c:v>
                </c:pt>
                <c:pt idx="851">
                  <c:v>0.49456699999999998</c:v>
                </c:pt>
                <c:pt idx="852">
                  <c:v>1.327566</c:v>
                </c:pt>
                <c:pt idx="853">
                  <c:v>2.0556099999999988</c:v>
                </c:pt>
                <c:pt idx="854">
                  <c:v>2.62907</c:v>
                </c:pt>
                <c:pt idx="855">
                  <c:v>3.011919999999999</c:v>
                </c:pt>
                <c:pt idx="856">
                  <c:v>3.1838200000000012</c:v>
                </c:pt>
                <c:pt idx="857">
                  <c:v>3.14018</c:v>
                </c:pt>
                <c:pt idx="858">
                  <c:v>2.8918999999999988</c:v>
                </c:pt>
                <c:pt idx="859">
                  <c:v>2.4644200000000001</c:v>
                </c:pt>
                <c:pt idx="860">
                  <c:v>1.895019999999999</c:v>
                </c:pt>
                <c:pt idx="861">
                  <c:v>1.2308300000000001</c:v>
                </c:pt>
                <c:pt idx="862">
                  <c:v>0.52539000000000102</c:v>
                </c:pt>
                <c:pt idx="863">
                  <c:v>-0.16500999999999999</c:v>
                </c:pt>
                <c:pt idx="864">
                  <c:v>-0.78435980000000005</c:v>
                </c:pt>
                <c:pt idx="865">
                  <c:v>-1.2805599999999999</c:v>
                </c:pt>
                <c:pt idx="866">
                  <c:v>-1.608636</c:v>
                </c:pt>
                <c:pt idx="867">
                  <c:v>-1.7325873000000001</c:v>
                </c:pt>
                <c:pt idx="868">
                  <c:v>-1.6280619999999999</c:v>
                </c:pt>
                <c:pt idx="869">
                  <c:v>-1.2830999999999999</c:v>
                </c:pt>
                <c:pt idx="870">
                  <c:v>-0.69862999999999997</c:v>
                </c:pt>
                <c:pt idx="871">
                  <c:v>0.11181000000000001</c:v>
                </c:pt>
                <c:pt idx="872">
                  <c:v>1.123375</c:v>
                </c:pt>
                <c:pt idx="873">
                  <c:v>2.3007810000000002</c:v>
                </c:pt>
                <c:pt idx="874">
                  <c:v>3.601118</c:v>
                </c:pt>
                <c:pt idx="875">
                  <c:v>4.9759919999999997</c:v>
                </c:pt>
                <c:pt idx="876">
                  <c:v>6.3741717999999983</c:v>
                </c:pt>
                <c:pt idx="877">
                  <c:v>7.7439980000000013</c:v>
                </c:pt>
                <c:pt idx="878">
                  <c:v>9.0361420000000017</c:v>
                </c:pt>
                <c:pt idx="879">
                  <c:v>10.206308999999999</c:v>
                </c:pt>
                <c:pt idx="880">
                  <c:v>11.216142</c:v>
                </c:pt>
                <c:pt idx="881">
                  <c:v>12.03556</c:v>
                </c:pt>
                <c:pt idx="882">
                  <c:v>12.64344</c:v>
                </c:pt>
                <c:pt idx="883">
                  <c:v>13.027979999999999</c:v>
                </c:pt>
                <c:pt idx="884">
                  <c:v>13.187110000000001</c:v>
                </c:pt>
                <c:pt idx="885">
                  <c:v>13.12744</c:v>
                </c:pt>
                <c:pt idx="886">
                  <c:v>12.863759999999999</c:v>
                </c:pt>
                <c:pt idx="887">
                  <c:v>12.417579999999999</c:v>
                </c:pt>
                <c:pt idx="888">
                  <c:v>11.815720000000001</c:v>
                </c:pt>
                <c:pt idx="889">
                  <c:v>11.08869</c:v>
                </c:pt>
                <c:pt idx="890">
                  <c:v>10.26892</c:v>
                </c:pt>
                <c:pt idx="891">
                  <c:v>9.3892190000000024</c:v>
                </c:pt>
                <c:pt idx="892">
                  <c:v>8.4812520000000013</c:v>
                </c:pt>
                <c:pt idx="893">
                  <c:v>7.574333900000001</c:v>
                </c:pt>
                <c:pt idx="894">
                  <c:v>6.6944149999999993</c:v>
                </c:pt>
                <c:pt idx="895">
                  <c:v>5.8632580000000001</c:v>
                </c:pt>
                <c:pt idx="896">
                  <c:v>5.0980299999999996</c:v>
                </c:pt>
                <c:pt idx="897">
                  <c:v>4.4113100000000003</c:v>
                </c:pt>
                <c:pt idx="898">
                  <c:v>3.8112300000000001</c:v>
                </c:pt>
                <c:pt idx="899">
                  <c:v>3.302</c:v>
                </c:pt>
                <c:pt idx="900">
                  <c:v>2.884059999999999</c:v>
                </c:pt>
                <c:pt idx="901">
                  <c:v>2.5554899999999989</c:v>
                </c:pt>
                <c:pt idx="902">
                  <c:v>2.3121099999999992</c:v>
                </c:pt>
                <c:pt idx="903">
                  <c:v>2.1485799999999999</c:v>
                </c:pt>
                <c:pt idx="904">
                  <c:v>2.0590499999999978</c:v>
                </c:pt>
                <c:pt idx="905">
                  <c:v>2.03756</c:v>
                </c:pt>
                <c:pt idx="906">
                  <c:v>2.0785899999999988</c:v>
                </c:pt>
                <c:pt idx="907">
                  <c:v>2.1772</c:v>
                </c:pt>
                <c:pt idx="908">
                  <c:v>2.3286200000000008</c:v>
                </c:pt>
                <c:pt idx="909">
                  <c:v>2.528926999999999</c:v>
                </c:pt>
                <c:pt idx="910">
                  <c:v>2.7738559999999999</c:v>
                </c:pt>
                <c:pt idx="911">
                  <c:v>3.059294</c:v>
                </c:pt>
                <c:pt idx="912">
                  <c:v>3.3799390999999992</c:v>
                </c:pt>
                <c:pt idx="913">
                  <c:v>3.7293380000000012</c:v>
                </c:pt>
                <c:pt idx="914">
                  <c:v>4.0997190000000003</c:v>
                </c:pt>
                <c:pt idx="915">
                  <c:v>4.4816159999999998</c:v>
                </c:pt>
                <c:pt idx="916">
                  <c:v>4.8634410000000008</c:v>
                </c:pt>
                <c:pt idx="917">
                  <c:v>5.2322470000000001</c:v>
                </c:pt>
                <c:pt idx="918">
                  <c:v>5.5738339999999997</c:v>
                </c:pt>
                <c:pt idx="919">
                  <c:v>5.8735140000000001</c:v>
                </c:pt>
                <c:pt idx="920">
                  <c:v>6.1164869999999993</c:v>
                </c:pt>
                <c:pt idx="921">
                  <c:v>6.2893026000000001</c:v>
                </c:pt>
                <c:pt idx="922">
                  <c:v>6.3804489999999996</c:v>
                </c:pt>
                <c:pt idx="923">
                  <c:v>6.3810240000000009</c:v>
                </c:pt>
                <c:pt idx="924">
                  <c:v>6.2859639999999999</c:v>
                </c:pt>
                <c:pt idx="925">
                  <c:v>6.0946049999999996</c:v>
                </c:pt>
                <c:pt idx="926">
                  <c:v>5.8110099999999996</c:v>
                </c:pt>
                <c:pt idx="927">
                  <c:v>5.444287000000001</c:v>
                </c:pt>
                <c:pt idx="928">
                  <c:v>5.0078639999999996</c:v>
                </c:pt>
                <c:pt idx="929">
                  <c:v>4.5198665900000012</c:v>
                </c:pt>
                <c:pt idx="930">
                  <c:v>4.0016930000000004</c:v>
                </c:pt>
                <c:pt idx="931">
                  <c:v>3.4774389999999999</c:v>
                </c:pt>
                <c:pt idx="932">
                  <c:v>2.9720800000000001</c:v>
                </c:pt>
                <c:pt idx="933">
                  <c:v>2.5105499999999998</c:v>
                </c:pt>
                <c:pt idx="934">
                  <c:v>2.116270000000001</c:v>
                </c:pt>
                <c:pt idx="935">
                  <c:v>1.8095800000000011</c:v>
                </c:pt>
                <c:pt idx="936">
                  <c:v>1.6068199999999999</c:v>
                </c:pt>
                <c:pt idx="937">
                  <c:v>1.51918</c:v>
                </c:pt>
                <c:pt idx="938">
                  <c:v>1.55192</c:v>
                </c:pt>
                <c:pt idx="939">
                  <c:v>1.70435</c:v>
                </c:pt>
                <c:pt idx="940">
                  <c:v>1.96939</c:v>
                </c:pt>
                <c:pt idx="941">
                  <c:v>2.3346100000000001</c:v>
                </c:pt>
                <c:pt idx="942">
                  <c:v>2.7824759999999991</c:v>
                </c:pt>
                <c:pt idx="943">
                  <c:v>3.2913920000000001</c:v>
                </c:pt>
                <c:pt idx="944">
                  <c:v>3.836581999999999</c:v>
                </c:pt>
                <c:pt idx="945">
                  <c:v>4.3920019999999989</c:v>
                </c:pt>
                <c:pt idx="946">
                  <c:v>4.9316700000000004</c:v>
                </c:pt>
                <c:pt idx="947">
                  <c:v>5.4304600000000001</c:v>
                </c:pt>
                <c:pt idx="948">
                  <c:v>5.866039999999999</c:v>
                </c:pt>
                <c:pt idx="949">
                  <c:v>6.2196769999999999</c:v>
                </c:pt>
                <c:pt idx="950">
                  <c:v>6.4773670000000001</c:v>
                </c:pt>
                <c:pt idx="951">
                  <c:v>6.6305520000000007</c:v>
                </c:pt>
                <c:pt idx="952">
                  <c:v>6.6763339999999998</c:v>
                </c:pt>
                <c:pt idx="953">
                  <c:v>6.6177532999999986</c:v>
                </c:pt>
                <c:pt idx="954">
                  <c:v>6.463547000000001</c:v>
                </c:pt>
                <c:pt idx="955">
                  <c:v>6.2282590000000004</c:v>
                </c:pt>
                <c:pt idx="956">
                  <c:v>5.9307320000000008</c:v>
                </c:pt>
                <c:pt idx="957">
                  <c:v>5.594040999999998</c:v>
                </c:pt>
                <c:pt idx="958">
                  <c:v>5.2439159999999996</c:v>
                </c:pt>
                <c:pt idx="959">
                  <c:v>4.9078360000000014</c:v>
                </c:pt>
                <c:pt idx="960">
                  <c:v>4.6138199999999996</c:v>
                </c:pt>
                <c:pt idx="961">
                  <c:v>4.3887900000000011</c:v>
                </c:pt>
                <c:pt idx="962">
                  <c:v>4.257509999999999</c:v>
                </c:pt>
                <c:pt idx="963">
                  <c:v>4.2413100000000004</c:v>
                </c:pt>
                <c:pt idx="964">
                  <c:v>4.3572699999999989</c:v>
                </c:pt>
                <c:pt idx="965">
                  <c:v>4.6165499999999993</c:v>
                </c:pt>
                <c:pt idx="966">
                  <c:v>5.0245699999999989</c:v>
                </c:pt>
                <c:pt idx="967">
                  <c:v>5.5802899999999998</c:v>
                </c:pt>
                <c:pt idx="968">
                  <c:v>6.2759700000000018</c:v>
                </c:pt>
                <c:pt idx="969">
                  <c:v>7.0972899999999983</c:v>
                </c:pt>
                <c:pt idx="970">
                  <c:v>8.0240999999999971</c:v>
                </c:pt>
                <c:pt idx="971">
                  <c:v>9.0313369999999988</c:v>
                </c:pt>
                <c:pt idx="972">
                  <c:v>10.089248</c:v>
                </c:pt>
                <c:pt idx="973">
                  <c:v>11.165687</c:v>
                </c:pt>
                <c:pt idx="974">
                  <c:v>12.226796999999999</c:v>
                </c:pt>
                <c:pt idx="975">
                  <c:v>13.238754</c:v>
                </c:pt>
                <c:pt idx="976">
                  <c:v>14.1695238</c:v>
                </c:pt>
                <c:pt idx="977">
                  <c:v>14.989853999999999</c:v>
                </c:pt>
                <c:pt idx="978">
                  <c:v>15.675008</c:v>
                </c:pt>
                <c:pt idx="979">
                  <c:v>16.205359999999999</c:v>
                </c:pt>
                <c:pt idx="980">
                  <c:v>16.56767</c:v>
                </c:pt>
                <c:pt idx="981">
                  <c:v>16.75543</c:v>
                </c:pt>
                <c:pt idx="982">
                  <c:v>16.768830000000001</c:v>
                </c:pt>
                <c:pt idx="983">
                  <c:v>16.614879999999999</c:v>
                </c:pt>
                <c:pt idx="984">
                  <c:v>16.306380000000001</c:v>
                </c:pt>
                <c:pt idx="985">
                  <c:v>15.861333</c:v>
                </c:pt>
                <c:pt idx="986">
                  <c:v>15.301952999999999</c:v>
                </c:pt>
                <c:pt idx="987">
                  <c:v>14.652972999999999</c:v>
                </c:pt>
                <c:pt idx="988">
                  <c:v>13.940403</c:v>
                </c:pt>
                <c:pt idx="989">
                  <c:v>13.189780000000001</c:v>
                </c:pt>
                <c:pt idx="990">
                  <c:v>12.4252</c:v>
                </c:pt>
                <c:pt idx="991">
                  <c:v>11.667199999999999</c:v>
                </c:pt>
                <c:pt idx="992">
                  <c:v>10.93247</c:v>
                </c:pt>
                <c:pt idx="993">
                  <c:v>10.23244</c:v>
                </c:pt>
                <c:pt idx="994">
                  <c:v>9.5727700000000002</c:v>
                </c:pt>
                <c:pt idx="995">
                  <c:v>8.9529800000000002</c:v>
                </c:pt>
                <c:pt idx="996">
                  <c:v>8.3673700000000011</c:v>
                </c:pt>
                <c:pt idx="997">
                  <c:v>7.8050230000000003</c:v>
                </c:pt>
                <c:pt idx="998">
                  <c:v>7.2506719999999998</c:v>
                </c:pt>
                <c:pt idx="999">
                  <c:v>6.6860510000000009</c:v>
                </c:pt>
                <c:pt idx="1000">
                  <c:v>6.0913994200000001</c:v>
                </c:pt>
                <c:pt idx="1001">
                  <c:v>5.4467359999999996</c:v>
                </c:pt>
                <c:pt idx="1002">
                  <c:v>4.7338310000000003</c:v>
                </c:pt>
                <c:pt idx="1003">
                  <c:v>3.9376267999999999</c:v>
                </c:pt>
                <c:pt idx="1004">
                  <c:v>3.0474890000000001</c:v>
                </c:pt>
                <c:pt idx="1005">
                  <c:v>2.0587800000000001</c:v>
                </c:pt>
                <c:pt idx="1006">
                  <c:v>0.97360000000000102</c:v>
                </c:pt>
                <c:pt idx="1007">
                  <c:v>-0.19919999999999999</c:v>
                </c:pt>
                <c:pt idx="1008">
                  <c:v>-1.4432499999999999</c:v>
                </c:pt>
                <c:pt idx="1009">
                  <c:v>-2.7355200000000002</c:v>
                </c:pt>
                <c:pt idx="1010">
                  <c:v>-4.0469499999999998</c:v>
                </c:pt>
                <c:pt idx="1011">
                  <c:v>-5.3436759999999977</c:v>
                </c:pt>
                <c:pt idx="1012">
                  <c:v>-6.5886427100000002</c:v>
                </c:pt>
                <c:pt idx="1013">
                  <c:v>-7.743207</c:v>
                </c:pt>
                <c:pt idx="1014">
                  <c:v>-8.7691400000000002</c:v>
                </c:pt>
                <c:pt idx="1015">
                  <c:v>-9.6304500000000015</c:v>
                </c:pt>
                <c:pt idx="1016">
                  <c:v>-10.295349999999999</c:v>
                </c:pt>
                <c:pt idx="1017">
                  <c:v>-10.737730000000001</c:v>
                </c:pt>
                <c:pt idx="1018">
                  <c:v>-10.938639999999999</c:v>
                </c:pt>
                <c:pt idx="1019">
                  <c:v>-10.887449999999999</c:v>
                </c:pt>
                <c:pt idx="1020">
                  <c:v>-10.58203</c:v>
                </c:pt>
                <c:pt idx="1021">
                  <c:v>-10.029120000000001</c:v>
                </c:pt>
                <c:pt idx="1022">
                  <c:v>-9.2441099999999992</c:v>
                </c:pt>
                <c:pt idx="1023">
                  <c:v>-8.2499399999999987</c:v>
                </c:pt>
                <c:pt idx="1024">
                  <c:v>-7.0760400000000008</c:v>
                </c:pt>
                <c:pt idx="1025">
                  <c:v>-5.7570799999999993</c:v>
                </c:pt>
                <c:pt idx="1026">
                  <c:v>-4.331213</c:v>
                </c:pt>
                <c:pt idx="1027">
                  <c:v>-2.8380993999999999</c:v>
                </c:pt>
                <c:pt idx="1028">
                  <c:v>-1.3170834</c:v>
                </c:pt>
                <c:pt idx="1029">
                  <c:v>0.19434899999999999</c:v>
                </c:pt>
                <c:pt idx="1030">
                  <c:v>1.6622969999999999</c:v>
                </c:pt>
                <c:pt idx="1031">
                  <c:v>3.0574499999999998</c:v>
                </c:pt>
                <c:pt idx="1032">
                  <c:v>4.3568699999999998</c:v>
                </c:pt>
                <c:pt idx="1033">
                  <c:v>5.5436199999999998</c:v>
                </c:pt>
                <c:pt idx="1034">
                  <c:v>6.6075899999999992</c:v>
                </c:pt>
                <c:pt idx="1035">
                  <c:v>7.5451499999999996</c:v>
                </c:pt>
                <c:pt idx="1036">
                  <c:v>8.3586870000000033</c:v>
                </c:pt>
                <c:pt idx="1037">
                  <c:v>9.0558120000000031</c:v>
                </c:pt>
                <c:pt idx="1038">
                  <c:v>9.6481799999999982</c:v>
                </c:pt>
                <c:pt idx="1039">
                  <c:v>10.15028</c:v>
                </c:pt>
                <c:pt idx="1040">
                  <c:v>10.57813</c:v>
                </c:pt>
                <c:pt idx="1041">
                  <c:v>10.948069</c:v>
                </c:pt>
                <c:pt idx="1042">
                  <c:v>11.275786999999999</c:v>
                </c:pt>
                <c:pt idx="1043">
                  <c:v>11.574723799999999</c:v>
                </c:pt>
                <c:pt idx="1044">
                  <c:v>11.855677999999999</c:v>
                </c:pt>
                <c:pt idx="1045">
                  <c:v>12.126156999999999</c:v>
                </c:pt>
                <c:pt idx="1046">
                  <c:v>12.390381</c:v>
                </c:pt>
                <c:pt idx="1047">
                  <c:v>12.648899999999999</c:v>
                </c:pt>
                <c:pt idx="1048">
                  <c:v>12.89897</c:v>
                </c:pt>
                <c:pt idx="1049">
                  <c:v>13.135469000000001</c:v>
                </c:pt>
                <c:pt idx="1050">
                  <c:v>13.351160999999999</c:v>
                </c:pt>
                <c:pt idx="1051">
                  <c:v>13.537948999999999</c:v>
                </c:pt>
                <c:pt idx="1052">
                  <c:v>13.687257000000001</c:v>
                </c:pt>
                <c:pt idx="1053">
                  <c:v>13.791283999999999</c:v>
                </c:pt>
                <c:pt idx="1054">
                  <c:v>13.8438021</c:v>
                </c:pt>
                <c:pt idx="1055">
                  <c:v>13.840629</c:v>
                </c:pt>
                <c:pt idx="1056">
                  <c:v>13.780018</c:v>
                </c:pt>
                <c:pt idx="1057">
                  <c:v>13.663535</c:v>
                </c:pt>
                <c:pt idx="1058">
                  <c:v>13.495514999999999</c:v>
                </c:pt>
                <c:pt idx="1059">
                  <c:v>13.283255</c:v>
                </c:pt>
                <c:pt idx="1060">
                  <c:v>13.036087999999999</c:v>
                </c:pt>
                <c:pt idx="1061">
                  <c:v>12.765544</c:v>
                </c:pt>
                <c:pt idx="1062">
                  <c:v>12.484</c:v>
                </c:pt>
                <c:pt idx="1063">
                  <c:v>12.204029999999999</c:v>
                </c:pt>
                <c:pt idx="1064">
                  <c:v>11.937443999999999</c:v>
                </c:pt>
                <c:pt idx="1065">
                  <c:v>11.694245</c:v>
                </c:pt>
                <c:pt idx="1066">
                  <c:v>11.481619</c:v>
                </c:pt>
                <c:pt idx="1067">
                  <c:v>11.303553000000001</c:v>
                </c:pt>
                <c:pt idx="1068">
                  <c:v>11.160346000000001</c:v>
                </c:pt>
                <c:pt idx="1069">
                  <c:v>11.047525200000001</c:v>
                </c:pt>
                <c:pt idx="1070">
                  <c:v>10.956472</c:v>
                </c:pt>
                <c:pt idx="1071">
                  <c:v>10.874580999999999</c:v>
                </c:pt>
                <c:pt idx="1072">
                  <c:v>10.785392</c:v>
                </c:pt>
                <c:pt idx="1073">
                  <c:v>10.670043</c:v>
                </c:pt>
                <c:pt idx="1074">
                  <c:v>10.50773</c:v>
                </c:pt>
                <c:pt idx="1075">
                  <c:v>10.277340000000001</c:v>
                </c:pt>
                <c:pt idx="1076">
                  <c:v>9.9589600000000011</c:v>
                </c:pt>
                <c:pt idx="1077">
                  <c:v>9.5349699999999995</c:v>
                </c:pt>
                <c:pt idx="1078">
                  <c:v>8.9914830000000006</c:v>
                </c:pt>
                <c:pt idx="1079">
                  <c:v>8.3198450000000008</c:v>
                </c:pt>
                <c:pt idx="1080">
                  <c:v>7.5171179999999991</c:v>
                </c:pt>
                <c:pt idx="1081">
                  <c:v>6.587663</c:v>
                </c:pt>
                <c:pt idx="1082">
                  <c:v>5.5423420000000014</c:v>
                </c:pt>
                <c:pt idx="1083">
                  <c:v>4.3992370000000003</c:v>
                </c:pt>
                <c:pt idx="1084">
                  <c:v>3.1828310000000002</c:v>
                </c:pt>
                <c:pt idx="1085">
                  <c:v>1.9227030000000001</c:v>
                </c:pt>
                <c:pt idx="1086">
                  <c:v>0.65281400000000001</c:v>
                </c:pt>
                <c:pt idx="1087">
                  <c:v>-0.59084199999999998</c:v>
                </c:pt>
                <c:pt idx="1088">
                  <c:v>-1.7714742999999999</c:v>
                </c:pt>
                <c:pt idx="1089">
                  <c:v>-2.8539419999999991</c:v>
                </c:pt>
                <c:pt idx="1090">
                  <c:v>-3.8067799999999981</c:v>
                </c:pt>
                <c:pt idx="1091">
                  <c:v>-4.6040599999999996</c:v>
                </c:pt>
                <c:pt idx="1092">
                  <c:v>-5.2265799999999993</c:v>
                </c:pt>
                <c:pt idx="1093">
                  <c:v>-5.6636799999999976</c:v>
                </c:pt>
                <c:pt idx="1094">
                  <c:v>-5.9136800000000003</c:v>
                </c:pt>
                <c:pt idx="1095">
                  <c:v>-5.9842300000000002</c:v>
                </c:pt>
                <c:pt idx="1096">
                  <c:v>-5.8920980000000007</c:v>
                </c:pt>
                <c:pt idx="1097">
                  <c:v>-5.6619409999999997</c:v>
                </c:pt>
                <c:pt idx="1098">
                  <c:v>-5.3252499999999996</c:v>
                </c:pt>
                <c:pt idx="1099">
                  <c:v>-4.9184000000000001</c:v>
                </c:pt>
                <c:pt idx="1100">
                  <c:v>-4.4800399999999998</c:v>
                </c:pt>
                <c:pt idx="1101">
                  <c:v>-4.0488600000000003</c:v>
                </c:pt>
                <c:pt idx="1102">
                  <c:v>-3.6608699999999992</c:v>
                </c:pt>
                <c:pt idx="1103">
                  <c:v>-3.346779999999999</c:v>
                </c:pt>
                <c:pt idx="1104">
                  <c:v>-3.1298899999999992</c:v>
                </c:pt>
                <c:pt idx="1105">
                  <c:v>-3.0238100000000001</c:v>
                </c:pt>
                <c:pt idx="1106">
                  <c:v>-3.0315199999999991</c:v>
                </c:pt>
                <c:pt idx="1107">
                  <c:v>-3.143759999999999</c:v>
                </c:pt>
                <c:pt idx="1108">
                  <c:v>-3.3401100000000001</c:v>
                </c:pt>
                <c:pt idx="1109">
                  <c:v>-3.5893139999999999</c:v>
                </c:pt>
                <c:pt idx="1110">
                  <c:v>-3.850789999999999</c:v>
                </c:pt>
                <c:pt idx="1111">
                  <c:v>-4.0768599999999999</c:v>
                </c:pt>
                <c:pt idx="1112">
                  <c:v>-4.2161899999999983</c:v>
                </c:pt>
                <c:pt idx="1113">
                  <c:v>-4.2166399999999999</c:v>
                </c:pt>
                <c:pt idx="1114">
                  <c:v>-4.0294400000000001</c:v>
                </c:pt>
                <c:pt idx="1115">
                  <c:v>-3.61252</c:v>
                </c:pt>
                <c:pt idx="1116">
                  <c:v>-2.933930999999999</c:v>
                </c:pt>
                <c:pt idx="1117">
                  <c:v>-1.975179</c:v>
                </c:pt>
                <c:pt idx="1118">
                  <c:v>-0.73345800000000005</c:v>
                </c:pt>
                <c:pt idx="1119">
                  <c:v>0.77720900000000104</c:v>
                </c:pt>
                <c:pt idx="1120">
                  <c:v>2.5254020000000001</c:v>
                </c:pt>
                <c:pt idx="1121">
                  <c:v>4.462775999999999</c:v>
                </c:pt>
                <c:pt idx="1122">
                  <c:v>6.5260239999999996</c:v>
                </c:pt>
                <c:pt idx="1123">
                  <c:v>8.6394390000000012</c:v>
                </c:pt>
                <c:pt idx="1124">
                  <c:v>10.718896000000001</c:v>
                </c:pt>
                <c:pt idx="1125">
                  <c:v>12.67562</c:v>
                </c:pt>
                <c:pt idx="1126">
                  <c:v>14.42164</c:v>
                </c:pt>
                <c:pt idx="1127">
                  <c:v>15.873989999999999</c:v>
                </c:pt>
                <c:pt idx="1128">
                  <c:v>16.959949999999999</c:v>
                </c:pt>
                <c:pt idx="1129">
                  <c:v>17.62134</c:v>
                </c:pt>
                <c:pt idx="1130">
                  <c:v>17.817920000000001</c:v>
                </c:pt>
                <c:pt idx="1131">
                  <c:v>17.530239999999999</c:v>
                </c:pt>
                <c:pt idx="1132">
                  <c:v>16.761569999999999</c:v>
                </c:pt>
                <c:pt idx="1133">
                  <c:v>15.53783</c:v>
                </c:pt>
                <c:pt idx="1134">
                  <c:v>13.90701</c:v>
                </c:pt>
                <c:pt idx="1135">
                  <c:v>11.937519999999999</c:v>
                </c:pt>
                <c:pt idx="1136">
                  <c:v>9.7142130000000009</c:v>
                </c:pt>
                <c:pt idx="1137">
                  <c:v>7.3350759999999982</c:v>
                </c:pt>
                <c:pt idx="1138">
                  <c:v>4.9063630000000016</c:v>
                </c:pt>
                <c:pt idx="1139">
                  <c:v>2.5370270000000001</c:v>
                </c:pt>
                <c:pt idx="1140">
                  <c:v>0.33371300000000098</c:v>
                </c:pt>
                <c:pt idx="1141">
                  <c:v>-1.604949</c:v>
                </c:pt>
                <c:pt idx="1142">
                  <c:v>-3.1928729999999992</c:v>
                </c:pt>
                <c:pt idx="1143">
                  <c:v>-4.3609199999999992</c:v>
                </c:pt>
                <c:pt idx="1144">
                  <c:v>-5.0602289999999996</c:v>
                </c:pt>
                <c:pt idx="1145">
                  <c:v>-5.2651269999999979</c:v>
                </c:pt>
                <c:pt idx="1146">
                  <c:v>-4.9734949999999998</c:v>
                </c:pt>
                <c:pt idx="1147">
                  <c:v>-4.2071699999999996</c:v>
                </c:pt>
                <c:pt idx="1148">
                  <c:v>-3.0111000000000012</c:v>
                </c:pt>
                <c:pt idx="1149">
                  <c:v>-1.45021</c:v>
                </c:pt>
                <c:pt idx="1150">
                  <c:v>0.39380999999999999</c:v>
                </c:pt>
                <c:pt idx="1151">
                  <c:v>2.4266049999999999</c:v>
                </c:pt>
                <c:pt idx="1152">
                  <c:v>4.5465300000000006</c:v>
                </c:pt>
                <c:pt idx="1153">
                  <c:v>6.6496800000000009</c:v>
                </c:pt>
                <c:pt idx="1154">
                  <c:v>8.6357699999999973</c:v>
                </c:pt>
                <c:pt idx="1155">
                  <c:v>10.41311</c:v>
                </c:pt>
                <c:pt idx="1156">
                  <c:v>11.904249999999999</c:v>
                </c:pt>
                <c:pt idx="1157">
                  <c:v>13.04913</c:v>
                </c:pt>
                <c:pt idx="1158">
                  <c:v>13.809380000000001</c:v>
                </c:pt>
                <c:pt idx="1159">
                  <c:v>14.169650000000001</c:v>
                </c:pt>
                <c:pt idx="1160">
                  <c:v>14.1388</c:v>
                </c:pt>
                <c:pt idx="1161">
                  <c:v>13.749451000000001</c:v>
                </c:pt>
                <c:pt idx="1162">
                  <c:v>13.056075</c:v>
                </c:pt>
                <c:pt idx="1163">
                  <c:v>12.13198</c:v>
                </c:pt>
                <c:pt idx="1164">
                  <c:v>11.154178999999999</c:v>
                </c:pt>
                <c:pt idx="1165">
                  <c:v>10.124129999999999</c:v>
                </c:pt>
                <c:pt idx="1166">
                  <c:v>9.1402799999999989</c:v>
                </c:pt>
                <c:pt idx="1167">
                  <c:v>8.30063</c:v>
                </c:pt>
                <c:pt idx="1168">
                  <c:v>7.6969600000000007</c:v>
                </c:pt>
                <c:pt idx="1169">
                  <c:v>7.4088700000000003</c:v>
                </c:pt>
                <c:pt idx="1170">
                  <c:v>7.4988300000000017</c:v>
                </c:pt>
                <c:pt idx="1171">
                  <c:v>8.0084500000000016</c:v>
                </c:pt>
                <c:pt idx="1172">
                  <c:v>8.9547500000000007</c:v>
                </c:pt>
                <c:pt idx="1173">
                  <c:v>10.32874</c:v>
                </c:pt>
                <c:pt idx="1174">
                  <c:v>12.0945</c:v>
                </c:pt>
                <c:pt idx="1175">
                  <c:v>14.19059</c:v>
                </c:pt>
                <c:pt idx="1176">
                  <c:v>16.532319999999999</c:v>
                </c:pt>
                <c:pt idx="1177">
                  <c:v>19.015487</c:v>
                </c:pt>
                <c:pt idx="1178">
                  <c:v>21.52092</c:v>
                </c:pt>
                <c:pt idx="1179">
                  <c:v>23.920960000000001</c:v>
                </c:pt>
                <c:pt idx="1180">
                  <c:v>26.085349999999991</c:v>
                </c:pt>
                <c:pt idx="1181">
                  <c:v>27.888459999999998</c:v>
                </c:pt>
                <c:pt idx="1182">
                  <c:v>29.215309999999999</c:v>
                </c:pt>
                <c:pt idx="1183">
                  <c:v>29.968920000000001</c:v>
                </c:pt>
                <c:pt idx="1184">
                  <c:v>30.075310000000002</c:v>
                </c:pt>
                <c:pt idx="1185">
                  <c:v>29.487919999999999</c:v>
                </c:pt>
                <c:pt idx="1186">
                  <c:v>28.19119000000001</c:v>
                </c:pt>
                <c:pt idx="1187">
                  <c:v>26.20234</c:v>
                </c:pt>
                <c:pt idx="1188">
                  <c:v>23.571010000000001</c:v>
                </c:pt>
                <c:pt idx="1189">
                  <c:v>20.37801</c:v>
                </c:pt>
                <c:pt idx="1190">
                  <c:v>16.731819999999999</c:v>
                </c:pt>
                <c:pt idx="1191">
                  <c:v>12.76422</c:v>
                </c:pt>
                <c:pt idx="1192">
                  <c:v>8.6236910000000009</c:v>
                </c:pt>
                <c:pt idx="1193">
                  <c:v>4.4687350000000006</c:v>
                </c:pt>
                <c:pt idx="1194">
                  <c:v>0.46006599999999997</c:v>
                </c:pt>
                <c:pt idx="1195">
                  <c:v>-3.2471500000000009</c:v>
                </c:pt>
                <c:pt idx="1196">
                  <c:v>-6.5114000000000001</c:v>
                </c:pt>
                <c:pt idx="1197">
                  <c:v>-9.2118300000000009</c:v>
                </c:pt>
                <c:pt idx="1198">
                  <c:v>-11.25436</c:v>
                </c:pt>
                <c:pt idx="1199">
                  <c:v>-12.576605000000001</c:v>
                </c:pt>
                <c:pt idx="1200">
                  <c:v>-13.151026999999999</c:v>
                </c:pt>
                <c:pt idx="1201">
                  <c:v>-12.986907</c:v>
                </c:pt>
                <c:pt idx="1202">
                  <c:v>-12.129609</c:v>
                </c:pt>
                <c:pt idx="1203">
                  <c:v>-10.657617</c:v>
                </c:pt>
                <c:pt idx="1204">
                  <c:v>-8.6794600000000006</c:v>
                </c:pt>
                <c:pt idx="1205">
                  <c:v>-6.3271599999999992</c:v>
                </c:pt>
                <c:pt idx="1206">
                  <c:v>-3.7494039999999988</c:v>
                </c:pt>
                <c:pt idx="1207">
                  <c:v>-1.1035299999999979</c:v>
                </c:pt>
                <c:pt idx="1208">
                  <c:v>1.45296</c:v>
                </c:pt>
                <c:pt idx="1209">
                  <c:v>3.771129999999999</c:v>
                </c:pt>
                <c:pt idx="1210">
                  <c:v>5.7184600000000003</c:v>
                </c:pt>
                <c:pt idx="1211">
                  <c:v>7.1863400000000013</c:v>
                </c:pt>
                <c:pt idx="1212">
                  <c:v>8.0958500000000004</c:v>
                </c:pt>
                <c:pt idx="1213">
                  <c:v>8.4022400000000026</c:v>
                </c:pt>
                <c:pt idx="1214">
                  <c:v>8.096960000000001</c:v>
                </c:pt>
                <c:pt idx="1215">
                  <c:v>7.2088700000000001</c:v>
                </c:pt>
                <c:pt idx="1216">
                  <c:v>5.8017099999999999</c:v>
                </c:pt>
                <c:pt idx="1217">
                  <c:v>3.971187</c:v>
                </c:pt>
                <c:pt idx="1218">
                  <c:v>1.838851</c:v>
                </c:pt>
                <c:pt idx="1219">
                  <c:v>-0.45467550000000101</c:v>
                </c:pt>
                <c:pt idx="1220">
                  <c:v>-2.7572299999999998</c:v>
                </c:pt>
                <c:pt idx="1221">
                  <c:v>-4.9152400000000007</c:v>
                </c:pt>
                <c:pt idx="1222">
                  <c:v>-6.7815300000000001</c:v>
                </c:pt>
                <c:pt idx="1223">
                  <c:v>-8.2242900000000017</c:v>
                </c:pt>
                <c:pt idx="1224">
                  <c:v>-9.1349199999999993</c:v>
                </c:pt>
                <c:pt idx="1225">
                  <c:v>-9.4348299999999998</c:v>
                </c:pt>
                <c:pt idx="1226">
                  <c:v>-9.0800600000000014</c:v>
                </c:pt>
                <c:pt idx="1227">
                  <c:v>-8.0646900000000024</c:v>
                </c:pt>
                <c:pt idx="1228">
                  <c:v>-6.42103</c:v>
                </c:pt>
                <c:pt idx="1229">
                  <c:v>-4.2185799999999984</c:v>
                </c:pt>
                <c:pt idx="1230">
                  <c:v>-1.5607200000000001</c:v>
                </c:pt>
                <c:pt idx="1231">
                  <c:v>1.42119</c:v>
                </c:pt>
                <c:pt idx="1232">
                  <c:v>4.5739800000000006</c:v>
                </c:pt>
                <c:pt idx="1233">
                  <c:v>7.7314600000000002</c:v>
                </c:pt>
                <c:pt idx="1234">
                  <c:v>10.72349</c:v>
                </c:pt>
                <c:pt idx="1235">
                  <c:v>13.385120000000001</c:v>
                </c:pt>
                <c:pt idx="1236">
                  <c:v>15.56536</c:v>
                </c:pt>
                <c:pt idx="1237">
                  <c:v>17.135539000000001</c:v>
                </c:pt>
                <c:pt idx="1238">
                  <c:v>17.995699999999999</c:v>
                </c:pt>
                <c:pt idx="1239">
                  <c:v>18.080797</c:v>
                </c:pt>
                <c:pt idx="1240">
                  <c:v>17.362779</c:v>
                </c:pt>
                <c:pt idx="1241">
                  <c:v>15.853107</c:v>
                </c:pt>
                <c:pt idx="1242">
                  <c:v>13.601283</c:v>
                </c:pt>
                <c:pt idx="1243">
                  <c:v>10.692254</c:v>
                </c:pt>
                <c:pt idx="1244">
                  <c:v>7.2423740000000016</c:v>
                </c:pt>
                <c:pt idx="1245">
                  <c:v>3.3928200000000008</c:v>
                </c:pt>
                <c:pt idx="1246">
                  <c:v>-0.69728000000000101</c:v>
                </c:pt>
                <c:pt idx="1247">
                  <c:v>-4.8587799999999994</c:v>
                </c:pt>
                <c:pt idx="1248">
                  <c:v>-8.9206100000000035</c:v>
                </c:pt>
                <c:pt idx="1249">
                  <c:v>-12.71705</c:v>
                </c:pt>
                <c:pt idx="1250">
                  <c:v>-16.096070000000001</c:v>
                </c:pt>
                <c:pt idx="1251">
                  <c:v>-18.9255</c:v>
                </c:pt>
                <c:pt idx="1252">
                  <c:v>-21.097466000000001</c:v>
                </c:pt>
                <c:pt idx="1253">
                  <c:v>-22.533548</c:v>
                </c:pt>
                <c:pt idx="1254">
                  <c:v>-23.185784999999999</c:v>
                </c:pt>
                <c:pt idx="1255">
                  <c:v>-23.039411000000001</c:v>
                </c:pt>
                <c:pt idx="1256">
                  <c:v>-22.11091200000001</c:v>
                </c:pt>
                <c:pt idx="1257">
                  <c:v>-20.446914</c:v>
                </c:pt>
                <c:pt idx="1258">
                  <c:v>-18.122758000000001</c:v>
                </c:pt>
                <c:pt idx="1259">
                  <c:v>-15.235340000000001</c:v>
                </c:pt>
                <c:pt idx="1260">
                  <c:v>-11.901427</c:v>
                </c:pt>
                <c:pt idx="1261">
                  <c:v>-8.250731</c:v>
                </c:pt>
                <c:pt idx="1262">
                  <c:v>-4.4221359999999992</c:v>
                </c:pt>
                <c:pt idx="1263">
                  <c:v>-0.55647599999999997</c:v>
                </c:pt>
                <c:pt idx="1264">
                  <c:v>3.208502999999999</c:v>
                </c:pt>
                <c:pt idx="1265">
                  <c:v>6.7435750000000017</c:v>
                </c:pt>
                <c:pt idx="1266">
                  <c:v>9.9328950000000003</c:v>
                </c:pt>
                <c:pt idx="1267">
                  <c:v>12.677789000000001</c:v>
                </c:pt>
                <c:pt idx="1268">
                  <c:v>14.902305999999999</c:v>
                </c:pt>
                <c:pt idx="1269">
                  <c:v>16.553708</c:v>
                </c:pt>
                <c:pt idx="1270">
                  <c:v>17.604661</c:v>
                </c:pt>
                <c:pt idx="1271">
                  <c:v>18.055544999999999</c:v>
                </c:pt>
                <c:pt idx="1272">
                  <c:v>17.930315</c:v>
                </c:pt>
                <c:pt idx="1273">
                  <c:v>17.280889999999999</c:v>
                </c:pt>
                <c:pt idx="1274">
                  <c:v>16.17793</c:v>
                </c:pt>
                <c:pt idx="1275">
                  <c:v>14.709818800000001</c:v>
                </c:pt>
                <c:pt idx="1276">
                  <c:v>12.979150000000001</c:v>
                </c:pt>
                <c:pt idx="1277">
                  <c:v>11.09413</c:v>
                </c:pt>
                <c:pt idx="1278">
                  <c:v>9.1673589999999994</c:v>
                </c:pt>
                <c:pt idx="1279">
                  <c:v>7.3064250000000008</c:v>
                </c:pt>
                <c:pt idx="1280">
                  <c:v>5.6061899999999989</c:v>
                </c:pt>
                <c:pt idx="1281">
                  <c:v>4.1512860000000007</c:v>
                </c:pt>
                <c:pt idx="1282">
                  <c:v>3.0054330000000009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16-4158-8A99-F8176B787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224928"/>
        <c:axId val="626220576"/>
      </c:lineChart>
      <c:valAx>
        <c:axId val="626216768"/>
        <c:scaling>
          <c:orientation val="minMax"/>
          <c:max val="40"/>
          <c:min val="-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6218400"/>
        <c:crossesAt val="32"/>
        <c:crossBetween val="between"/>
        <c:majorUnit val="10"/>
        <c:minorUnit val="5"/>
      </c:valAx>
      <c:dateAx>
        <c:axId val="626218400"/>
        <c:scaling>
          <c:orientation val="minMax"/>
          <c:max val="41153"/>
          <c:min val="3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6216768"/>
        <c:crossesAt val="0"/>
        <c:auto val="1"/>
        <c:lblOffset val="100"/>
        <c:baseTimeUnit val="months"/>
        <c:majorUnit val="10"/>
        <c:majorTimeUnit val="years"/>
        <c:minorUnit val="5"/>
        <c:minorTimeUnit val="years"/>
      </c:dateAx>
      <c:valAx>
        <c:axId val="626220576"/>
        <c:scaling>
          <c:orientation val="minMax"/>
          <c:max val="40"/>
          <c:min val="-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AR" sz="1200" dirty="0">
                    <a:solidFill>
                      <a:schemeClr val="tx1"/>
                    </a:solidFill>
                  </a:rPr>
                  <a:t>[mm/mes]</a:t>
                </a:r>
              </a:p>
            </c:rich>
          </c:tx>
          <c:layout>
            <c:manualLayout>
              <c:xMode val="edge"/>
              <c:yMode val="edge"/>
              <c:x val="2.6280436326271228E-4"/>
              <c:y val="0.301517721193489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6224928"/>
        <c:crossesAt val="32"/>
        <c:crossBetween val="between"/>
        <c:majorUnit val="10"/>
        <c:minorUnit val="5"/>
      </c:valAx>
      <c:dateAx>
        <c:axId val="626224928"/>
        <c:scaling>
          <c:orientation val="minMax"/>
          <c:max val="41153"/>
          <c:min val="32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6220576"/>
        <c:crossesAt val="-30"/>
        <c:auto val="1"/>
        <c:lblOffset val="100"/>
        <c:baseTimeUnit val="months"/>
        <c:majorUnit val="10"/>
        <c:majorTimeUnit val="years"/>
        <c:minorUnit val="5"/>
        <c:minorTimeUnit val="years"/>
      </c:date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s-A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17425254207527"/>
          <c:y val="1.9522316363587155E-2"/>
          <c:w val="0.62169121168263841"/>
          <c:h val="0.82364960662099418"/>
        </c:manualLayout>
      </c:layout>
      <c:areaChart>
        <c:grouping val="standard"/>
        <c:varyColors val="0"/>
        <c:ser>
          <c:idx val="2"/>
          <c:order val="3"/>
          <c:tx>
            <c:strRef>
              <c:f>'marcha anual'!$AE$1</c:f>
              <c:strCache>
                <c:ptCount val="1"/>
                <c:pt idx="0">
                  <c:v>rango de GCMs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val>
            <c:numRef>
              <c:f>'marcha anual'!$AE$2:$AE$13</c:f>
              <c:numCache>
                <c:formatCode>General</c:formatCode>
                <c:ptCount val="12"/>
                <c:pt idx="0">
                  <c:v>30.686736634548023</c:v>
                </c:pt>
                <c:pt idx="1">
                  <c:v>29.612506220396021</c:v>
                </c:pt>
                <c:pt idx="2">
                  <c:v>26.942147112924022</c:v>
                </c:pt>
                <c:pt idx="3">
                  <c:v>21.920631570712029</c:v>
                </c:pt>
                <c:pt idx="4">
                  <c:v>18.268714483960025</c:v>
                </c:pt>
                <c:pt idx="5">
                  <c:v>15.594730848056024</c:v>
                </c:pt>
                <c:pt idx="6">
                  <c:v>15.495982525960017</c:v>
                </c:pt>
                <c:pt idx="7">
                  <c:v>17.272660547352025</c:v>
                </c:pt>
                <c:pt idx="8">
                  <c:v>20.600427697844019</c:v>
                </c:pt>
                <c:pt idx="9">
                  <c:v>23.589766047604027</c:v>
                </c:pt>
                <c:pt idx="10">
                  <c:v>26.532496492940027</c:v>
                </c:pt>
                <c:pt idx="11">
                  <c:v>28.833111040968024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7-4FC9-92D7-243CCB1B8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05996576"/>
        <c:axId val="-1705996032"/>
      </c:areaChart>
      <c:areaChart>
        <c:grouping val="standard"/>
        <c:varyColors val="0"/>
        <c:ser>
          <c:idx val="1"/>
          <c:order val="2"/>
          <c:tx>
            <c:strRef>
              <c:f>'marcha anual'!$AD$1</c:f>
              <c:strCache>
                <c:ptCount val="1"/>
                <c:pt idx="0">
                  <c:v>minima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val>
            <c:numRef>
              <c:f>'marcha anual'!$AD$2:$AD$13</c:f>
              <c:numCache>
                <c:formatCode>General</c:formatCode>
                <c:ptCount val="12"/>
                <c:pt idx="0">
                  <c:v>22.741731826304019</c:v>
                </c:pt>
                <c:pt idx="1">
                  <c:v>22.077926618092025</c:v>
                </c:pt>
                <c:pt idx="2">
                  <c:v>19.621177638656022</c:v>
                </c:pt>
                <c:pt idx="3">
                  <c:v>15.859615000096019</c:v>
                </c:pt>
                <c:pt idx="4">
                  <c:v>10.418753237352018</c:v>
                </c:pt>
                <c:pt idx="5">
                  <c:v>6.9333589211120259</c:v>
                </c:pt>
                <c:pt idx="6">
                  <c:v>5.5990279384960218</c:v>
                </c:pt>
                <c:pt idx="7">
                  <c:v>7.485161794104024</c:v>
                </c:pt>
                <c:pt idx="8">
                  <c:v>10.612626858748026</c:v>
                </c:pt>
                <c:pt idx="9">
                  <c:v>15.720784923976021</c:v>
                </c:pt>
                <c:pt idx="10">
                  <c:v>19.225707350796018</c:v>
                </c:pt>
                <c:pt idx="11">
                  <c:v>21.32648895276402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57-4FC9-92D7-243CCB1B8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05994944"/>
        <c:axId val="-1705995488"/>
      </c:areaChart>
      <c:lineChart>
        <c:grouping val="standard"/>
        <c:varyColors val="0"/>
        <c:ser>
          <c:idx val="26"/>
          <c:order val="0"/>
          <c:tx>
            <c:strRef>
              <c:f>'marcha anual'!$AB$1</c:f>
              <c:strCache>
                <c:ptCount val="1"/>
                <c:pt idx="0">
                  <c:v>ensamble 25 prom tas</c:v>
                </c:pt>
              </c:strCache>
            </c:strRef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'marcha anual'!$A$2:$A$13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 </c:v>
                </c:pt>
                <c:pt idx="11">
                  <c:v>dic</c:v>
                </c:pt>
              </c:strCache>
            </c:strRef>
          </c:cat>
          <c:val>
            <c:numRef>
              <c:f>'marcha anual'!$AB$2:$AB$13</c:f>
              <c:numCache>
                <c:formatCode>General</c:formatCode>
                <c:ptCount val="12"/>
                <c:pt idx="0">
                  <c:v>27.281257363972465</c:v>
                </c:pt>
                <c:pt idx="1">
                  <c:v>26.75937776317598</c:v>
                </c:pt>
                <c:pt idx="2">
                  <c:v>23.95052798163303</c:v>
                </c:pt>
                <c:pt idx="3">
                  <c:v>19.503637682840115</c:v>
                </c:pt>
                <c:pt idx="4">
                  <c:v>15.064595109211655</c:v>
                </c:pt>
                <c:pt idx="5">
                  <c:v>12.135661932789258</c:v>
                </c:pt>
                <c:pt idx="6">
                  <c:v>11.477942017605599</c:v>
                </c:pt>
                <c:pt idx="7">
                  <c:v>13.398024365391244</c:v>
                </c:pt>
                <c:pt idx="8">
                  <c:v>16.438335720640364</c:v>
                </c:pt>
                <c:pt idx="9">
                  <c:v>19.557837813426996</c:v>
                </c:pt>
                <c:pt idx="10">
                  <c:v>22.968008732234271</c:v>
                </c:pt>
                <c:pt idx="11">
                  <c:v>25.650382335559677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C57-4FC9-92D7-243CCB1B8BDD}"/>
            </c:ext>
          </c:extLst>
        </c:ser>
        <c:ser>
          <c:idx val="0"/>
          <c:order val="1"/>
          <c:tx>
            <c:strRef>
              <c:f>'marcha anual'!$B$1</c:f>
              <c:strCache>
                <c:ptCount val="1"/>
                <c:pt idx="0">
                  <c:v>CRU TS 3.2</c:v>
                </c:pt>
              </c:strCache>
            </c:strRef>
          </c:tx>
          <c:spPr>
            <a:ln w="412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'marcha anual'!$A$2:$A$13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 </c:v>
                </c:pt>
                <c:pt idx="11">
                  <c:v>dic</c:v>
                </c:pt>
              </c:strCache>
            </c:strRef>
          </c:cat>
          <c:val>
            <c:numRef>
              <c:f>'marcha anual'!$B$2:$B$13</c:f>
              <c:numCache>
                <c:formatCode>General</c:formatCode>
                <c:ptCount val="12"/>
                <c:pt idx="0">
                  <c:v>25.344103333333337</c:v>
                </c:pt>
                <c:pt idx="1">
                  <c:v>24.291739999999994</c:v>
                </c:pt>
                <c:pt idx="2">
                  <c:v>22.481096666666662</c:v>
                </c:pt>
                <c:pt idx="3">
                  <c:v>18.69391666666667</c:v>
                </c:pt>
                <c:pt idx="4">
                  <c:v>15.197149999999999</c:v>
                </c:pt>
                <c:pt idx="5">
                  <c:v>12.598376666666669</c:v>
                </c:pt>
                <c:pt idx="6">
                  <c:v>11.732046333333333</c:v>
                </c:pt>
                <c:pt idx="7">
                  <c:v>14.018480000000002</c:v>
                </c:pt>
                <c:pt idx="8">
                  <c:v>16.155140000000003</c:v>
                </c:pt>
                <c:pt idx="9">
                  <c:v>19.544820000000001</c:v>
                </c:pt>
                <c:pt idx="10">
                  <c:v>22.069326666666665</c:v>
                </c:pt>
                <c:pt idx="11">
                  <c:v>24.400169999999999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C57-4FC9-92D7-243CCB1B8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05996576"/>
        <c:axId val="-1705996032"/>
      </c:lineChart>
      <c:catAx>
        <c:axId val="-170599657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1705996032"/>
        <c:crosses val="autoZero"/>
        <c:auto val="1"/>
        <c:lblAlgn val="ctr"/>
        <c:lblOffset val="10"/>
        <c:noMultiLvlLbl val="0"/>
      </c:catAx>
      <c:valAx>
        <c:axId val="-1705996032"/>
        <c:scaling>
          <c:orientation val="minMax"/>
          <c:max val="32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12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tas [ºC/mes]</a:t>
                </a:r>
                <a:endParaRPr lang="es-E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9.4270287383538109E-3"/>
              <c:y val="0.165247529009132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1705996576"/>
        <c:crosses val="autoZero"/>
        <c:crossBetween val="between"/>
        <c:majorUnit val="5"/>
        <c:minorUnit val="5"/>
      </c:valAx>
      <c:valAx>
        <c:axId val="-1705995488"/>
        <c:scaling>
          <c:orientation val="minMax"/>
          <c:max val="32"/>
          <c:min val="5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-1705994944"/>
        <c:crosses val="max"/>
        <c:crossBetween val="between"/>
      </c:valAx>
      <c:catAx>
        <c:axId val="-1705994944"/>
        <c:scaling>
          <c:orientation val="minMax"/>
        </c:scaling>
        <c:delete val="1"/>
        <c:axPos val="b"/>
        <c:majorTickMark val="out"/>
        <c:minorTickMark val="none"/>
        <c:tickLblPos val="nextTo"/>
        <c:crossAx val="-1705995488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74919437763718688"/>
          <c:y val="0.11813559185906483"/>
          <c:w val="0.23856448570531619"/>
          <c:h val="0.768551033916153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61605479153116"/>
          <c:y val="1.9522316363587155E-2"/>
          <c:w val="0.57622051971392929"/>
          <c:h val="0.83295246617195673"/>
        </c:manualLayout>
      </c:layout>
      <c:areaChart>
        <c:grouping val="standard"/>
        <c:varyColors val="0"/>
        <c:ser>
          <c:idx val="2"/>
          <c:order val="3"/>
          <c:tx>
            <c:strRef>
              <c:f>'marcha anual'!$AE$1</c:f>
              <c:strCache>
                <c:ptCount val="1"/>
                <c:pt idx="0">
                  <c:v>Inter-model range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val>
            <c:numRef>
              <c:f>'marcha anual'!$AE$2:$AE$13</c:f>
              <c:numCache>
                <c:formatCode>General</c:formatCode>
                <c:ptCount val="12"/>
                <c:pt idx="0">
                  <c:v>27.054835150776015</c:v>
                </c:pt>
                <c:pt idx="1">
                  <c:v>27.308360000000029</c:v>
                </c:pt>
                <c:pt idx="2">
                  <c:v>24.308499198640021</c:v>
                </c:pt>
                <c:pt idx="3">
                  <c:v>19.895850398564022</c:v>
                </c:pt>
                <c:pt idx="4">
                  <c:v>15.808432104668022</c:v>
                </c:pt>
                <c:pt idx="5">
                  <c:v>13.790422448140021</c:v>
                </c:pt>
                <c:pt idx="6">
                  <c:v>12.408424662324025</c:v>
                </c:pt>
                <c:pt idx="7">
                  <c:v>14.142196309756018</c:v>
                </c:pt>
                <c:pt idx="8">
                  <c:v>17.279984000000024</c:v>
                </c:pt>
                <c:pt idx="9">
                  <c:v>20.596980879044033</c:v>
                </c:pt>
                <c:pt idx="10">
                  <c:v>23.331150864932027</c:v>
                </c:pt>
                <c:pt idx="11">
                  <c:v>25.897531849268017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E-45C3-BC6B-581712CE1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05992768"/>
        <c:axId val="-1705991136"/>
      </c:areaChart>
      <c:areaChart>
        <c:grouping val="standard"/>
        <c:varyColors val="0"/>
        <c:ser>
          <c:idx val="1"/>
          <c:order val="2"/>
          <c:tx>
            <c:strRef>
              <c:f>'marcha anual'!$AD$1</c:f>
              <c:strCache>
                <c:ptCount val="1"/>
                <c:pt idx="0">
                  <c:v>minima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val>
            <c:numRef>
              <c:f>'marcha anual'!$AD$2:$AD$13</c:f>
              <c:numCache>
                <c:formatCode>General</c:formatCode>
                <c:ptCount val="12"/>
                <c:pt idx="0">
                  <c:v>24.83941408820003</c:v>
                </c:pt>
                <c:pt idx="1">
                  <c:v>24.179176903145734</c:v>
                </c:pt>
                <c:pt idx="2">
                  <c:v>21.058697481108595</c:v>
                </c:pt>
                <c:pt idx="3">
                  <c:v>17.447531364905736</c:v>
                </c:pt>
                <c:pt idx="4">
                  <c:v>12.348463109977159</c:v>
                </c:pt>
                <c:pt idx="5">
                  <c:v>10.130400025274307</c:v>
                </c:pt>
                <c:pt idx="6">
                  <c:v>10.329968805320021</c:v>
                </c:pt>
                <c:pt idx="7">
                  <c:v>12.269166295784023</c:v>
                </c:pt>
                <c:pt idx="8">
                  <c:v>15.295522716520027</c:v>
                </c:pt>
                <c:pt idx="9">
                  <c:v>18.18575214499203</c:v>
                </c:pt>
                <c:pt idx="10">
                  <c:v>20.979736984496029</c:v>
                </c:pt>
                <c:pt idx="11">
                  <c:v>23.892491321928595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E-45C3-BC6B-581712CE1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09864608"/>
        <c:axId val="-1990082288"/>
      </c:areaChart>
      <c:lineChart>
        <c:grouping val="standard"/>
        <c:varyColors val="0"/>
        <c:ser>
          <c:idx val="26"/>
          <c:order val="0"/>
          <c:tx>
            <c:strRef>
              <c:f>'marcha anual'!$AB$1</c:f>
              <c:strCache>
                <c:ptCount val="1"/>
                <c:pt idx="0">
                  <c:v>9-m ensemble</c:v>
                </c:pt>
              </c:strCache>
            </c:strRef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'marcha anual'!$A$2:$A$13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 </c:v>
                </c:pt>
                <c:pt idx="11">
                  <c:v>dec</c:v>
                </c:pt>
              </c:strCache>
            </c:strRef>
          </c:cat>
          <c:val>
            <c:numRef>
              <c:f>'marcha anual'!$AB$2:$AB$13</c:f>
              <c:numCache>
                <c:formatCode>General</c:formatCode>
                <c:ptCount val="12"/>
                <c:pt idx="0">
                  <c:v>26.117698618477355</c:v>
                </c:pt>
                <c:pt idx="1">
                  <c:v>25.831073184629609</c:v>
                </c:pt>
                <c:pt idx="2">
                  <c:v>23.165585887103575</c:v>
                </c:pt>
                <c:pt idx="3">
                  <c:v>18.970882652427452</c:v>
                </c:pt>
                <c:pt idx="4">
                  <c:v>14.825527187179704</c:v>
                </c:pt>
                <c:pt idx="5">
                  <c:v>12.099694218327896</c:v>
                </c:pt>
                <c:pt idx="6">
                  <c:v>11.573410340935071</c:v>
                </c:pt>
                <c:pt idx="7">
                  <c:v>13.552317212442308</c:v>
                </c:pt>
                <c:pt idx="8">
                  <c:v>16.425228032100851</c:v>
                </c:pt>
                <c:pt idx="9">
                  <c:v>19.23823614670669</c:v>
                </c:pt>
                <c:pt idx="10">
                  <c:v>22.198288343195262</c:v>
                </c:pt>
                <c:pt idx="11">
                  <c:v>24.699381341090177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8E-45C3-BC6B-581712CE1A32}"/>
            </c:ext>
          </c:extLst>
        </c:ser>
        <c:ser>
          <c:idx val="0"/>
          <c:order val="1"/>
          <c:tx>
            <c:strRef>
              <c:f>'marcha anual'!$B$1</c:f>
              <c:strCache>
                <c:ptCount val="1"/>
                <c:pt idx="0">
                  <c:v>CRU TS 3.20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'marcha anual'!$A$2:$A$13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 </c:v>
                </c:pt>
                <c:pt idx="11">
                  <c:v>dec</c:v>
                </c:pt>
              </c:strCache>
            </c:strRef>
          </c:cat>
          <c:val>
            <c:numRef>
              <c:f>'marcha anual'!$B$2:$B$13</c:f>
              <c:numCache>
                <c:formatCode>General</c:formatCode>
                <c:ptCount val="12"/>
                <c:pt idx="0">
                  <c:v>25.344103333333337</c:v>
                </c:pt>
                <c:pt idx="1">
                  <c:v>24.291739999999994</c:v>
                </c:pt>
                <c:pt idx="2">
                  <c:v>22.481096666666662</c:v>
                </c:pt>
                <c:pt idx="3">
                  <c:v>18.69391666666667</c:v>
                </c:pt>
                <c:pt idx="4">
                  <c:v>15.197149999999999</c:v>
                </c:pt>
                <c:pt idx="5">
                  <c:v>12.598376666666669</c:v>
                </c:pt>
                <c:pt idx="6">
                  <c:v>11.732046333333333</c:v>
                </c:pt>
                <c:pt idx="7">
                  <c:v>14.018480000000002</c:v>
                </c:pt>
                <c:pt idx="8">
                  <c:v>16.155140000000003</c:v>
                </c:pt>
                <c:pt idx="9">
                  <c:v>19.544820000000001</c:v>
                </c:pt>
                <c:pt idx="10">
                  <c:v>22.069326666666665</c:v>
                </c:pt>
                <c:pt idx="11">
                  <c:v>24.400169999999999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78E-45C3-BC6B-581712CE1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05992768"/>
        <c:axId val="-1705991136"/>
      </c:lineChart>
      <c:catAx>
        <c:axId val="-17059927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1705991136"/>
        <c:crosses val="autoZero"/>
        <c:auto val="1"/>
        <c:lblAlgn val="ctr"/>
        <c:lblOffset val="10"/>
        <c:noMultiLvlLbl val="0"/>
      </c:catAx>
      <c:valAx>
        <c:axId val="-1705991136"/>
        <c:scaling>
          <c:orientation val="minMax"/>
          <c:max val="30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12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tas [ºC/month]</a:t>
                </a:r>
                <a:endParaRPr lang="es-E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1705992768"/>
        <c:crosses val="autoZero"/>
        <c:crossBetween val="between"/>
        <c:majorUnit val="5"/>
        <c:minorUnit val="5"/>
      </c:valAx>
      <c:valAx>
        <c:axId val="-1990082288"/>
        <c:scaling>
          <c:orientation val="minMax"/>
          <c:min val="5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-1809864608"/>
        <c:crosses val="max"/>
        <c:crossBetween val="between"/>
      </c:valAx>
      <c:catAx>
        <c:axId val="-1809864608"/>
        <c:scaling>
          <c:orientation val="minMax"/>
        </c:scaling>
        <c:delete val="1"/>
        <c:axPos val="b"/>
        <c:majorTickMark val="out"/>
        <c:minorTickMark val="none"/>
        <c:tickLblPos val="nextTo"/>
        <c:crossAx val="-1990082288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70903162837625267"/>
          <c:y val="0.19771501544862283"/>
          <c:w val="0.27539752676715884"/>
          <c:h val="0.588416378437548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70689041488337"/>
          <c:y val="2.6520855676385541E-2"/>
          <c:w val="0.57589816284215034"/>
          <c:h val="0.82238247884362259"/>
        </c:manualLayout>
      </c:layout>
      <c:areaChart>
        <c:grouping val="standard"/>
        <c:varyColors val="0"/>
        <c:ser>
          <c:idx val="28"/>
          <c:order val="3"/>
          <c:tx>
            <c:strRef>
              <c:f>'marcha anual'!$AF$1</c:f>
              <c:strCache>
                <c:ptCount val="1"/>
                <c:pt idx="0">
                  <c:v>rango de GCMs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val>
            <c:numRef>
              <c:f>'marcha anual'!$AF$2:$AF$13</c:f>
              <c:numCache>
                <c:formatCode>General</c:formatCode>
                <c:ptCount val="12"/>
                <c:pt idx="0">
                  <c:v>152.31331382400001</c:v>
                </c:pt>
                <c:pt idx="1">
                  <c:v>141.15197859840001</c:v>
                </c:pt>
                <c:pt idx="2">
                  <c:v>130.38179533714288</c:v>
                </c:pt>
                <c:pt idx="3">
                  <c:v>113.61007049142859</c:v>
                </c:pt>
                <c:pt idx="4">
                  <c:v>73.377293348571428</c:v>
                </c:pt>
                <c:pt idx="5">
                  <c:v>52.122548736000006</c:v>
                </c:pt>
                <c:pt idx="6">
                  <c:v>45.849901132799999</c:v>
                </c:pt>
                <c:pt idx="7">
                  <c:v>56.421610214400005</c:v>
                </c:pt>
                <c:pt idx="8">
                  <c:v>75.567385727999991</c:v>
                </c:pt>
                <c:pt idx="9">
                  <c:v>100.20808270080001</c:v>
                </c:pt>
                <c:pt idx="10">
                  <c:v>131.18524127999999</c:v>
                </c:pt>
                <c:pt idx="11">
                  <c:v>153.91431849599999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9D-4BB1-AF59-DB32ECBBE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80587264"/>
        <c:axId val="-1580588352"/>
      </c:areaChart>
      <c:areaChart>
        <c:grouping val="standard"/>
        <c:varyColors val="0"/>
        <c:ser>
          <c:idx val="27"/>
          <c:order val="2"/>
          <c:tx>
            <c:v>minimo</c:v>
          </c:tx>
          <c:spPr>
            <a:solidFill>
              <a:schemeClr val="bg1"/>
            </a:solidFill>
            <a:ln>
              <a:noFill/>
            </a:ln>
            <a:effectLst/>
          </c:spPr>
          <c:val>
            <c:numRef>
              <c:f>'marcha anual'!$AE$2:$AE$13</c:f>
              <c:numCache>
                <c:formatCode>General</c:formatCode>
                <c:ptCount val="12"/>
                <c:pt idx="0">
                  <c:v>72.319156992000003</c:v>
                </c:pt>
                <c:pt idx="1">
                  <c:v>60.649413465599991</c:v>
                </c:pt>
                <c:pt idx="2">
                  <c:v>60.321242764799997</c:v>
                </c:pt>
                <c:pt idx="3">
                  <c:v>39.909179520000009</c:v>
                </c:pt>
                <c:pt idx="4">
                  <c:v>18.273191155200003</c:v>
                </c:pt>
                <c:pt idx="5">
                  <c:v>7.5108176640000002</c:v>
                </c:pt>
                <c:pt idx="6">
                  <c:v>6.2677024128000003</c:v>
                </c:pt>
                <c:pt idx="7">
                  <c:v>3.936314386285714</c:v>
                </c:pt>
                <c:pt idx="8">
                  <c:v>6.7631204571428567</c:v>
                </c:pt>
                <c:pt idx="9">
                  <c:v>10.810933056000001</c:v>
                </c:pt>
                <c:pt idx="10">
                  <c:v>40.048442496</c:v>
                </c:pt>
                <c:pt idx="11">
                  <c:v>67.319700191999999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9D-4BB1-AF59-DB32ECBBE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80585088"/>
        <c:axId val="-1580585632"/>
      </c:areaChart>
      <c:lineChart>
        <c:grouping val="standard"/>
        <c:varyColors val="0"/>
        <c:ser>
          <c:idx val="26"/>
          <c:order val="0"/>
          <c:tx>
            <c:strRef>
              <c:f>'marcha anual'!$AC$1</c:f>
              <c:strCache>
                <c:ptCount val="1"/>
                <c:pt idx="0">
                  <c:v>ensamble 26 prom</c:v>
                </c:pt>
              </c:strCache>
            </c:strRef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'marcha anual'!$A$2:$A$13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 </c:v>
                </c:pt>
                <c:pt idx="11">
                  <c:v>dic</c:v>
                </c:pt>
              </c:strCache>
            </c:strRef>
          </c:cat>
          <c:val>
            <c:numRef>
              <c:f>'marcha anual'!$AC$2:$AC$13</c:f>
              <c:numCache>
                <c:formatCode>General</c:formatCode>
                <c:ptCount val="12"/>
                <c:pt idx="0">
                  <c:v>101.88808152384125</c:v>
                </c:pt>
                <c:pt idx="1">
                  <c:v>91.717200449853394</c:v>
                </c:pt>
                <c:pt idx="2">
                  <c:v>91.164702158533402</c:v>
                </c:pt>
                <c:pt idx="3">
                  <c:v>71.855793082146093</c:v>
                </c:pt>
                <c:pt idx="4">
                  <c:v>43.367831765076147</c:v>
                </c:pt>
                <c:pt idx="5">
                  <c:v>28.884319354146097</c:v>
                </c:pt>
                <c:pt idx="6">
                  <c:v>25.812208350183841</c:v>
                </c:pt>
                <c:pt idx="7">
                  <c:v>28.034667148942727</c:v>
                </c:pt>
                <c:pt idx="8">
                  <c:v>38.925224550826115</c:v>
                </c:pt>
                <c:pt idx="9">
                  <c:v>64.18088904472242</c:v>
                </c:pt>
                <c:pt idx="10">
                  <c:v>89.977834892431801</c:v>
                </c:pt>
                <c:pt idx="11">
                  <c:v>102.00777418752529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9D-4BB1-AF59-DB32ECBBE4D2}"/>
            </c:ext>
          </c:extLst>
        </c:ser>
        <c:ser>
          <c:idx val="0"/>
          <c:order val="1"/>
          <c:tx>
            <c:strRef>
              <c:f>'marcha anual'!$B$1</c:f>
              <c:strCache>
                <c:ptCount val="1"/>
                <c:pt idx="0">
                  <c:v>CRU TS 3.2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'marcha anual'!$A$2:$A$13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 </c:v>
                </c:pt>
                <c:pt idx="11">
                  <c:v>dic</c:v>
                </c:pt>
              </c:strCache>
            </c:strRef>
          </c:cat>
          <c:val>
            <c:numRef>
              <c:f>'marcha anual'!$B$2:$B$13</c:f>
              <c:numCache>
                <c:formatCode>General</c:formatCode>
                <c:ptCount val="12"/>
                <c:pt idx="0">
                  <c:v>126.50600000000001</c:v>
                </c:pt>
                <c:pt idx="1">
                  <c:v>114.68233333333335</c:v>
                </c:pt>
                <c:pt idx="2">
                  <c:v>127.7013333333333</c:v>
                </c:pt>
                <c:pt idx="3">
                  <c:v>95.962333333333319</c:v>
                </c:pt>
                <c:pt idx="4">
                  <c:v>50.352000000000004</c:v>
                </c:pt>
                <c:pt idx="5">
                  <c:v>33.70633333333334</c:v>
                </c:pt>
                <c:pt idx="6">
                  <c:v>24.653999999999996</c:v>
                </c:pt>
                <c:pt idx="7">
                  <c:v>27.695999999999991</c:v>
                </c:pt>
                <c:pt idx="8">
                  <c:v>45.294999999999995</c:v>
                </c:pt>
                <c:pt idx="9">
                  <c:v>90.145999999999987</c:v>
                </c:pt>
                <c:pt idx="10">
                  <c:v>106.55633333333331</c:v>
                </c:pt>
                <c:pt idx="11">
                  <c:v>119.54266666666665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9D-4BB1-AF59-DB32ECBBE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80587264"/>
        <c:axId val="-1580588352"/>
      </c:lineChart>
      <c:dateAx>
        <c:axId val="-158058726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1580588352"/>
        <c:crosses val="autoZero"/>
        <c:auto val="0"/>
        <c:lblOffset val="2"/>
        <c:baseTimeUnit val="days"/>
      </c:dateAx>
      <c:valAx>
        <c:axId val="-1580588352"/>
        <c:scaling>
          <c:orientation val="minMax"/>
          <c:max val="1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</a:t>
                </a:r>
                <a:r>
                  <a:rPr lang="es-ES" sz="12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[mm/mes]</a:t>
                </a:r>
                <a:endParaRPr lang="es-E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5910064983956723E-2"/>
              <c:y val="0.202216231813025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1580587264"/>
        <c:crosses val="autoZero"/>
        <c:crossBetween val="between"/>
        <c:majorUnit val="20"/>
        <c:minorUnit val="10"/>
      </c:valAx>
      <c:valAx>
        <c:axId val="-1580585632"/>
        <c:scaling>
          <c:orientation val="minMax"/>
          <c:max val="16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-1580585088"/>
        <c:crosses val="max"/>
        <c:crossBetween val="between"/>
      </c:valAx>
      <c:dateAx>
        <c:axId val="-1580585088"/>
        <c:scaling>
          <c:orientation val="minMax"/>
        </c:scaling>
        <c:delete val="1"/>
        <c:axPos val="b"/>
        <c:majorTickMark val="out"/>
        <c:minorTickMark val="none"/>
        <c:tickLblPos val="nextTo"/>
        <c:crossAx val="-1580585632"/>
        <c:crosses val="autoZero"/>
        <c:auto val="0"/>
        <c:lblOffset val="100"/>
        <c:baseTimeUnit val="days"/>
      </c:dateAx>
      <c:spPr>
        <a:noFill/>
        <a:ln>
          <a:solidFill>
            <a:schemeClr val="tx1"/>
          </a:solidFill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7153646225486221"/>
          <c:y val="9.3229959248528643E-2"/>
          <c:w val="0.28463537745137785"/>
          <c:h val="0.705977145974062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77689565569383"/>
          <c:y val="4.7017781034612419E-2"/>
          <c:w val="0.61428985545094861"/>
          <c:h val="0.77946322856858041"/>
        </c:manualLayout>
      </c:layout>
      <c:areaChart>
        <c:grouping val="standard"/>
        <c:varyColors val="0"/>
        <c:ser>
          <c:idx val="2"/>
          <c:order val="3"/>
          <c:tx>
            <c:strRef>
              <c:f>'marcha anual'!$AE$1</c:f>
              <c:strCache>
                <c:ptCount val="1"/>
                <c:pt idx="0">
                  <c:v>Inter-model range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val>
            <c:numRef>
              <c:f>'marcha anual'!$AE$2:$AE$13</c:f>
              <c:numCache>
                <c:formatCode>General</c:formatCode>
                <c:ptCount val="12"/>
                <c:pt idx="0">
                  <c:v>152.31331382400001</c:v>
                </c:pt>
                <c:pt idx="1">
                  <c:v>141.15197859840001</c:v>
                </c:pt>
                <c:pt idx="2">
                  <c:v>130.38179533714288</c:v>
                </c:pt>
                <c:pt idx="3">
                  <c:v>113.61007049142859</c:v>
                </c:pt>
                <c:pt idx="4">
                  <c:v>59.746158143999985</c:v>
                </c:pt>
                <c:pt idx="5">
                  <c:v>33.364923840000003</c:v>
                </c:pt>
                <c:pt idx="6">
                  <c:v>31.741389339428576</c:v>
                </c:pt>
                <c:pt idx="7">
                  <c:v>39.73549503085713</c:v>
                </c:pt>
                <c:pt idx="8">
                  <c:v>58.398883200000007</c:v>
                </c:pt>
                <c:pt idx="9">
                  <c:v>97.332681023999996</c:v>
                </c:pt>
                <c:pt idx="10">
                  <c:v>131.18524127999999</c:v>
                </c:pt>
                <c:pt idx="11">
                  <c:v>153.91431849599999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84-4122-8D80-8D32258B1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80582368"/>
        <c:axId val="-1580587808"/>
      </c:areaChart>
      <c:areaChart>
        <c:grouping val="standard"/>
        <c:varyColors val="0"/>
        <c:ser>
          <c:idx val="1"/>
          <c:order val="2"/>
          <c:tx>
            <c:strRef>
              <c:f>'marcha anual'!$AD$1</c:f>
              <c:strCache>
                <c:ptCount val="1"/>
                <c:pt idx="0">
                  <c:v>mínima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val>
            <c:numRef>
              <c:f>'marcha anual'!$AD$2:$AD$13</c:f>
              <c:numCache>
                <c:formatCode>General</c:formatCode>
                <c:ptCount val="12"/>
                <c:pt idx="0">
                  <c:v>98.671313203199986</c:v>
                </c:pt>
                <c:pt idx="1">
                  <c:v>74.952602726400002</c:v>
                </c:pt>
                <c:pt idx="2">
                  <c:v>86.425314854399986</c:v>
                </c:pt>
                <c:pt idx="3">
                  <c:v>66.811371264000002</c:v>
                </c:pt>
                <c:pt idx="4">
                  <c:v>30.716812569599998</c:v>
                </c:pt>
                <c:pt idx="5">
                  <c:v>16.623232128000005</c:v>
                </c:pt>
                <c:pt idx="6">
                  <c:v>12.219342912000002</c:v>
                </c:pt>
                <c:pt idx="7">
                  <c:v>9.9629730431999999</c:v>
                </c:pt>
                <c:pt idx="8">
                  <c:v>19.526593536</c:v>
                </c:pt>
                <c:pt idx="9">
                  <c:v>45.487663603199991</c:v>
                </c:pt>
                <c:pt idx="10">
                  <c:v>71.38236326400002</c:v>
                </c:pt>
                <c:pt idx="11">
                  <c:v>89.258344243200014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84-4122-8D80-8D32258B1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80584000"/>
        <c:axId val="-1580584544"/>
      </c:areaChart>
      <c:lineChart>
        <c:grouping val="standard"/>
        <c:varyColors val="0"/>
        <c:ser>
          <c:idx val="26"/>
          <c:order val="0"/>
          <c:tx>
            <c:strRef>
              <c:f>'marcha anual'!$AB$1</c:f>
              <c:strCache>
                <c:ptCount val="1"/>
                <c:pt idx="0">
                  <c:v>7-m ensemble</c:v>
                </c:pt>
              </c:strCache>
            </c:strRef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'marcha anual'!$A$2:$A$13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 </c:v>
                </c:pt>
                <c:pt idx="11">
                  <c:v>dec</c:v>
                </c:pt>
              </c:strCache>
            </c:strRef>
          </c:cat>
          <c:val>
            <c:numRef>
              <c:f>'marcha anual'!$AB$2:$AB$13</c:f>
              <c:numCache>
                <c:formatCode>General</c:formatCode>
                <c:ptCount val="12"/>
                <c:pt idx="0">
                  <c:v>129.15063940584488</c:v>
                </c:pt>
                <c:pt idx="1">
                  <c:v>118.76095542857139</c:v>
                </c:pt>
                <c:pt idx="2">
                  <c:v>117.8003573791347</c:v>
                </c:pt>
                <c:pt idx="3">
                  <c:v>89.102780246204063</c:v>
                </c:pt>
                <c:pt idx="4">
                  <c:v>44.35471494308571</c:v>
                </c:pt>
                <c:pt idx="5">
                  <c:v>25.513580042448982</c:v>
                </c:pt>
                <c:pt idx="6">
                  <c:v>21.73327880620408</c:v>
                </c:pt>
                <c:pt idx="7">
                  <c:v>24.024655545208159</c:v>
                </c:pt>
                <c:pt idx="8">
                  <c:v>39.027736065306122</c:v>
                </c:pt>
                <c:pt idx="9">
                  <c:v>74.613380341812245</c:v>
                </c:pt>
                <c:pt idx="10">
                  <c:v>112.55714183314285</c:v>
                </c:pt>
                <c:pt idx="11">
                  <c:v>127.09878997459593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84-4122-8D80-8D32258B1EB7}"/>
            </c:ext>
          </c:extLst>
        </c:ser>
        <c:ser>
          <c:idx val="0"/>
          <c:order val="1"/>
          <c:tx>
            <c:strRef>
              <c:f>'marcha anual'!$B$1</c:f>
              <c:strCache>
                <c:ptCount val="1"/>
                <c:pt idx="0">
                  <c:v>CRU TS 3.2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'marcha anual'!$A$2:$A$13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 </c:v>
                </c:pt>
                <c:pt idx="11">
                  <c:v>dec</c:v>
                </c:pt>
              </c:strCache>
            </c:strRef>
          </c:cat>
          <c:val>
            <c:numRef>
              <c:f>'marcha anual'!$B$2:$B$13</c:f>
              <c:numCache>
                <c:formatCode>General</c:formatCode>
                <c:ptCount val="12"/>
                <c:pt idx="0">
                  <c:v>126.50600000000001</c:v>
                </c:pt>
                <c:pt idx="1">
                  <c:v>114.68233333333335</c:v>
                </c:pt>
                <c:pt idx="2">
                  <c:v>127.7013333333333</c:v>
                </c:pt>
                <c:pt idx="3">
                  <c:v>95.962333333333319</c:v>
                </c:pt>
                <c:pt idx="4">
                  <c:v>50.352000000000004</c:v>
                </c:pt>
                <c:pt idx="5">
                  <c:v>33.70633333333334</c:v>
                </c:pt>
                <c:pt idx="6">
                  <c:v>24.653999999999996</c:v>
                </c:pt>
                <c:pt idx="7">
                  <c:v>27.695999999999991</c:v>
                </c:pt>
                <c:pt idx="8">
                  <c:v>45.294999999999995</c:v>
                </c:pt>
                <c:pt idx="9">
                  <c:v>90.145999999999987</c:v>
                </c:pt>
                <c:pt idx="10">
                  <c:v>106.55633333333331</c:v>
                </c:pt>
                <c:pt idx="11">
                  <c:v>119.54266666666665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84-4122-8D80-8D32258B1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80582368"/>
        <c:axId val="-1580587808"/>
      </c:lineChart>
      <c:catAx>
        <c:axId val="-15805823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1580587808"/>
        <c:crosses val="autoZero"/>
        <c:auto val="1"/>
        <c:lblAlgn val="ctr"/>
        <c:lblOffset val="10"/>
        <c:noMultiLvlLbl val="0"/>
      </c:catAx>
      <c:valAx>
        <c:axId val="-1580587808"/>
        <c:scaling>
          <c:orientation val="minMax"/>
          <c:max val="1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</a:t>
                </a:r>
                <a:r>
                  <a:rPr lang="es-ES" sz="12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[mm/month]</a:t>
                </a:r>
                <a:endParaRPr lang="es-E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1580582368"/>
        <c:crosses val="autoZero"/>
        <c:crossBetween val="between"/>
        <c:majorUnit val="20"/>
        <c:minorUnit val="10"/>
      </c:valAx>
      <c:valAx>
        <c:axId val="-1580584544"/>
        <c:scaling>
          <c:orientation val="minMax"/>
          <c:max val="16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-1580584000"/>
        <c:crosses val="max"/>
        <c:crossBetween val="between"/>
      </c:valAx>
      <c:catAx>
        <c:axId val="-1580584000"/>
        <c:scaling>
          <c:orientation val="minMax"/>
        </c:scaling>
        <c:delete val="1"/>
        <c:axPos val="b"/>
        <c:majorTickMark val="out"/>
        <c:minorTickMark val="none"/>
        <c:tickLblPos val="nextTo"/>
        <c:crossAx val="-15805845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7204464002019596"/>
          <c:y val="0.18395465809940381"/>
          <c:w val="0.27955359979804045"/>
          <c:h val="0.610593680536001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A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mínima</a:t>
            </a:r>
          </a:p>
        </c:rich>
      </c:tx>
      <c:layout>
        <c:manualLayout>
          <c:xMode val="edge"/>
          <c:yMode val="edge"/>
          <c:x val="0.38043397435897436"/>
          <c:y val="5.402416198740853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0.11311239316239316"/>
          <c:y val="0.113919281614145"/>
          <c:w val="0.87530352564102554"/>
          <c:h val="0.76625009029834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18-month filtered tmp</c:v>
                </c:pt>
              </c:strCache>
            </c:strRef>
          </c:tx>
          <c:spPr>
            <a:solidFill>
              <a:srgbClr val="FF6D70"/>
            </a:solidFill>
            <a:ln>
              <a:noFill/>
            </a:ln>
            <a:effectLst/>
          </c:spPr>
          <c:invertIfNegative val="1"/>
          <c:dPt>
            <c:idx val="265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5CDF-47B6-8FDF-14BB429A8833}"/>
              </c:ext>
            </c:extLst>
          </c:dPt>
          <c:dPt>
            <c:idx val="49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1-5CDF-47B6-8FDF-14BB429A8833}"/>
              </c:ext>
            </c:extLst>
          </c:dPt>
          <c:dPt>
            <c:idx val="492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2-5CDF-47B6-8FDF-14BB429A8833}"/>
              </c:ext>
            </c:extLst>
          </c:dPt>
          <c:dPt>
            <c:idx val="501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3-5CDF-47B6-8FDF-14BB429A8833}"/>
              </c:ext>
            </c:extLst>
          </c:dPt>
          <c:dPt>
            <c:idx val="657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4-5CDF-47B6-8FDF-14BB429A8833}"/>
              </c:ext>
            </c:extLst>
          </c:dPt>
          <c:cat>
            <c:numRef>
              <c:f>Hoja1!$A$2:$A$1369</c:f>
              <c:numCache>
                <c:formatCode>mmm\-yy</c:formatCode>
                <c:ptCount val="1368"/>
                <c:pt idx="0">
                  <c:v>367</c:v>
                </c:pt>
                <c:pt idx="1">
                  <c:v>398</c:v>
                </c:pt>
                <c:pt idx="2">
                  <c:v>426</c:v>
                </c:pt>
                <c:pt idx="3">
                  <c:v>457</c:v>
                </c:pt>
                <c:pt idx="4">
                  <c:v>487</c:v>
                </c:pt>
                <c:pt idx="5">
                  <c:v>518</c:v>
                </c:pt>
                <c:pt idx="6">
                  <c:v>548</c:v>
                </c:pt>
                <c:pt idx="7">
                  <c:v>579</c:v>
                </c:pt>
                <c:pt idx="8">
                  <c:v>610</c:v>
                </c:pt>
                <c:pt idx="9">
                  <c:v>640</c:v>
                </c:pt>
                <c:pt idx="10">
                  <c:v>671</c:v>
                </c:pt>
                <c:pt idx="11">
                  <c:v>701</c:v>
                </c:pt>
                <c:pt idx="12">
                  <c:v>732</c:v>
                </c:pt>
                <c:pt idx="13">
                  <c:v>763</c:v>
                </c:pt>
                <c:pt idx="14">
                  <c:v>791</c:v>
                </c:pt>
                <c:pt idx="15">
                  <c:v>822</c:v>
                </c:pt>
                <c:pt idx="16">
                  <c:v>852</c:v>
                </c:pt>
                <c:pt idx="17">
                  <c:v>883</c:v>
                </c:pt>
                <c:pt idx="18">
                  <c:v>913</c:v>
                </c:pt>
                <c:pt idx="19">
                  <c:v>944</c:v>
                </c:pt>
                <c:pt idx="20">
                  <c:v>975</c:v>
                </c:pt>
                <c:pt idx="21">
                  <c:v>1005</c:v>
                </c:pt>
                <c:pt idx="22">
                  <c:v>1036</c:v>
                </c:pt>
                <c:pt idx="23">
                  <c:v>1066</c:v>
                </c:pt>
                <c:pt idx="24">
                  <c:v>1097</c:v>
                </c:pt>
                <c:pt idx="25">
                  <c:v>1128</c:v>
                </c:pt>
                <c:pt idx="26">
                  <c:v>1156</c:v>
                </c:pt>
                <c:pt idx="27">
                  <c:v>1187</c:v>
                </c:pt>
                <c:pt idx="28">
                  <c:v>1217</c:v>
                </c:pt>
                <c:pt idx="29">
                  <c:v>1248</c:v>
                </c:pt>
                <c:pt idx="30">
                  <c:v>1278</c:v>
                </c:pt>
                <c:pt idx="31">
                  <c:v>1309</c:v>
                </c:pt>
                <c:pt idx="32">
                  <c:v>1340</c:v>
                </c:pt>
                <c:pt idx="33">
                  <c:v>1370</c:v>
                </c:pt>
                <c:pt idx="34">
                  <c:v>1401</c:v>
                </c:pt>
                <c:pt idx="35">
                  <c:v>1431</c:v>
                </c:pt>
                <c:pt idx="36">
                  <c:v>1462</c:v>
                </c:pt>
                <c:pt idx="37">
                  <c:v>1493</c:v>
                </c:pt>
                <c:pt idx="38">
                  <c:v>1522</c:v>
                </c:pt>
                <c:pt idx="39">
                  <c:v>1553</c:v>
                </c:pt>
                <c:pt idx="40">
                  <c:v>1583</c:v>
                </c:pt>
                <c:pt idx="41">
                  <c:v>1614</c:v>
                </c:pt>
                <c:pt idx="42">
                  <c:v>1644</c:v>
                </c:pt>
                <c:pt idx="43">
                  <c:v>1675</c:v>
                </c:pt>
                <c:pt idx="44">
                  <c:v>1706</c:v>
                </c:pt>
                <c:pt idx="45">
                  <c:v>1736</c:v>
                </c:pt>
                <c:pt idx="46">
                  <c:v>1767</c:v>
                </c:pt>
                <c:pt idx="47">
                  <c:v>1797</c:v>
                </c:pt>
                <c:pt idx="48">
                  <c:v>1828</c:v>
                </c:pt>
                <c:pt idx="49">
                  <c:v>1859</c:v>
                </c:pt>
                <c:pt idx="50">
                  <c:v>1887</c:v>
                </c:pt>
                <c:pt idx="51">
                  <c:v>1918</c:v>
                </c:pt>
                <c:pt idx="52">
                  <c:v>1948</c:v>
                </c:pt>
                <c:pt idx="53">
                  <c:v>1979</c:v>
                </c:pt>
                <c:pt idx="54">
                  <c:v>2009</c:v>
                </c:pt>
                <c:pt idx="55">
                  <c:v>2040</c:v>
                </c:pt>
                <c:pt idx="56">
                  <c:v>2071</c:v>
                </c:pt>
                <c:pt idx="57">
                  <c:v>2101</c:v>
                </c:pt>
                <c:pt idx="58">
                  <c:v>2132</c:v>
                </c:pt>
                <c:pt idx="59">
                  <c:v>2162</c:v>
                </c:pt>
                <c:pt idx="60">
                  <c:v>2193</c:v>
                </c:pt>
                <c:pt idx="61">
                  <c:v>2224</c:v>
                </c:pt>
                <c:pt idx="62">
                  <c:v>2252</c:v>
                </c:pt>
                <c:pt idx="63">
                  <c:v>2283</c:v>
                </c:pt>
                <c:pt idx="64">
                  <c:v>2313</c:v>
                </c:pt>
                <c:pt idx="65">
                  <c:v>2344</c:v>
                </c:pt>
                <c:pt idx="66">
                  <c:v>2374</c:v>
                </c:pt>
                <c:pt idx="67">
                  <c:v>2405</c:v>
                </c:pt>
                <c:pt idx="68">
                  <c:v>2436</c:v>
                </c:pt>
                <c:pt idx="69">
                  <c:v>2466</c:v>
                </c:pt>
                <c:pt idx="70">
                  <c:v>2497</c:v>
                </c:pt>
                <c:pt idx="71">
                  <c:v>2527</c:v>
                </c:pt>
                <c:pt idx="72">
                  <c:v>2558</c:v>
                </c:pt>
                <c:pt idx="73">
                  <c:v>2589</c:v>
                </c:pt>
                <c:pt idx="74">
                  <c:v>2617</c:v>
                </c:pt>
                <c:pt idx="75">
                  <c:v>2648</c:v>
                </c:pt>
                <c:pt idx="76">
                  <c:v>2678</c:v>
                </c:pt>
                <c:pt idx="77">
                  <c:v>2709</c:v>
                </c:pt>
                <c:pt idx="78">
                  <c:v>2739</c:v>
                </c:pt>
                <c:pt idx="79">
                  <c:v>2770</c:v>
                </c:pt>
                <c:pt idx="80">
                  <c:v>2801</c:v>
                </c:pt>
                <c:pt idx="81">
                  <c:v>2831</c:v>
                </c:pt>
                <c:pt idx="82">
                  <c:v>2862</c:v>
                </c:pt>
                <c:pt idx="83">
                  <c:v>2892</c:v>
                </c:pt>
                <c:pt idx="84">
                  <c:v>2923</c:v>
                </c:pt>
                <c:pt idx="85">
                  <c:v>2954</c:v>
                </c:pt>
                <c:pt idx="86">
                  <c:v>2983</c:v>
                </c:pt>
                <c:pt idx="87">
                  <c:v>3014</c:v>
                </c:pt>
                <c:pt idx="88">
                  <c:v>3044</c:v>
                </c:pt>
                <c:pt idx="89">
                  <c:v>3075</c:v>
                </c:pt>
                <c:pt idx="90">
                  <c:v>3105</c:v>
                </c:pt>
                <c:pt idx="91">
                  <c:v>3136</c:v>
                </c:pt>
                <c:pt idx="92">
                  <c:v>3167</c:v>
                </c:pt>
                <c:pt idx="93">
                  <c:v>3197</c:v>
                </c:pt>
                <c:pt idx="94">
                  <c:v>3228</c:v>
                </c:pt>
                <c:pt idx="95">
                  <c:v>3258</c:v>
                </c:pt>
                <c:pt idx="96">
                  <c:v>3289</c:v>
                </c:pt>
                <c:pt idx="97">
                  <c:v>3320</c:v>
                </c:pt>
                <c:pt idx="98">
                  <c:v>3348</c:v>
                </c:pt>
                <c:pt idx="99">
                  <c:v>3379</c:v>
                </c:pt>
                <c:pt idx="100">
                  <c:v>3409</c:v>
                </c:pt>
                <c:pt idx="101">
                  <c:v>3440</c:v>
                </c:pt>
                <c:pt idx="102">
                  <c:v>3470</c:v>
                </c:pt>
                <c:pt idx="103">
                  <c:v>3501</c:v>
                </c:pt>
                <c:pt idx="104">
                  <c:v>3532</c:v>
                </c:pt>
                <c:pt idx="105">
                  <c:v>3562</c:v>
                </c:pt>
                <c:pt idx="106">
                  <c:v>3593</c:v>
                </c:pt>
                <c:pt idx="107">
                  <c:v>3623</c:v>
                </c:pt>
                <c:pt idx="108">
                  <c:v>3654</c:v>
                </c:pt>
                <c:pt idx="109">
                  <c:v>3685</c:v>
                </c:pt>
                <c:pt idx="110">
                  <c:v>3713</c:v>
                </c:pt>
                <c:pt idx="111">
                  <c:v>3744</c:v>
                </c:pt>
                <c:pt idx="112">
                  <c:v>3774</c:v>
                </c:pt>
                <c:pt idx="113">
                  <c:v>3805</c:v>
                </c:pt>
                <c:pt idx="114">
                  <c:v>3835</c:v>
                </c:pt>
                <c:pt idx="115">
                  <c:v>3866</c:v>
                </c:pt>
                <c:pt idx="116">
                  <c:v>3897</c:v>
                </c:pt>
                <c:pt idx="117">
                  <c:v>3927</c:v>
                </c:pt>
                <c:pt idx="118">
                  <c:v>3958</c:v>
                </c:pt>
                <c:pt idx="119">
                  <c:v>3988</c:v>
                </c:pt>
                <c:pt idx="120">
                  <c:v>4019</c:v>
                </c:pt>
                <c:pt idx="121">
                  <c:v>4050</c:v>
                </c:pt>
                <c:pt idx="122">
                  <c:v>4078</c:v>
                </c:pt>
                <c:pt idx="123">
                  <c:v>4109</c:v>
                </c:pt>
                <c:pt idx="124">
                  <c:v>4139</c:v>
                </c:pt>
                <c:pt idx="125">
                  <c:v>4170</c:v>
                </c:pt>
                <c:pt idx="126">
                  <c:v>4200</c:v>
                </c:pt>
                <c:pt idx="127">
                  <c:v>4231</c:v>
                </c:pt>
                <c:pt idx="128">
                  <c:v>4262</c:v>
                </c:pt>
                <c:pt idx="129">
                  <c:v>4292</c:v>
                </c:pt>
                <c:pt idx="130">
                  <c:v>4323</c:v>
                </c:pt>
                <c:pt idx="131">
                  <c:v>4353</c:v>
                </c:pt>
                <c:pt idx="132">
                  <c:v>4384</c:v>
                </c:pt>
                <c:pt idx="133">
                  <c:v>4415</c:v>
                </c:pt>
                <c:pt idx="134">
                  <c:v>4444</c:v>
                </c:pt>
                <c:pt idx="135">
                  <c:v>4475</c:v>
                </c:pt>
                <c:pt idx="136">
                  <c:v>4505</c:v>
                </c:pt>
                <c:pt idx="137">
                  <c:v>4536</c:v>
                </c:pt>
                <c:pt idx="138">
                  <c:v>4566</c:v>
                </c:pt>
                <c:pt idx="139">
                  <c:v>4597</c:v>
                </c:pt>
                <c:pt idx="140">
                  <c:v>4628</c:v>
                </c:pt>
                <c:pt idx="141">
                  <c:v>4658</c:v>
                </c:pt>
                <c:pt idx="142">
                  <c:v>4689</c:v>
                </c:pt>
                <c:pt idx="143">
                  <c:v>4719</c:v>
                </c:pt>
                <c:pt idx="144">
                  <c:v>4750</c:v>
                </c:pt>
                <c:pt idx="145">
                  <c:v>4781</c:v>
                </c:pt>
                <c:pt idx="146">
                  <c:v>4809</c:v>
                </c:pt>
                <c:pt idx="147">
                  <c:v>4840</c:v>
                </c:pt>
                <c:pt idx="148">
                  <c:v>4870</c:v>
                </c:pt>
                <c:pt idx="149">
                  <c:v>4901</c:v>
                </c:pt>
                <c:pt idx="150">
                  <c:v>4931</c:v>
                </c:pt>
                <c:pt idx="151">
                  <c:v>4962</c:v>
                </c:pt>
                <c:pt idx="152">
                  <c:v>4993</c:v>
                </c:pt>
                <c:pt idx="153">
                  <c:v>5023</c:v>
                </c:pt>
                <c:pt idx="154">
                  <c:v>5054</c:v>
                </c:pt>
                <c:pt idx="155">
                  <c:v>5084</c:v>
                </c:pt>
                <c:pt idx="156">
                  <c:v>5115</c:v>
                </c:pt>
                <c:pt idx="157">
                  <c:v>5146</c:v>
                </c:pt>
                <c:pt idx="158">
                  <c:v>5174</c:v>
                </c:pt>
                <c:pt idx="159">
                  <c:v>5205</c:v>
                </c:pt>
                <c:pt idx="160">
                  <c:v>5235</c:v>
                </c:pt>
                <c:pt idx="161">
                  <c:v>5266</c:v>
                </c:pt>
                <c:pt idx="162">
                  <c:v>5296</c:v>
                </c:pt>
                <c:pt idx="163">
                  <c:v>5327</c:v>
                </c:pt>
                <c:pt idx="164">
                  <c:v>5358</c:v>
                </c:pt>
                <c:pt idx="165">
                  <c:v>5388</c:v>
                </c:pt>
                <c:pt idx="166">
                  <c:v>5419</c:v>
                </c:pt>
                <c:pt idx="167">
                  <c:v>5449</c:v>
                </c:pt>
                <c:pt idx="168">
                  <c:v>5480</c:v>
                </c:pt>
                <c:pt idx="169">
                  <c:v>5511</c:v>
                </c:pt>
                <c:pt idx="170">
                  <c:v>5539</c:v>
                </c:pt>
                <c:pt idx="171">
                  <c:v>5570</c:v>
                </c:pt>
                <c:pt idx="172">
                  <c:v>5600</c:v>
                </c:pt>
                <c:pt idx="173">
                  <c:v>5631</c:v>
                </c:pt>
                <c:pt idx="174">
                  <c:v>5661</c:v>
                </c:pt>
                <c:pt idx="175">
                  <c:v>5692</c:v>
                </c:pt>
                <c:pt idx="176">
                  <c:v>5723</c:v>
                </c:pt>
                <c:pt idx="177">
                  <c:v>5753</c:v>
                </c:pt>
                <c:pt idx="178">
                  <c:v>5784</c:v>
                </c:pt>
                <c:pt idx="179">
                  <c:v>5814</c:v>
                </c:pt>
                <c:pt idx="180">
                  <c:v>5845</c:v>
                </c:pt>
                <c:pt idx="181">
                  <c:v>5876</c:v>
                </c:pt>
                <c:pt idx="182">
                  <c:v>5905</c:v>
                </c:pt>
                <c:pt idx="183">
                  <c:v>5936</c:v>
                </c:pt>
                <c:pt idx="184">
                  <c:v>5966</c:v>
                </c:pt>
                <c:pt idx="185">
                  <c:v>5997</c:v>
                </c:pt>
                <c:pt idx="186">
                  <c:v>6027</c:v>
                </c:pt>
                <c:pt idx="187">
                  <c:v>6058</c:v>
                </c:pt>
                <c:pt idx="188">
                  <c:v>6089</c:v>
                </c:pt>
                <c:pt idx="189">
                  <c:v>6119</c:v>
                </c:pt>
                <c:pt idx="190">
                  <c:v>6150</c:v>
                </c:pt>
                <c:pt idx="191">
                  <c:v>6180</c:v>
                </c:pt>
                <c:pt idx="192">
                  <c:v>6211</c:v>
                </c:pt>
                <c:pt idx="193">
                  <c:v>6242</c:v>
                </c:pt>
                <c:pt idx="194">
                  <c:v>6270</c:v>
                </c:pt>
                <c:pt idx="195">
                  <c:v>6301</c:v>
                </c:pt>
                <c:pt idx="196">
                  <c:v>6331</c:v>
                </c:pt>
                <c:pt idx="197">
                  <c:v>6362</c:v>
                </c:pt>
                <c:pt idx="198">
                  <c:v>6392</c:v>
                </c:pt>
                <c:pt idx="199">
                  <c:v>6423</c:v>
                </c:pt>
                <c:pt idx="200">
                  <c:v>6454</c:v>
                </c:pt>
                <c:pt idx="201">
                  <c:v>6484</c:v>
                </c:pt>
                <c:pt idx="202">
                  <c:v>6515</c:v>
                </c:pt>
                <c:pt idx="203">
                  <c:v>6545</c:v>
                </c:pt>
                <c:pt idx="204">
                  <c:v>6576</c:v>
                </c:pt>
                <c:pt idx="205">
                  <c:v>6607</c:v>
                </c:pt>
                <c:pt idx="206">
                  <c:v>6635</c:v>
                </c:pt>
                <c:pt idx="207">
                  <c:v>6666</c:v>
                </c:pt>
                <c:pt idx="208">
                  <c:v>6696</c:v>
                </c:pt>
                <c:pt idx="209">
                  <c:v>6727</c:v>
                </c:pt>
                <c:pt idx="210">
                  <c:v>6757</c:v>
                </c:pt>
                <c:pt idx="211">
                  <c:v>6788</c:v>
                </c:pt>
                <c:pt idx="212">
                  <c:v>6819</c:v>
                </c:pt>
                <c:pt idx="213">
                  <c:v>6849</c:v>
                </c:pt>
                <c:pt idx="214">
                  <c:v>6880</c:v>
                </c:pt>
                <c:pt idx="215">
                  <c:v>6910</c:v>
                </c:pt>
                <c:pt idx="216">
                  <c:v>6941</c:v>
                </c:pt>
                <c:pt idx="217">
                  <c:v>6972</c:v>
                </c:pt>
                <c:pt idx="218">
                  <c:v>7000</c:v>
                </c:pt>
                <c:pt idx="219">
                  <c:v>7031</c:v>
                </c:pt>
                <c:pt idx="220">
                  <c:v>7061</c:v>
                </c:pt>
                <c:pt idx="221">
                  <c:v>7092</c:v>
                </c:pt>
                <c:pt idx="222">
                  <c:v>7122</c:v>
                </c:pt>
                <c:pt idx="223">
                  <c:v>7153</c:v>
                </c:pt>
                <c:pt idx="224">
                  <c:v>7184</c:v>
                </c:pt>
                <c:pt idx="225">
                  <c:v>7214</c:v>
                </c:pt>
                <c:pt idx="226">
                  <c:v>7245</c:v>
                </c:pt>
                <c:pt idx="227">
                  <c:v>7275</c:v>
                </c:pt>
                <c:pt idx="228">
                  <c:v>7306</c:v>
                </c:pt>
                <c:pt idx="229">
                  <c:v>7337</c:v>
                </c:pt>
                <c:pt idx="230">
                  <c:v>7366</c:v>
                </c:pt>
                <c:pt idx="231">
                  <c:v>7397</c:v>
                </c:pt>
                <c:pt idx="232">
                  <c:v>7427</c:v>
                </c:pt>
                <c:pt idx="233">
                  <c:v>7458</c:v>
                </c:pt>
                <c:pt idx="234">
                  <c:v>7488</c:v>
                </c:pt>
                <c:pt idx="235">
                  <c:v>7519</c:v>
                </c:pt>
                <c:pt idx="236">
                  <c:v>7550</c:v>
                </c:pt>
                <c:pt idx="237">
                  <c:v>7580</c:v>
                </c:pt>
                <c:pt idx="238">
                  <c:v>7611</c:v>
                </c:pt>
                <c:pt idx="239">
                  <c:v>7641</c:v>
                </c:pt>
                <c:pt idx="240">
                  <c:v>7672</c:v>
                </c:pt>
                <c:pt idx="241">
                  <c:v>7703</c:v>
                </c:pt>
                <c:pt idx="242">
                  <c:v>7731</c:v>
                </c:pt>
                <c:pt idx="243">
                  <c:v>7762</c:v>
                </c:pt>
                <c:pt idx="244">
                  <c:v>7792</c:v>
                </c:pt>
                <c:pt idx="245">
                  <c:v>7823</c:v>
                </c:pt>
                <c:pt idx="246">
                  <c:v>7853</c:v>
                </c:pt>
                <c:pt idx="247">
                  <c:v>7884</c:v>
                </c:pt>
                <c:pt idx="248">
                  <c:v>7915</c:v>
                </c:pt>
                <c:pt idx="249">
                  <c:v>7945</c:v>
                </c:pt>
                <c:pt idx="250">
                  <c:v>7976</c:v>
                </c:pt>
                <c:pt idx="251">
                  <c:v>8006</c:v>
                </c:pt>
                <c:pt idx="252">
                  <c:v>8037</c:v>
                </c:pt>
                <c:pt idx="253">
                  <c:v>8068</c:v>
                </c:pt>
                <c:pt idx="254">
                  <c:v>8096</c:v>
                </c:pt>
                <c:pt idx="255">
                  <c:v>8127</c:v>
                </c:pt>
                <c:pt idx="256">
                  <c:v>8157</c:v>
                </c:pt>
                <c:pt idx="257">
                  <c:v>8188</c:v>
                </c:pt>
                <c:pt idx="258">
                  <c:v>8218</c:v>
                </c:pt>
                <c:pt idx="259">
                  <c:v>8249</c:v>
                </c:pt>
                <c:pt idx="260">
                  <c:v>8280</c:v>
                </c:pt>
                <c:pt idx="261">
                  <c:v>8310</c:v>
                </c:pt>
                <c:pt idx="262">
                  <c:v>8341</c:v>
                </c:pt>
                <c:pt idx="263">
                  <c:v>8371</c:v>
                </c:pt>
                <c:pt idx="264">
                  <c:v>8402</c:v>
                </c:pt>
                <c:pt idx="265">
                  <c:v>8433</c:v>
                </c:pt>
                <c:pt idx="266">
                  <c:v>8461</c:v>
                </c:pt>
                <c:pt idx="267">
                  <c:v>8492</c:v>
                </c:pt>
                <c:pt idx="268">
                  <c:v>8522</c:v>
                </c:pt>
                <c:pt idx="269">
                  <c:v>8553</c:v>
                </c:pt>
                <c:pt idx="270">
                  <c:v>8583</c:v>
                </c:pt>
                <c:pt idx="271">
                  <c:v>8614</c:v>
                </c:pt>
                <c:pt idx="272">
                  <c:v>8645</c:v>
                </c:pt>
                <c:pt idx="273">
                  <c:v>8675</c:v>
                </c:pt>
                <c:pt idx="274">
                  <c:v>8706</c:v>
                </c:pt>
                <c:pt idx="275">
                  <c:v>8736</c:v>
                </c:pt>
                <c:pt idx="276">
                  <c:v>8767</c:v>
                </c:pt>
                <c:pt idx="277">
                  <c:v>8798</c:v>
                </c:pt>
                <c:pt idx="278">
                  <c:v>8827</c:v>
                </c:pt>
                <c:pt idx="279">
                  <c:v>8858</c:v>
                </c:pt>
                <c:pt idx="280">
                  <c:v>8888</c:v>
                </c:pt>
                <c:pt idx="281">
                  <c:v>8919</c:v>
                </c:pt>
                <c:pt idx="282">
                  <c:v>8949</c:v>
                </c:pt>
                <c:pt idx="283">
                  <c:v>8980</c:v>
                </c:pt>
                <c:pt idx="284">
                  <c:v>9011</c:v>
                </c:pt>
                <c:pt idx="285">
                  <c:v>9041</c:v>
                </c:pt>
                <c:pt idx="286">
                  <c:v>9072</c:v>
                </c:pt>
                <c:pt idx="287">
                  <c:v>9102</c:v>
                </c:pt>
                <c:pt idx="288">
                  <c:v>9133</c:v>
                </c:pt>
                <c:pt idx="289">
                  <c:v>9164</c:v>
                </c:pt>
                <c:pt idx="290">
                  <c:v>9192</c:v>
                </c:pt>
                <c:pt idx="291">
                  <c:v>9223</c:v>
                </c:pt>
                <c:pt idx="292">
                  <c:v>9253</c:v>
                </c:pt>
                <c:pt idx="293">
                  <c:v>9284</c:v>
                </c:pt>
                <c:pt idx="294">
                  <c:v>9314</c:v>
                </c:pt>
                <c:pt idx="295">
                  <c:v>9345</c:v>
                </c:pt>
                <c:pt idx="296">
                  <c:v>9376</c:v>
                </c:pt>
                <c:pt idx="297">
                  <c:v>9406</c:v>
                </c:pt>
                <c:pt idx="298">
                  <c:v>9437</c:v>
                </c:pt>
                <c:pt idx="299">
                  <c:v>9467</c:v>
                </c:pt>
                <c:pt idx="300">
                  <c:v>9498</c:v>
                </c:pt>
                <c:pt idx="301">
                  <c:v>9529</c:v>
                </c:pt>
                <c:pt idx="302">
                  <c:v>9557</c:v>
                </c:pt>
                <c:pt idx="303">
                  <c:v>9588</c:v>
                </c:pt>
                <c:pt idx="304">
                  <c:v>9618</c:v>
                </c:pt>
                <c:pt idx="305">
                  <c:v>9649</c:v>
                </c:pt>
                <c:pt idx="306">
                  <c:v>9679</c:v>
                </c:pt>
                <c:pt idx="307">
                  <c:v>9710</c:v>
                </c:pt>
                <c:pt idx="308">
                  <c:v>9741</c:v>
                </c:pt>
                <c:pt idx="309">
                  <c:v>9771</c:v>
                </c:pt>
                <c:pt idx="310">
                  <c:v>9802</c:v>
                </c:pt>
                <c:pt idx="311">
                  <c:v>9832</c:v>
                </c:pt>
                <c:pt idx="312">
                  <c:v>9863</c:v>
                </c:pt>
                <c:pt idx="313">
                  <c:v>9894</c:v>
                </c:pt>
                <c:pt idx="314">
                  <c:v>9922</c:v>
                </c:pt>
                <c:pt idx="315">
                  <c:v>9953</c:v>
                </c:pt>
                <c:pt idx="316">
                  <c:v>9983</c:v>
                </c:pt>
                <c:pt idx="317">
                  <c:v>10014</c:v>
                </c:pt>
                <c:pt idx="318">
                  <c:v>10044</c:v>
                </c:pt>
                <c:pt idx="319">
                  <c:v>10075</c:v>
                </c:pt>
                <c:pt idx="320">
                  <c:v>10106</c:v>
                </c:pt>
                <c:pt idx="321">
                  <c:v>10136</c:v>
                </c:pt>
                <c:pt idx="322">
                  <c:v>10167</c:v>
                </c:pt>
                <c:pt idx="323">
                  <c:v>10197</c:v>
                </c:pt>
                <c:pt idx="324">
                  <c:v>10228</c:v>
                </c:pt>
                <c:pt idx="325">
                  <c:v>10259</c:v>
                </c:pt>
                <c:pt idx="326">
                  <c:v>10288</c:v>
                </c:pt>
                <c:pt idx="327">
                  <c:v>10319</c:v>
                </c:pt>
                <c:pt idx="328">
                  <c:v>10349</c:v>
                </c:pt>
                <c:pt idx="329">
                  <c:v>10380</c:v>
                </c:pt>
                <c:pt idx="330">
                  <c:v>10410</c:v>
                </c:pt>
                <c:pt idx="331">
                  <c:v>10441</c:v>
                </c:pt>
                <c:pt idx="332">
                  <c:v>10472</c:v>
                </c:pt>
                <c:pt idx="333">
                  <c:v>10502</c:v>
                </c:pt>
                <c:pt idx="334">
                  <c:v>10533</c:v>
                </c:pt>
                <c:pt idx="335">
                  <c:v>10563</c:v>
                </c:pt>
                <c:pt idx="336">
                  <c:v>10594</c:v>
                </c:pt>
                <c:pt idx="337">
                  <c:v>10625</c:v>
                </c:pt>
                <c:pt idx="338">
                  <c:v>10653</c:v>
                </c:pt>
                <c:pt idx="339">
                  <c:v>10684</c:v>
                </c:pt>
                <c:pt idx="340">
                  <c:v>10714</c:v>
                </c:pt>
                <c:pt idx="341">
                  <c:v>10745</c:v>
                </c:pt>
                <c:pt idx="342">
                  <c:v>10775</c:v>
                </c:pt>
                <c:pt idx="343">
                  <c:v>10806</c:v>
                </c:pt>
                <c:pt idx="344">
                  <c:v>10837</c:v>
                </c:pt>
                <c:pt idx="345">
                  <c:v>10867</c:v>
                </c:pt>
                <c:pt idx="346">
                  <c:v>10898</c:v>
                </c:pt>
                <c:pt idx="347">
                  <c:v>10928</c:v>
                </c:pt>
                <c:pt idx="348">
                  <c:v>10959</c:v>
                </c:pt>
                <c:pt idx="349">
                  <c:v>10990</c:v>
                </c:pt>
                <c:pt idx="350">
                  <c:v>11018</c:v>
                </c:pt>
                <c:pt idx="351">
                  <c:v>11049</c:v>
                </c:pt>
                <c:pt idx="352">
                  <c:v>11079</c:v>
                </c:pt>
                <c:pt idx="353">
                  <c:v>11110</c:v>
                </c:pt>
                <c:pt idx="354">
                  <c:v>11140</c:v>
                </c:pt>
                <c:pt idx="355">
                  <c:v>11171</c:v>
                </c:pt>
                <c:pt idx="356">
                  <c:v>11202</c:v>
                </c:pt>
                <c:pt idx="357">
                  <c:v>11232</c:v>
                </c:pt>
                <c:pt idx="358">
                  <c:v>11263</c:v>
                </c:pt>
                <c:pt idx="359">
                  <c:v>11293</c:v>
                </c:pt>
                <c:pt idx="360">
                  <c:v>11324</c:v>
                </c:pt>
                <c:pt idx="361">
                  <c:v>11355</c:v>
                </c:pt>
                <c:pt idx="362">
                  <c:v>11383</c:v>
                </c:pt>
                <c:pt idx="363">
                  <c:v>11414</c:v>
                </c:pt>
                <c:pt idx="364">
                  <c:v>11444</c:v>
                </c:pt>
                <c:pt idx="365">
                  <c:v>11475</c:v>
                </c:pt>
                <c:pt idx="366">
                  <c:v>11505</c:v>
                </c:pt>
                <c:pt idx="367">
                  <c:v>11536</c:v>
                </c:pt>
                <c:pt idx="368">
                  <c:v>11567</c:v>
                </c:pt>
                <c:pt idx="369">
                  <c:v>11597</c:v>
                </c:pt>
                <c:pt idx="370">
                  <c:v>11628</c:v>
                </c:pt>
                <c:pt idx="371">
                  <c:v>11658</c:v>
                </c:pt>
                <c:pt idx="372">
                  <c:v>11689</c:v>
                </c:pt>
                <c:pt idx="373">
                  <c:v>11720</c:v>
                </c:pt>
                <c:pt idx="374">
                  <c:v>11749</c:v>
                </c:pt>
                <c:pt idx="375">
                  <c:v>11780</c:v>
                </c:pt>
                <c:pt idx="376">
                  <c:v>11810</c:v>
                </c:pt>
                <c:pt idx="377">
                  <c:v>11841</c:v>
                </c:pt>
                <c:pt idx="378">
                  <c:v>11871</c:v>
                </c:pt>
                <c:pt idx="379">
                  <c:v>11902</c:v>
                </c:pt>
                <c:pt idx="380">
                  <c:v>11933</c:v>
                </c:pt>
                <c:pt idx="381">
                  <c:v>11963</c:v>
                </c:pt>
                <c:pt idx="382">
                  <c:v>11994</c:v>
                </c:pt>
                <c:pt idx="383">
                  <c:v>12024</c:v>
                </c:pt>
                <c:pt idx="384">
                  <c:v>12055</c:v>
                </c:pt>
                <c:pt idx="385">
                  <c:v>12086</c:v>
                </c:pt>
                <c:pt idx="386">
                  <c:v>12114</c:v>
                </c:pt>
                <c:pt idx="387">
                  <c:v>12145</c:v>
                </c:pt>
                <c:pt idx="388">
                  <c:v>12175</c:v>
                </c:pt>
                <c:pt idx="389">
                  <c:v>12206</c:v>
                </c:pt>
                <c:pt idx="390">
                  <c:v>12236</c:v>
                </c:pt>
                <c:pt idx="391">
                  <c:v>12267</c:v>
                </c:pt>
                <c:pt idx="392">
                  <c:v>12298</c:v>
                </c:pt>
                <c:pt idx="393">
                  <c:v>12328</c:v>
                </c:pt>
                <c:pt idx="394">
                  <c:v>12359</c:v>
                </c:pt>
                <c:pt idx="395">
                  <c:v>12389</c:v>
                </c:pt>
                <c:pt idx="396">
                  <c:v>12420</c:v>
                </c:pt>
                <c:pt idx="397">
                  <c:v>12451</c:v>
                </c:pt>
                <c:pt idx="398">
                  <c:v>12479</c:v>
                </c:pt>
                <c:pt idx="399">
                  <c:v>12510</c:v>
                </c:pt>
                <c:pt idx="400">
                  <c:v>12540</c:v>
                </c:pt>
                <c:pt idx="401">
                  <c:v>12571</c:v>
                </c:pt>
                <c:pt idx="402">
                  <c:v>12601</c:v>
                </c:pt>
                <c:pt idx="403">
                  <c:v>12632</c:v>
                </c:pt>
                <c:pt idx="404">
                  <c:v>12663</c:v>
                </c:pt>
                <c:pt idx="405">
                  <c:v>12693</c:v>
                </c:pt>
                <c:pt idx="406">
                  <c:v>12724</c:v>
                </c:pt>
                <c:pt idx="407">
                  <c:v>12754</c:v>
                </c:pt>
                <c:pt idx="408">
                  <c:v>12785</c:v>
                </c:pt>
                <c:pt idx="409">
                  <c:v>12816</c:v>
                </c:pt>
                <c:pt idx="410">
                  <c:v>12844</c:v>
                </c:pt>
                <c:pt idx="411">
                  <c:v>12875</c:v>
                </c:pt>
                <c:pt idx="412">
                  <c:v>12905</c:v>
                </c:pt>
                <c:pt idx="413">
                  <c:v>12936</c:v>
                </c:pt>
                <c:pt idx="414">
                  <c:v>12966</c:v>
                </c:pt>
                <c:pt idx="415">
                  <c:v>12997</c:v>
                </c:pt>
                <c:pt idx="416">
                  <c:v>13028</c:v>
                </c:pt>
                <c:pt idx="417">
                  <c:v>13058</c:v>
                </c:pt>
                <c:pt idx="418">
                  <c:v>13089</c:v>
                </c:pt>
                <c:pt idx="419">
                  <c:v>13119</c:v>
                </c:pt>
                <c:pt idx="420">
                  <c:v>13150</c:v>
                </c:pt>
                <c:pt idx="421">
                  <c:v>13181</c:v>
                </c:pt>
                <c:pt idx="422">
                  <c:v>13210</c:v>
                </c:pt>
                <c:pt idx="423">
                  <c:v>13241</c:v>
                </c:pt>
                <c:pt idx="424">
                  <c:v>13271</c:v>
                </c:pt>
                <c:pt idx="425">
                  <c:v>13302</c:v>
                </c:pt>
                <c:pt idx="426">
                  <c:v>13332</c:v>
                </c:pt>
                <c:pt idx="427">
                  <c:v>13363</c:v>
                </c:pt>
                <c:pt idx="428">
                  <c:v>13394</c:v>
                </c:pt>
                <c:pt idx="429">
                  <c:v>13424</c:v>
                </c:pt>
                <c:pt idx="430">
                  <c:v>13455</c:v>
                </c:pt>
                <c:pt idx="431">
                  <c:v>13485</c:v>
                </c:pt>
                <c:pt idx="432">
                  <c:v>13516</c:v>
                </c:pt>
                <c:pt idx="433">
                  <c:v>13547</c:v>
                </c:pt>
                <c:pt idx="434">
                  <c:v>13575</c:v>
                </c:pt>
                <c:pt idx="435">
                  <c:v>13606</c:v>
                </c:pt>
                <c:pt idx="436">
                  <c:v>13636</c:v>
                </c:pt>
                <c:pt idx="437">
                  <c:v>13667</c:v>
                </c:pt>
                <c:pt idx="438">
                  <c:v>13697</c:v>
                </c:pt>
                <c:pt idx="439">
                  <c:v>13728</c:v>
                </c:pt>
                <c:pt idx="440">
                  <c:v>13759</c:v>
                </c:pt>
                <c:pt idx="441">
                  <c:v>13789</c:v>
                </c:pt>
                <c:pt idx="442">
                  <c:v>13820</c:v>
                </c:pt>
                <c:pt idx="443">
                  <c:v>13850</c:v>
                </c:pt>
                <c:pt idx="444">
                  <c:v>13881</c:v>
                </c:pt>
                <c:pt idx="445">
                  <c:v>13912</c:v>
                </c:pt>
                <c:pt idx="446">
                  <c:v>13940</c:v>
                </c:pt>
                <c:pt idx="447">
                  <c:v>13971</c:v>
                </c:pt>
                <c:pt idx="448">
                  <c:v>14001</c:v>
                </c:pt>
                <c:pt idx="449">
                  <c:v>14032</c:v>
                </c:pt>
                <c:pt idx="450">
                  <c:v>14062</c:v>
                </c:pt>
                <c:pt idx="451">
                  <c:v>14093</c:v>
                </c:pt>
                <c:pt idx="452">
                  <c:v>14124</c:v>
                </c:pt>
                <c:pt idx="453">
                  <c:v>14154</c:v>
                </c:pt>
                <c:pt idx="454">
                  <c:v>14185</c:v>
                </c:pt>
                <c:pt idx="455">
                  <c:v>14215</c:v>
                </c:pt>
                <c:pt idx="456">
                  <c:v>14246</c:v>
                </c:pt>
                <c:pt idx="457">
                  <c:v>14277</c:v>
                </c:pt>
                <c:pt idx="458">
                  <c:v>14305</c:v>
                </c:pt>
                <c:pt idx="459">
                  <c:v>14336</c:v>
                </c:pt>
                <c:pt idx="460">
                  <c:v>14366</c:v>
                </c:pt>
                <c:pt idx="461">
                  <c:v>14397</c:v>
                </c:pt>
                <c:pt idx="462">
                  <c:v>14427</c:v>
                </c:pt>
                <c:pt idx="463">
                  <c:v>14458</c:v>
                </c:pt>
                <c:pt idx="464">
                  <c:v>14489</c:v>
                </c:pt>
                <c:pt idx="465">
                  <c:v>14519</c:v>
                </c:pt>
                <c:pt idx="466">
                  <c:v>14550</c:v>
                </c:pt>
                <c:pt idx="467">
                  <c:v>14580</c:v>
                </c:pt>
                <c:pt idx="468">
                  <c:v>14611</c:v>
                </c:pt>
                <c:pt idx="469">
                  <c:v>14642</c:v>
                </c:pt>
                <c:pt idx="470">
                  <c:v>14671</c:v>
                </c:pt>
                <c:pt idx="471">
                  <c:v>14702</c:v>
                </c:pt>
                <c:pt idx="472">
                  <c:v>14732</c:v>
                </c:pt>
                <c:pt idx="473">
                  <c:v>14763</c:v>
                </c:pt>
                <c:pt idx="474">
                  <c:v>14793</c:v>
                </c:pt>
                <c:pt idx="475">
                  <c:v>14824</c:v>
                </c:pt>
                <c:pt idx="476">
                  <c:v>14855</c:v>
                </c:pt>
                <c:pt idx="477">
                  <c:v>14885</c:v>
                </c:pt>
                <c:pt idx="478">
                  <c:v>14916</c:v>
                </c:pt>
                <c:pt idx="479">
                  <c:v>14946</c:v>
                </c:pt>
                <c:pt idx="480">
                  <c:v>14977</c:v>
                </c:pt>
                <c:pt idx="481">
                  <c:v>15008</c:v>
                </c:pt>
                <c:pt idx="482">
                  <c:v>15036</c:v>
                </c:pt>
                <c:pt idx="483">
                  <c:v>15067</c:v>
                </c:pt>
                <c:pt idx="484">
                  <c:v>15097</c:v>
                </c:pt>
                <c:pt idx="485">
                  <c:v>15128</c:v>
                </c:pt>
                <c:pt idx="486">
                  <c:v>15158</c:v>
                </c:pt>
                <c:pt idx="487">
                  <c:v>15189</c:v>
                </c:pt>
                <c:pt idx="488">
                  <c:v>15220</c:v>
                </c:pt>
                <c:pt idx="489">
                  <c:v>15250</c:v>
                </c:pt>
                <c:pt idx="490">
                  <c:v>15281</c:v>
                </c:pt>
                <c:pt idx="491">
                  <c:v>15311</c:v>
                </c:pt>
                <c:pt idx="492">
                  <c:v>15342</c:v>
                </c:pt>
                <c:pt idx="493">
                  <c:v>15373</c:v>
                </c:pt>
                <c:pt idx="494">
                  <c:v>15401</c:v>
                </c:pt>
                <c:pt idx="495">
                  <c:v>15432</c:v>
                </c:pt>
                <c:pt idx="496">
                  <c:v>15462</c:v>
                </c:pt>
                <c:pt idx="497">
                  <c:v>15493</c:v>
                </c:pt>
                <c:pt idx="498">
                  <c:v>15523</c:v>
                </c:pt>
                <c:pt idx="499">
                  <c:v>15554</c:v>
                </c:pt>
                <c:pt idx="500">
                  <c:v>15585</c:v>
                </c:pt>
                <c:pt idx="501">
                  <c:v>15615</c:v>
                </c:pt>
                <c:pt idx="502">
                  <c:v>15646</c:v>
                </c:pt>
                <c:pt idx="503">
                  <c:v>15676</c:v>
                </c:pt>
                <c:pt idx="504">
                  <c:v>15707</c:v>
                </c:pt>
                <c:pt idx="505">
                  <c:v>15738</c:v>
                </c:pt>
                <c:pt idx="506">
                  <c:v>15766</c:v>
                </c:pt>
                <c:pt idx="507">
                  <c:v>15797</c:v>
                </c:pt>
                <c:pt idx="508">
                  <c:v>15827</c:v>
                </c:pt>
                <c:pt idx="509">
                  <c:v>15858</c:v>
                </c:pt>
                <c:pt idx="510">
                  <c:v>15888</c:v>
                </c:pt>
                <c:pt idx="511">
                  <c:v>15919</c:v>
                </c:pt>
                <c:pt idx="512">
                  <c:v>15950</c:v>
                </c:pt>
                <c:pt idx="513">
                  <c:v>15980</c:v>
                </c:pt>
                <c:pt idx="514">
                  <c:v>16011</c:v>
                </c:pt>
                <c:pt idx="515">
                  <c:v>16041</c:v>
                </c:pt>
                <c:pt idx="516">
                  <c:v>16072</c:v>
                </c:pt>
                <c:pt idx="517">
                  <c:v>16103</c:v>
                </c:pt>
                <c:pt idx="518">
                  <c:v>16132</c:v>
                </c:pt>
                <c:pt idx="519">
                  <c:v>16163</c:v>
                </c:pt>
                <c:pt idx="520">
                  <c:v>16193</c:v>
                </c:pt>
                <c:pt idx="521">
                  <c:v>16224</c:v>
                </c:pt>
                <c:pt idx="522">
                  <c:v>16254</c:v>
                </c:pt>
                <c:pt idx="523">
                  <c:v>16285</c:v>
                </c:pt>
                <c:pt idx="524">
                  <c:v>16316</c:v>
                </c:pt>
                <c:pt idx="525">
                  <c:v>16346</c:v>
                </c:pt>
                <c:pt idx="526">
                  <c:v>16377</c:v>
                </c:pt>
                <c:pt idx="527">
                  <c:v>16407</c:v>
                </c:pt>
                <c:pt idx="528">
                  <c:v>16438</c:v>
                </c:pt>
                <c:pt idx="529">
                  <c:v>16469</c:v>
                </c:pt>
                <c:pt idx="530">
                  <c:v>16497</c:v>
                </c:pt>
                <c:pt idx="531">
                  <c:v>16528</c:v>
                </c:pt>
                <c:pt idx="532">
                  <c:v>16558</c:v>
                </c:pt>
                <c:pt idx="533">
                  <c:v>16589</c:v>
                </c:pt>
                <c:pt idx="534">
                  <c:v>16619</c:v>
                </c:pt>
                <c:pt idx="535">
                  <c:v>16650</c:v>
                </c:pt>
                <c:pt idx="536">
                  <c:v>16681</c:v>
                </c:pt>
                <c:pt idx="537">
                  <c:v>16711</c:v>
                </c:pt>
                <c:pt idx="538">
                  <c:v>16742</c:v>
                </c:pt>
                <c:pt idx="539">
                  <c:v>16772</c:v>
                </c:pt>
                <c:pt idx="540">
                  <c:v>16803</c:v>
                </c:pt>
                <c:pt idx="541">
                  <c:v>16834</c:v>
                </c:pt>
                <c:pt idx="542">
                  <c:v>16862</c:v>
                </c:pt>
                <c:pt idx="543">
                  <c:v>16893</c:v>
                </c:pt>
                <c:pt idx="544">
                  <c:v>16923</c:v>
                </c:pt>
                <c:pt idx="545">
                  <c:v>16954</c:v>
                </c:pt>
                <c:pt idx="546">
                  <c:v>16984</c:v>
                </c:pt>
                <c:pt idx="547">
                  <c:v>17015</c:v>
                </c:pt>
                <c:pt idx="548">
                  <c:v>17046</c:v>
                </c:pt>
                <c:pt idx="549">
                  <c:v>17076</c:v>
                </c:pt>
                <c:pt idx="550">
                  <c:v>17107</c:v>
                </c:pt>
                <c:pt idx="551">
                  <c:v>17137</c:v>
                </c:pt>
                <c:pt idx="552">
                  <c:v>17168</c:v>
                </c:pt>
                <c:pt idx="553">
                  <c:v>17199</c:v>
                </c:pt>
                <c:pt idx="554">
                  <c:v>17227</c:v>
                </c:pt>
                <c:pt idx="555">
                  <c:v>17258</c:v>
                </c:pt>
                <c:pt idx="556">
                  <c:v>17288</c:v>
                </c:pt>
                <c:pt idx="557">
                  <c:v>17319</c:v>
                </c:pt>
                <c:pt idx="558">
                  <c:v>17349</c:v>
                </c:pt>
                <c:pt idx="559">
                  <c:v>17380</c:v>
                </c:pt>
                <c:pt idx="560">
                  <c:v>17411</c:v>
                </c:pt>
                <c:pt idx="561">
                  <c:v>17441</c:v>
                </c:pt>
                <c:pt idx="562">
                  <c:v>17472</c:v>
                </c:pt>
                <c:pt idx="563">
                  <c:v>17502</c:v>
                </c:pt>
                <c:pt idx="564">
                  <c:v>17533</c:v>
                </c:pt>
                <c:pt idx="565">
                  <c:v>17564</c:v>
                </c:pt>
                <c:pt idx="566">
                  <c:v>17593</c:v>
                </c:pt>
                <c:pt idx="567">
                  <c:v>17624</c:v>
                </c:pt>
                <c:pt idx="568">
                  <c:v>17654</c:v>
                </c:pt>
                <c:pt idx="569">
                  <c:v>17685</c:v>
                </c:pt>
                <c:pt idx="570">
                  <c:v>17715</c:v>
                </c:pt>
                <c:pt idx="571">
                  <c:v>17746</c:v>
                </c:pt>
                <c:pt idx="572">
                  <c:v>17777</c:v>
                </c:pt>
                <c:pt idx="573">
                  <c:v>17807</c:v>
                </c:pt>
                <c:pt idx="574">
                  <c:v>17838</c:v>
                </c:pt>
                <c:pt idx="575">
                  <c:v>17868</c:v>
                </c:pt>
                <c:pt idx="576">
                  <c:v>17899</c:v>
                </c:pt>
                <c:pt idx="577">
                  <c:v>17930</c:v>
                </c:pt>
                <c:pt idx="578">
                  <c:v>17958</c:v>
                </c:pt>
                <c:pt idx="579">
                  <c:v>17989</c:v>
                </c:pt>
                <c:pt idx="580">
                  <c:v>18019</c:v>
                </c:pt>
                <c:pt idx="581">
                  <c:v>18050</c:v>
                </c:pt>
                <c:pt idx="582">
                  <c:v>18080</c:v>
                </c:pt>
                <c:pt idx="583">
                  <c:v>18111</c:v>
                </c:pt>
                <c:pt idx="584">
                  <c:v>18142</c:v>
                </c:pt>
                <c:pt idx="585">
                  <c:v>18172</c:v>
                </c:pt>
                <c:pt idx="586">
                  <c:v>18203</c:v>
                </c:pt>
                <c:pt idx="587">
                  <c:v>18233</c:v>
                </c:pt>
                <c:pt idx="588">
                  <c:v>18264</c:v>
                </c:pt>
                <c:pt idx="589">
                  <c:v>18295</c:v>
                </c:pt>
                <c:pt idx="590">
                  <c:v>18323</c:v>
                </c:pt>
                <c:pt idx="591">
                  <c:v>18354</c:v>
                </c:pt>
                <c:pt idx="592">
                  <c:v>18384</c:v>
                </c:pt>
                <c:pt idx="593">
                  <c:v>18415</c:v>
                </c:pt>
                <c:pt idx="594">
                  <c:v>18445</c:v>
                </c:pt>
                <c:pt idx="595">
                  <c:v>18476</c:v>
                </c:pt>
                <c:pt idx="596">
                  <c:v>18507</c:v>
                </c:pt>
                <c:pt idx="597">
                  <c:v>18537</c:v>
                </c:pt>
                <c:pt idx="598">
                  <c:v>18568</c:v>
                </c:pt>
                <c:pt idx="599">
                  <c:v>18598</c:v>
                </c:pt>
                <c:pt idx="600">
                  <c:v>18629</c:v>
                </c:pt>
                <c:pt idx="601">
                  <c:v>18660</c:v>
                </c:pt>
                <c:pt idx="602">
                  <c:v>18688</c:v>
                </c:pt>
                <c:pt idx="603">
                  <c:v>18719</c:v>
                </c:pt>
                <c:pt idx="604">
                  <c:v>18749</c:v>
                </c:pt>
                <c:pt idx="605">
                  <c:v>18780</c:v>
                </c:pt>
                <c:pt idx="606">
                  <c:v>18810</c:v>
                </c:pt>
                <c:pt idx="607">
                  <c:v>18841</c:v>
                </c:pt>
                <c:pt idx="608">
                  <c:v>18872</c:v>
                </c:pt>
                <c:pt idx="609">
                  <c:v>18902</c:v>
                </c:pt>
                <c:pt idx="610">
                  <c:v>18933</c:v>
                </c:pt>
                <c:pt idx="611">
                  <c:v>18963</c:v>
                </c:pt>
                <c:pt idx="612">
                  <c:v>18994</c:v>
                </c:pt>
                <c:pt idx="613">
                  <c:v>19025</c:v>
                </c:pt>
                <c:pt idx="614">
                  <c:v>19054</c:v>
                </c:pt>
                <c:pt idx="615">
                  <c:v>19085</c:v>
                </c:pt>
                <c:pt idx="616">
                  <c:v>19115</c:v>
                </c:pt>
                <c:pt idx="617">
                  <c:v>19146</c:v>
                </c:pt>
                <c:pt idx="618">
                  <c:v>19176</c:v>
                </c:pt>
                <c:pt idx="619">
                  <c:v>19207</c:v>
                </c:pt>
                <c:pt idx="620">
                  <c:v>19238</c:v>
                </c:pt>
                <c:pt idx="621">
                  <c:v>19268</c:v>
                </c:pt>
                <c:pt idx="622">
                  <c:v>19299</c:v>
                </c:pt>
                <c:pt idx="623">
                  <c:v>19329</c:v>
                </c:pt>
                <c:pt idx="624">
                  <c:v>19360</c:v>
                </c:pt>
                <c:pt idx="625">
                  <c:v>19391</c:v>
                </c:pt>
                <c:pt idx="626">
                  <c:v>19419</c:v>
                </c:pt>
                <c:pt idx="627">
                  <c:v>19450</c:v>
                </c:pt>
                <c:pt idx="628">
                  <c:v>19480</c:v>
                </c:pt>
                <c:pt idx="629">
                  <c:v>19511</c:v>
                </c:pt>
                <c:pt idx="630">
                  <c:v>19541</c:v>
                </c:pt>
                <c:pt idx="631">
                  <c:v>19572</c:v>
                </c:pt>
                <c:pt idx="632">
                  <c:v>19603</c:v>
                </c:pt>
                <c:pt idx="633">
                  <c:v>19633</c:v>
                </c:pt>
                <c:pt idx="634">
                  <c:v>19664</c:v>
                </c:pt>
                <c:pt idx="635">
                  <c:v>19694</c:v>
                </c:pt>
                <c:pt idx="636">
                  <c:v>19725</c:v>
                </c:pt>
                <c:pt idx="637">
                  <c:v>19756</c:v>
                </c:pt>
                <c:pt idx="638">
                  <c:v>19784</c:v>
                </c:pt>
                <c:pt idx="639">
                  <c:v>19815</c:v>
                </c:pt>
                <c:pt idx="640">
                  <c:v>19845</c:v>
                </c:pt>
                <c:pt idx="641">
                  <c:v>19876</c:v>
                </c:pt>
                <c:pt idx="642">
                  <c:v>19906</c:v>
                </c:pt>
                <c:pt idx="643">
                  <c:v>19937</c:v>
                </c:pt>
                <c:pt idx="644">
                  <c:v>19968</c:v>
                </c:pt>
                <c:pt idx="645">
                  <c:v>19998</c:v>
                </c:pt>
                <c:pt idx="646">
                  <c:v>20029</c:v>
                </c:pt>
                <c:pt idx="647">
                  <c:v>20059</c:v>
                </c:pt>
                <c:pt idx="648">
                  <c:v>20090</c:v>
                </c:pt>
                <c:pt idx="649">
                  <c:v>20121</c:v>
                </c:pt>
                <c:pt idx="650">
                  <c:v>20149</c:v>
                </c:pt>
                <c:pt idx="651">
                  <c:v>20180</c:v>
                </c:pt>
                <c:pt idx="652">
                  <c:v>20210</c:v>
                </c:pt>
                <c:pt idx="653">
                  <c:v>20241</c:v>
                </c:pt>
                <c:pt idx="654">
                  <c:v>20271</c:v>
                </c:pt>
                <c:pt idx="655">
                  <c:v>20302</c:v>
                </c:pt>
                <c:pt idx="656">
                  <c:v>20333</c:v>
                </c:pt>
                <c:pt idx="657">
                  <c:v>20363</c:v>
                </c:pt>
                <c:pt idx="658">
                  <c:v>20394</c:v>
                </c:pt>
                <c:pt idx="659">
                  <c:v>20424</c:v>
                </c:pt>
                <c:pt idx="660">
                  <c:v>20455</c:v>
                </c:pt>
                <c:pt idx="661">
                  <c:v>20486</c:v>
                </c:pt>
                <c:pt idx="662">
                  <c:v>20515</c:v>
                </c:pt>
                <c:pt idx="663">
                  <c:v>20546</c:v>
                </c:pt>
                <c:pt idx="664">
                  <c:v>20576</c:v>
                </c:pt>
                <c:pt idx="665">
                  <c:v>20607</c:v>
                </c:pt>
                <c:pt idx="666">
                  <c:v>20637</c:v>
                </c:pt>
                <c:pt idx="667">
                  <c:v>20668</c:v>
                </c:pt>
                <c:pt idx="668">
                  <c:v>20699</c:v>
                </c:pt>
                <c:pt idx="669">
                  <c:v>20729</c:v>
                </c:pt>
                <c:pt idx="670">
                  <c:v>20760</c:v>
                </c:pt>
                <c:pt idx="671">
                  <c:v>20790</c:v>
                </c:pt>
                <c:pt idx="672">
                  <c:v>20821</c:v>
                </c:pt>
                <c:pt idx="673">
                  <c:v>20852</c:v>
                </c:pt>
                <c:pt idx="674">
                  <c:v>20880</c:v>
                </c:pt>
                <c:pt idx="675">
                  <c:v>20911</c:v>
                </c:pt>
                <c:pt idx="676">
                  <c:v>20941</c:v>
                </c:pt>
                <c:pt idx="677">
                  <c:v>20972</c:v>
                </c:pt>
                <c:pt idx="678">
                  <c:v>21002</c:v>
                </c:pt>
                <c:pt idx="679">
                  <c:v>21033</c:v>
                </c:pt>
                <c:pt idx="680">
                  <c:v>21064</c:v>
                </c:pt>
                <c:pt idx="681">
                  <c:v>21094</c:v>
                </c:pt>
                <c:pt idx="682">
                  <c:v>21125</c:v>
                </c:pt>
                <c:pt idx="683">
                  <c:v>21155</c:v>
                </c:pt>
                <c:pt idx="684">
                  <c:v>21186</c:v>
                </c:pt>
                <c:pt idx="685">
                  <c:v>21217</c:v>
                </c:pt>
                <c:pt idx="686">
                  <c:v>21245</c:v>
                </c:pt>
                <c:pt idx="687">
                  <c:v>21276</c:v>
                </c:pt>
                <c:pt idx="688">
                  <c:v>21306</c:v>
                </c:pt>
                <c:pt idx="689">
                  <c:v>21337</c:v>
                </c:pt>
                <c:pt idx="690">
                  <c:v>21367</c:v>
                </c:pt>
                <c:pt idx="691">
                  <c:v>21398</c:v>
                </c:pt>
                <c:pt idx="692">
                  <c:v>21429</c:v>
                </c:pt>
                <c:pt idx="693">
                  <c:v>21459</c:v>
                </c:pt>
                <c:pt idx="694">
                  <c:v>21490</c:v>
                </c:pt>
                <c:pt idx="695">
                  <c:v>21520</c:v>
                </c:pt>
                <c:pt idx="696">
                  <c:v>21551</c:v>
                </c:pt>
                <c:pt idx="697">
                  <c:v>21582</c:v>
                </c:pt>
                <c:pt idx="698">
                  <c:v>21610</c:v>
                </c:pt>
                <c:pt idx="699">
                  <c:v>21641</c:v>
                </c:pt>
                <c:pt idx="700">
                  <c:v>21671</c:v>
                </c:pt>
                <c:pt idx="701">
                  <c:v>21702</c:v>
                </c:pt>
                <c:pt idx="702">
                  <c:v>21732</c:v>
                </c:pt>
                <c:pt idx="703">
                  <c:v>21763</c:v>
                </c:pt>
                <c:pt idx="704">
                  <c:v>21794</c:v>
                </c:pt>
                <c:pt idx="705">
                  <c:v>21824</c:v>
                </c:pt>
                <c:pt idx="706">
                  <c:v>21855</c:v>
                </c:pt>
                <c:pt idx="707">
                  <c:v>21885</c:v>
                </c:pt>
                <c:pt idx="708">
                  <c:v>21916</c:v>
                </c:pt>
                <c:pt idx="709">
                  <c:v>21947</c:v>
                </c:pt>
                <c:pt idx="710">
                  <c:v>21976</c:v>
                </c:pt>
                <c:pt idx="711">
                  <c:v>22007</c:v>
                </c:pt>
                <c:pt idx="712">
                  <c:v>22037</c:v>
                </c:pt>
                <c:pt idx="713">
                  <c:v>22068</c:v>
                </c:pt>
                <c:pt idx="714">
                  <c:v>22098</c:v>
                </c:pt>
                <c:pt idx="715">
                  <c:v>22129</c:v>
                </c:pt>
                <c:pt idx="716">
                  <c:v>22160</c:v>
                </c:pt>
                <c:pt idx="717">
                  <c:v>22190</c:v>
                </c:pt>
                <c:pt idx="718">
                  <c:v>22221</c:v>
                </c:pt>
                <c:pt idx="719">
                  <c:v>22251</c:v>
                </c:pt>
                <c:pt idx="720">
                  <c:v>22282</c:v>
                </c:pt>
                <c:pt idx="721">
                  <c:v>22313</c:v>
                </c:pt>
                <c:pt idx="722">
                  <c:v>22341</c:v>
                </c:pt>
                <c:pt idx="723">
                  <c:v>22372</c:v>
                </c:pt>
                <c:pt idx="724">
                  <c:v>22402</c:v>
                </c:pt>
                <c:pt idx="725">
                  <c:v>22433</c:v>
                </c:pt>
                <c:pt idx="726">
                  <c:v>22463</c:v>
                </c:pt>
                <c:pt idx="727">
                  <c:v>22494</c:v>
                </c:pt>
                <c:pt idx="728">
                  <c:v>22525</c:v>
                </c:pt>
                <c:pt idx="729">
                  <c:v>22555</c:v>
                </c:pt>
                <c:pt idx="730">
                  <c:v>22586</c:v>
                </c:pt>
                <c:pt idx="731">
                  <c:v>22616</c:v>
                </c:pt>
                <c:pt idx="732">
                  <c:v>22647</c:v>
                </c:pt>
                <c:pt idx="733">
                  <c:v>22678</c:v>
                </c:pt>
                <c:pt idx="734">
                  <c:v>22706</c:v>
                </c:pt>
                <c:pt idx="735">
                  <c:v>22737</c:v>
                </c:pt>
                <c:pt idx="736">
                  <c:v>22767</c:v>
                </c:pt>
                <c:pt idx="737">
                  <c:v>22798</c:v>
                </c:pt>
                <c:pt idx="738">
                  <c:v>22828</c:v>
                </c:pt>
                <c:pt idx="739">
                  <c:v>22859</c:v>
                </c:pt>
                <c:pt idx="740">
                  <c:v>22890</c:v>
                </c:pt>
                <c:pt idx="741">
                  <c:v>22920</c:v>
                </c:pt>
                <c:pt idx="742">
                  <c:v>22951</c:v>
                </c:pt>
                <c:pt idx="743">
                  <c:v>22981</c:v>
                </c:pt>
                <c:pt idx="744">
                  <c:v>23012</c:v>
                </c:pt>
                <c:pt idx="745">
                  <c:v>23043</c:v>
                </c:pt>
                <c:pt idx="746">
                  <c:v>23071</c:v>
                </c:pt>
                <c:pt idx="747">
                  <c:v>23102</c:v>
                </c:pt>
                <c:pt idx="748">
                  <c:v>23132</c:v>
                </c:pt>
                <c:pt idx="749">
                  <c:v>23163</c:v>
                </c:pt>
                <c:pt idx="750">
                  <c:v>23193</c:v>
                </c:pt>
                <c:pt idx="751">
                  <c:v>23224</c:v>
                </c:pt>
                <c:pt idx="752">
                  <c:v>23255</c:v>
                </c:pt>
                <c:pt idx="753">
                  <c:v>23285</c:v>
                </c:pt>
                <c:pt idx="754">
                  <c:v>23316</c:v>
                </c:pt>
                <c:pt idx="755">
                  <c:v>23346</c:v>
                </c:pt>
                <c:pt idx="756">
                  <c:v>23377</c:v>
                </c:pt>
                <c:pt idx="757">
                  <c:v>23408</c:v>
                </c:pt>
                <c:pt idx="758">
                  <c:v>23437</c:v>
                </c:pt>
                <c:pt idx="759">
                  <c:v>23468</c:v>
                </c:pt>
                <c:pt idx="760">
                  <c:v>23498</c:v>
                </c:pt>
                <c:pt idx="761">
                  <c:v>23529</c:v>
                </c:pt>
                <c:pt idx="762">
                  <c:v>23559</c:v>
                </c:pt>
                <c:pt idx="763">
                  <c:v>23590</c:v>
                </c:pt>
                <c:pt idx="764">
                  <c:v>23621</c:v>
                </c:pt>
                <c:pt idx="765">
                  <c:v>23651</c:v>
                </c:pt>
                <c:pt idx="766">
                  <c:v>23682</c:v>
                </c:pt>
                <c:pt idx="767">
                  <c:v>23712</c:v>
                </c:pt>
                <c:pt idx="768">
                  <c:v>23743</c:v>
                </c:pt>
                <c:pt idx="769">
                  <c:v>23774</c:v>
                </c:pt>
                <c:pt idx="770">
                  <c:v>23802</c:v>
                </c:pt>
                <c:pt idx="771">
                  <c:v>23833</c:v>
                </c:pt>
                <c:pt idx="772">
                  <c:v>23863</c:v>
                </c:pt>
                <c:pt idx="773">
                  <c:v>23894</c:v>
                </c:pt>
                <c:pt idx="774">
                  <c:v>23924</c:v>
                </c:pt>
                <c:pt idx="775">
                  <c:v>23955</c:v>
                </c:pt>
                <c:pt idx="776">
                  <c:v>23986</c:v>
                </c:pt>
                <c:pt idx="777">
                  <c:v>24016</c:v>
                </c:pt>
                <c:pt idx="778">
                  <c:v>24047</c:v>
                </c:pt>
                <c:pt idx="779">
                  <c:v>24077</c:v>
                </c:pt>
                <c:pt idx="780">
                  <c:v>24108</c:v>
                </c:pt>
                <c:pt idx="781">
                  <c:v>24139</c:v>
                </c:pt>
                <c:pt idx="782">
                  <c:v>24167</c:v>
                </c:pt>
                <c:pt idx="783">
                  <c:v>24198</c:v>
                </c:pt>
                <c:pt idx="784">
                  <c:v>24228</c:v>
                </c:pt>
                <c:pt idx="785">
                  <c:v>24259</c:v>
                </c:pt>
                <c:pt idx="786">
                  <c:v>24289</c:v>
                </c:pt>
                <c:pt idx="787">
                  <c:v>24320</c:v>
                </c:pt>
                <c:pt idx="788">
                  <c:v>24351</c:v>
                </c:pt>
                <c:pt idx="789">
                  <c:v>24381</c:v>
                </c:pt>
                <c:pt idx="790">
                  <c:v>24412</c:v>
                </c:pt>
                <c:pt idx="791">
                  <c:v>24442</c:v>
                </c:pt>
                <c:pt idx="792">
                  <c:v>24473</c:v>
                </c:pt>
                <c:pt idx="793">
                  <c:v>24504</c:v>
                </c:pt>
                <c:pt idx="794">
                  <c:v>24532</c:v>
                </c:pt>
                <c:pt idx="795">
                  <c:v>24563</c:v>
                </c:pt>
                <c:pt idx="796">
                  <c:v>24593</c:v>
                </c:pt>
                <c:pt idx="797">
                  <c:v>24624</c:v>
                </c:pt>
                <c:pt idx="798">
                  <c:v>24654</c:v>
                </c:pt>
                <c:pt idx="799">
                  <c:v>24685</c:v>
                </c:pt>
                <c:pt idx="800">
                  <c:v>24716</c:v>
                </c:pt>
                <c:pt idx="801">
                  <c:v>24746</c:v>
                </c:pt>
                <c:pt idx="802">
                  <c:v>24777</c:v>
                </c:pt>
                <c:pt idx="803">
                  <c:v>24807</c:v>
                </c:pt>
                <c:pt idx="804">
                  <c:v>24838</c:v>
                </c:pt>
                <c:pt idx="805">
                  <c:v>24869</c:v>
                </c:pt>
                <c:pt idx="806">
                  <c:v>24898</c:v>
                </c:pt>
                <c:pt idx="807">
                  <c:v>24929</c:v>
                </c:pt>
                <c:pt idx="808">
                  <c:v>24959</c:v>
                </c:pt>
                <c:pt idx="809">
                  <c:v>24990</c:v>
                </c:pt>
                <c:pt idx="810">
                  <c:v>25020</c:v>
                </c:pt>
                <c:pt idx="811">
                  <c:v>25051</c:v>
                </c:pt>
                <c:pt idx="812">
                  <c:v>25082</c:v>
                </c:pt>
                <c:pt idx="813">
                  <c:v>25112</c:v>
                </c:pt>
                <c:pt idx="814">
                  <c:v>25143</c:v>
                </c:pt>
                <c:pt idx="815">
                  <c:v>25173</c:v>
                </c:pt>
                <c:pt idx="816">
                  <c:v>25204</c:v>
                </c:pt>
                <c:pt idx="817">
                  <c:v>25235</c:v>
                </c:pt>
                <c:pt idx="818">
                  <c:v>25263</c:v>
                </c:pt>
                <c:pt idx="819">
                  <c:v>25294</c:v>
                </c:pt>
                <c:pt idx="820">
                  <c:v>25324</c:v>
                </c:pt>
                <c:pt idx="821">
                  <c:v>25355</c:v>
                </c:pt>
                <c:pt idx="822">
                  <c:v>25385</c:v>
                </c:pt>
                <c:pt idx="823">
                  <c:v>25416</c:v>
                </c:pt>
                <c:pt idx="824">
                  <c:v>25447</c:v>
                </c:pt>
                <c:pt idx="825">
                  <c:v>25477</c:v>
                </c:pt>
                <c:pt idx="826">
                  <c:v>25508</c:v>
                </c:pt>
                <c:pt idx="827">
                  <c:v>25538</c:v>
                </c:pt>
                <c:pt idx="828">
                  <c:v>25569</c:v>
                </c:pt>
                <c:pt idx="829">
                  <c:v>25600</c:v>
                </c:pt>
                <c:pt idx="830">
                  <c:v>25628</c:v>
                </c:pt>
                <c:pt idx="831">
                  <c:v>25659</c:v>
                </c:pt>
                <c:pt idx="832">
                  <c:v>25689</c:v>
                </c:pt>
                <c:pt idx="833">
                  <c:v>25720</c:v>
                </c:pt>
                <c:pt idx="834">
                  <c:v>25750</c:v>
                </c:pt>
                <c:pt idx="835">
                  <c:v>25781</c:v>
                </c:pt>
                <c:pt idx="836">
                  <c:v>25812</c:v>
                </c:pt>
                <c:pt idx="837">
                  <c:v>25842</c:v>
                </c:pt>
                <c:pt idx="838">
                  <c:v>25873</c:v>
                </c:pt>
                <c:pt idx="839">
                  <c:v>25903</c:v>
                </c:pt>
                <c:pt idx="840">
                  <c:v>25934</c:v>
                </c:pt>
                <c:pt idx="841">
                  <c:v>25965</c:v>
                </c:pt>
                <c:pt idx="842">
                  <c:v>25993</c:v>
                </c:pt>
                <c:pt idx="843">
                  <c:v>26024</c:v>
                </c:pt>
                <c:pt idx="844">
                  <c:v>26054</c:v>
                </c:pt>
                <c:pt idx="845">
                  <c:v>26085</c:v>
                </c:pt>
                <c:pt idx="846">
                  <c:v>26115</c:v>
                </c:pt>
                <c:pt idx="847">
                  <c:v>26146</c:v>
                </c:pt>
                <c:pt idx="848">
                  <c:v>26177</c:v>
                </c:pt>
                <c:pt idx="849">
                  <c:v>26207</c:v>
                </c:pt>
                <c:pt idx="850">
                  <c:v>26238</c:v>
                </c:pt>
                <c:pt idx="851">
                  <c:v>26268</c:v>
                </c:pt>
                <c:pt idx="852">
                  <c:v>26299</c:v>
                </c:pt>
                <c:pt idx="853">
                  <c:v>26330</c:v>
                </c:pt>
                <c:pt idx="854">
                  <c:v>26359</c:v>
                </c:pt>
                <c:pt idx="855">
                  <c:v>26390</c:v>
                </c:pt>
                <c:pt idx="856">
                  <c:v>26420</c:v>
                </c:pt>
                <c:pt idx="857">
                  <c:v>26451</c:v>
                </c:pt>
                <c:pt idx="858">
                  <c:v>26481</c:v>
                </c:pt>
                <c:pt idx="859">
                  <c:v>26512</c:v>
                </c:pt>
                <c:pt idx="860">
                  <c:v>26543</c:v>
                </c:pt>
                <c:pt idx="861">
                  <c:v>26573</c:v>
                </c:pt>
                <c:pt idx="862">
                  <c:v>26604</c:v>
                </c:pt>
                <c:pt idx="863">
                  <c:v>26634</c:v>
                </c:pt>
                <c:pt idx="864">
                  <c:v>26665</c:v>
                </c:pt>
                <c:pt idx="865">
                  <c:v>26696</c:v>
                </c:pt>
                <c:pt idx="866">
                  <c:v>26724</c:v>
                </c:pt>
                <c:pt idx="867">
                  <c:v>26755</c:v>
                </c:pt>
                <c:pt idx="868">
                  <c:v>26785</c:v>
                </c:pt>
                <c:pt idx="869">
                  <c:v>26816</c:v>
                </c:pt>
                <c:pt idx="870">
                  <c:v>26846</c:v>
                </c:pt>
                <c:pt idx="871">
                  <c:v>26877</c:v>
                </c:pt>
                <c:pt idx="872">
                  <c:v>26908</c:v>
                </c:pt>
                <c:pt idx="873">
                  <c:v>26938</c:v>
                </c:pt>
                <c:pt idx="874">
                  <c:v>26969</c:v>
                </c:pt>
                <c:pt idx="875">
                  <c:v>26999</c:v>
                </c:pt>
                <c:pt idx="876">
                  <c:v>27030</c:v>
                </c:pt>
                <c:pt idx="877">
                  <c:v>27061</c:v>
                </c:pt>
                <c:pt idx="878">
                  <c:v>27089</c:v>
                </c:pt>
                <c:pt idx="879">
                  <c:v>27120</c:v>
                </c:pt>
                <c:pt idx="880">
                  <c:v>27150</c:v>
                </c:pt>
                <c:pt idx="881">
                  <c:v>27181</c:v>
                </c:pt>
                <c:pt idx="882">
                  <c:v>27211</c:v>
                </c:pt>
                <c:pt idx="883">
                  <c:v>27242</c:v>
                </c:pt>
                <c:pt idx="884">
                  <c:v>27273</c:v>
                </c:pt>
                <c:pt idx="885">
                  <c:v>27303</c:v>
                </c:pt>
                <c:pt idx="886">
                  <c:v>27334</c:v>
                </c:pt>
                <c:pt idx="887">
                  <c:v>27364</c:v>
                </c:pt>
                <c:pt idx="888">
                  <c:v>27395</c:v>
                </c:pt>
                <c:pt idx="889">
                  <c:v>27426</c:v>
                </c:pt>
                <c:pt idx="890">
                  <c:v>27454</c:v>
                </c:pt>
                <c:pt idx="891">
                  <c:v>27485</c:v>
                </c:pt>
                <c:pt idx="892">
                  <c:v>27515</c:v>
                </c:pt>
                <c:pt idx="893">
                  <c:v>27546</c:v>
                </c:pt>
                <c:pt idx="894">
                  <c:v>27576</c:v>
                </c:pt>
                <c:pt idx="895">
                  <c:v>27607</c:v>
                </c:pt>
                <c:pt idx="896">
                  <c:v>27638</c:v>
                </c:pt>
                <c:pt idx="897">
                  <c:v>27668</c:v>
                </c:pt>
                <c:pt idx="898">
                  <c:v>27699</c:v>
                </c:pt>
                <c:pt idx="899">
                  <c:v>27729</c:v>
                </c:pt>
                <c:pt idx="900">
                  <c:v>27760</c:v>
                </c:pt>
                <c:pt idx="901">
                  <c:v>27791</c:v>
                </c:pt>
                <c:pt idx="902">
                  <c:v>27820</c:v>
                </c:pt>
                <c:pt idx="903">
                  <c:v>27851</c:v>
                </c:pt>
                <c:pt idx="904">
                  <c:v>27881</c:v>
                </c:pt>
                <c:pt idx="905">
                  <c:v>27912</c:v>
                </c:pt>
                <c:pt idx="906">
                  <c:v>27942</c:v>
                </c:pt>
                <c:pt idx="907">
                  <c:v>27973</c:v>
                </c:pt>
                <c:pt idx="908">
                  <c:v>28004</c:v>
                </c:pt>
                <c:pt idx="909">
                  <c:v>28034</c:v>
                </c:pt>
                <c:pt idx="910">
                  <c:v>28065</c:v>
                </c:pt>
                <c:pt idx="911">
                  <c:v>28095</c:v>
                </c:pt>
                <c:pt idx="912">
                  <c:v>28126</c:v>
                </c:pt>
                <c:pt idx="913">
                  <c:v>28157</c:v>
                </c:pt>
                <c:pt idx="914">
                  <c:v>28185</c:v>
                </c:pt>
                <c:pt idx="915">
                  <c:v>28216</c:v>
                </c:pt>
                <c:pt idx="916">
                  <c:v>28246</c:v>
                </c:pt>
                <c:pt idx="917">
                  <c:v>28277</c:v>
                </c:pt>
                <c:pt idx="918">
                  <c:v>28307</c:v>
                </c:pt>
                <c:pt idx="919">
                  <c:v>28338</c:v>
                </c:pt>
                <c:pt idx="920">
                  <c:v>28369</c:v>
                </c:pt>
                <c:pt idx="921">
                  <c:v>28399</c:v>
                </c:pt>
                <c:pt idx="922">
                  <c:v>28430</c:v>
                </c:pt>
                <c:pt idx="923">
                  <c:v>28460</c:v>
                </c:pt>
                <c:pt idx="924">
                  <c:v>28491</c:v>
                </c:pt>
                <c:pt idx="925">
                  <c:v>28522</c:v>
                </c:pt>
                <c:pt idx="926">
                  <c:v>28550</c:v>
                </c:pt>
                <c:pt idx="927">
                  <c:v>28581</c:v>
                </c:pt>
                <c:pt idx="928">
                  <c:v>28611</c:v>
                </c:pt>
                <c:pt idx="929">
                  <c:v>28642</c:v>
                </c:pt>
                <c:pt idx="930">
                  <c:v>28672</c:v>
                </c:pt>
                <c:pt idx="931">
                  <c:v>28703</c:v>
                </c:pt>
                <c:pt idx="932">
                  <c:v>28734</c:v>
                </c:pt>
                <c:pt idx="933">
                  <c:v>28764</c:v>
                </c:pt>
                <c:pt idx="934">
                  <c:v>28795</c:v>
                </c:pt>
                <c:pt idx="935">
                  <c:v>28825</c:v>
                </c:pt>
                <c:pt idx="936">
                  <c:v>28856</c:v>
                </c:pt>
                <c:pt idx="937">
                  <c:v>28887</c:v>
                </c:pt>
                <c:pt idx="938">
                  <c:v>28915</c:v>
                </c:pt>
                <c:pt idx="939">
                  <c:v>28946</c:v>
                </c:pt>
                <c:pt idx="940">
                  <c:v>28976</c:v>
                </c:pt>
                <c:pt idx="941">
                  <c:v>29007</c:v>
                </c:pt>
                <c:pt idx="942">
                  <c:v>29037</c:v>
                </c:pt>
                <c:pt idx="943">
                  <c:v>29068</c:v>
                </c:pt>
                <c:pt idx="944">
                  <c:v>29099</c:v>
                </c:pt>
                <c:pt idx="945">
                  <c:v>29129</c:v>
                </c:pt>
                <c:pt idx="946">
                  <c:v>29160</c:v>
                </c:pt>
                <c:pt idx="947">
                  <c:v>29190</c:v>
                </c:pt>
                <c:pt idx="948">
                  <c:v>29221</c:v>
                </c:pt>
                <c:pt idx="949">
                  <c:v>29252</c:v>
                </c:pt>
                <c:pt idx="950">
                  <c:v>29281</c:v>
                </c:pt>
                <c:pt idx="951">
                  <c:v>29312</c:v>
                </c:pt>
                <c:pt idx="952">
                  <c:v>29342</c:v>
                </c:pt>
                <c:pt idx="953">
                  <c:v>29373</c:v>
                </c:pt>
                <c:pt idx="954">
                  <c:v>29403</c:v>
                </c:pt>
                <c:pt idx="955">
                  <c:v>29434</c:v>
                </c:pt>
                <c:pt idx="956">
                  <c:v>29465</c:v>
                </c:pt>
                <c:pt idx="957">
                  <c:v>29495</c:v>
                </c:pt>
                <c:pt idx="958">
                  <c:v>29526</c:v>
                </c:pt>
                <c:pt idx="959">
                  <c:v>29556</c:v>
                </c:pt>
                <c:pt idx="960">
                  <c:v>29587</c:v>
                </c:pt>
                <c:pt idx="961">
                  <c:v>29618</c:v>
                </c:pt>
                <c:pt idx="962">
                  <c:v>29646</c:v>
                </c:pt>
                <c:pt idx="963">
                  <c:v>29677</c:v>
                </c:pt>
                <c:pt idx="964">
                  <c:v>29707</c:v>
                </c:pt>
                <c:pt idx="965">
                  <c:v>29738</c:v>
                </c:pt>
                <c:pt idx="966">
                  <c:v>29768</c:v>
                </c:pt>
                <c:pt idx="967">
                  <c:v>29799</c:v>
                </c:pt>
                <c:pt idx="968">
                  <c:v>29830</c:v>
                </c:pt>
                <c:pt idx="969">
                  <c:v>29860</c:v>
                </c:pt>
                <c:pt idx="970">
                  <c:v>29891</c:v>
                </c:pt>
                <c:pt idx="971">
                  <c:v>29921</c:v>
                </c:pt>
                <c:pt idx="972">
                  <c:v>29952</c:v>
                </c:pt>
                <c:pt idx="973">
                  <c:v>29983</c:v>
                </c:pt>
                <c:pt idx="974">
                  <c:v>30011</c:v>
                </c:pt>
                <c:pt idx="975">
                  <c:v>30042</c:v>
                </c:pt>
                <c:pt idx="976">
                  <c:v>30072</c:v>
                </c:pt>
                <c:pt idx="977">
                  <c:v>30103</c:v>
                </c:pt>
                <c:pt idx="978">
                  <c:v>30133</c:v>
                </c:pt>
                <c:pt idx="979">
                  <c:v>30164</c:v>
                </c:pt>
                <c:pt idx="980">
                  <c:v>30195</c:v>
                </c:pt>
                <c:pt idx="981">
                  <c:v>30225</c:v>
                </c:pt>
                <c:pt idx="982">
                  <c:v>30256</c:v>
                </c:pt>
                <c:pt idx="983">
                  <c:v>30286</c:v>
                </c:pt>
                <c:pt idx="984">
                  <c:v>30317</c:v>
                </c:pt>
                <c:pt idx="985">
                  <c:v>30348</c:v>
                </c:pt>
                <c:pt idx="986">
                  <c:v>30376</c:v>
                </c:pt>
                <c:pt idx="987">
                  <c:v>30407</c:v>
                </c:pt>
                <c:pt idx="988">
                  <c:v>30437</c:v>
                </c:pt>
                <c:pt idx="989">
                  <c:v>30468</c:v>
                </c:pt>
                <c:pt idx="990">
                  <c:v>30498</c:v>
                </c:pt>
                <c:pt idx="991">
                  <c:v>30529</c:v>
                </c:pt>
                <c:pt idx="992">
                  <c:v>30560</c:v>
                </c:pt>
                <c:pt idx="993">
                  <c:v>30590</c:v>
                </c:pt>
                <c:pt idx="994">
                  <c:v>30621</c:v>
                </c:pt>
                <c:pt idx="995">
                  <c:v>30651</c:v>
                </c:pt>
                <c:pt idx="996">
                  <c:v>30682</c:v>
                </c:pt>
                <c:pt idx="997">
                  <c:v>30713</c:v>
                </c:pt>
                <c:pt idx="998">
                  <c:v>30742</c:v>
                </c:pt>
                <c:pt idx="999">
                  <c:v>30773</c:v>
                </c:pt>
                <c:pt idx="1000">
                  <c:v>30803</c:v>
                </c:pt>
                <c:pt idx="1001">
                  <c:v>30834</c:v>
                </c:pt>
                <c:pt idx="1002">
                  <c:v>30864</c:v>
                </c:pt>
                <c:pt idx="1003">
                  <c:v>30895</c:v>
                </c:pt>
                <c:pt idx="1004">
                  <c:v>30926</c:v>
                </c:pt>
                <c:pt idx="1005">
                  <c:v>30956</c:v>
                </c:pt>
                <c:pt idx="1006">
                  <c:v>30987</c:v>
                </c:pt>
                <c:pt idx="1007">
                  <c:v>31017</c:v>
                </c:pt>
                <c:pt idx="1008">
                  <c:v>31048</c:v>
                </c:pt>
                <c:pt idx="1009">
                  <c:v>31079</c:v>
                </c:pt>
                <c:pt idx="1010">
                  <c:v>31107</c:v>
                </c:pt>
                <c:pt idx="1011">
                  <c:v>31138</c:v>
                </c:pt>
                <c:pt idx="1012">
                  <c:v>31168</c:v>
                </c:pt>
                <c:pt idx="1013">
                  <c:v>31199</c:v>
                </c:pt>
                <c:pt idx="1014">
                  <c:v>31229</c:v>
                </c:pt>
                <c:pt idx="1015">
                  <c:v>31260</c:v>
                </c:pt>
                <c:pt idx="1016">
                  <c:v>31291</c:v>
                </c:pt>
                <c:pt idx="1017">
                  <c:v>31321</c:v>
                </c:pt>
                <c:pt idx="1018">
                  <c:v>31352</c:v>
                </c:pt>
                <c:pt idx="1019">
                  <c:v>31382</c:v>
                </c:pt>
                <c:pt idx="1020">
                  <c:v>31413</c:v>
                </c:pt>
                <c:pt idx="1021">
                  <c:v>31444</c:v>
                </c:pt>
                <c:pt idx="1022">
                  <c:v>31472</c:v>
                </c:pt>
                <c:pt idx="1023">
                  <c:v>31503</c:v>
                </c:pt>
                <c:pt idx="1024">
                  <c:v>31533</c:v>
                </c:pt>
                <c:pt idx="1025">
                  <c:v>31564</c:v>
                </c:pt>
                <c:pt idx="1026">
                  <c:v>31594</c:v>
                </c:pt>
                <c:pt idx="1027">
                  <c:v>31625</c:v>
                </c:pt>
                <c:pt idx="1028">
                  <c:v>31656</c:v>
                </c:pt>
                <c:pt idx="1029">
                  <c:v>31686</c:v>
                </c:pt>
                <c:pt idx="1030">
                  <c:v>31717</c:v>
                </c:pt>
                <c:pt idx="1031">
                  <c:v>31747</c:v>
                </c:pt>
                <c:pt idx="1032">
                  <c:v>31778</c:v>
                </c:pt>
                <c:pt idx="1033">
                  <c:v>31809</c:v>
                </c:pt>
                <c:pt idx="1034">
                  <c:v>31837</c:v>
                </c:pt>
                <c:pt idx="1035">
                  <c:v>31868</c:v>
                </c:pt>
                <c:pt idx="1036">
                  <c:v>31898</c:v>
                </c:pt>
                <c:pt idx="1037">
                  <c:v>31929</c:v>
                </c:pt>
                <c:pt idx="1038">
                  <c:v>31959</c:v>
                </c:pt>
                <c:pt idx="1039">
                  <c:v>31990</c:v>
                </c:pt>
                <c:pt idx="1040">
                  <c:v>32021</c:v>
                </c:pt>
                <c:pt idx="1041">
                  <c:v>32051</c:v>
                </c:pt>
                <c:pt idx="1042">
                  <c:v>32082</c:v>
                </c:pt>
                <c:pt idx="1043">
                  <c:v>32112</c:v>
                </c:pt>
                <c:pt idx="1044">
                  <c:v>32143</c:v>
                </c:pt>
                <c:pt idx="1045">
                  <c:v>32174</c:v>
                </c:pt>
                <c:pt idx="1046">
                  <c:v>32203</c:v>
                </c:pt>
                <c:pt idx="1047">
                  <c:v>32234</c:v>
                </c:pt>
                <c:pt idx="1048">
                  <c:v>32264</c:v>
                </c:pt>
                <c:pt idx="1049">
                  <c:v>32295</c:v>
                </c:pt>
                <c:pt idx="1050">
                  <c:v>32325</c:v>
                </c:pt>
                <c:pt idx="1051">
                  <c:v>32356</c:v>
                </c:pt>
                <c:pt idx="1052">
                  <c:v>32387</c:v>
                </c:pt>
                <c:pt idx="1053">
                  <c:v>32417</c:v>
                </c:pt>
                <c:pt idx="1054">
                  <c:v>32448</c:v>
                </c:pt>
                <c:pt idx="1055">
                  <c:v>32478</c:v>
                </c:pt>
                <c:pt idx="1056">
                  <c:v>32509</c:v>
                </c:pt>
                <c:pt idx="1057">
                  <c:v>32540</c:v>
                </c:pt>
                <c:pt idx="1058">
                  <c:v>32568</c:v>
                </c:pt>
                <c:pt idx="1059">
                  <c:v>32599</c:v>
                </c:pt>
                <c:pt idx="1060">
                  <c:v>32629</c:v>
                </c:pt>
                <c:pt idx="1061">
                  <c:v>32660</c:v>
                </c:pt>
                <c:pt idx="1062">
                  <c:v>32690</c:v>
                </c:pt>
                <c:pt idx="1063">
                  <c:v>32721</c:v>
                </c:pt>
                <c:pt idx="1064">
                  <c:v>32752</c:v>
                </c:pt>
                <c:pt idx="1065">
                  <c:v>32782</c:v>
                </c:pt>
                <c:pt idx="1066">
                  <c:v>32813</c:v>
                </c:pt>
                <c:pt idx="1067">
                  <c:v>32843</c:v>
                </c:pt>
                <c:pt idx="1068">
                  <c:v>32874</c:v>
                </c:pt>
                <c:pt idx="1069">
                  <c:v>32905</c:v>
                </c:pt>
                <c:pt idx="1070">
                  <c:v>32933</c:v>
                </c:pt>
                <c:pt idx="1071">
                  <c:v>32964</c:v>
                </c:pt>
                <c:pt idx="1072">
                  <c:v>32994</c:v>
                </c:pt>
                <c:pt idx="1073">
                  <c:v>33025</c:v>
                </c:pt>
                <c:pt idx="1074">
                  <c:v>33055</c:v>
                </c:pt>
                <c:pt idx="1075">
                  <c:v>33086</c:v>
                </c:pt>
                <c:pt idx="1076">
                  <c:v>33117</c:v>
                </c:pt>
                <c:pt idx="1077">
                  <c:v>33147</c:v>
                </c:pt>
                <c:pt idx="1078">
                  <c:v>33178</c:v>
                </c:pt>
                <c:pt idx="1079">
                  <c:v>33208</c:v>
                </c:pt>
                <c:pt idx="1080">
                  <c:v>33239</c:v>
                </c:pt>
                <c:pt idx="1081">
                  <c:v>33270</c:v>
                </c:pt>
                <c:pt idx="1082">
                  <c:v>33298</c:v>
                </c:pt>
                <c:pt idx="1083">
                  <c:v>33329</c:v>
                </c:pt>
                <c:pt idx="1084">
                  <c:v>33359</c:v>
                </c:pt>
                <c:pt idx="1085">
                  <c:v>33390</c:v>
                </c:pt>
                <c:pt idx="1086">
                  <c:v>33420</c:v>
                </c:pt>
                <c:pt idx="1087">
                  <c:v>33451</c:v>
                </c:pt>
                <c:pt idx="1088">
                  <c:v>33482</c:v>
                </c:pt>
                <c:pt idx="1089">
                  <c:v>33512</c:v>
                </c:pt>
                <c:pt idx="1090">
                  <c:v>33543</c:v>
                </c:pt>
                <c:pt idx="1091">
                  <c:v>33573</c:v>
                </c:pt>
                <c:pt idx="1092">
                  <c:v>33604</c:v>
                </c:pt>
                <c:pt idx="1093">
                  <c:v>33635</c:v>
                </c:pt>
                <c:pt idx="1094">
                  <c:v>33664</c:v>
                </c:pt>
                <c:pt idx="1095">
                  <c:v>33695</c:v>
                </c:pt>
                <c:pt idx="1096">
                  <c:v>33725</c:v>
                </c:pt>
                <c:pt idx="1097">
                  <c:v>33756</c:v>
                </c:pt>
                <c:pt idx="1098">
                  <c:v>33786</c:v>
                </c:pt>
                <c:pt idx="1099">
                  <c:v>33817</c:v>
                </c:pt>
                <c:pt idx="1100">
                  <c:v>33848</c:v>
                </c:pt>
                <c:pt idx="1101">
                  <c:v>33878</c:v>
                </c:pt>
                <c:pt idx="1102">
                  <c:v>33909</c:v>
                </c:pt>
                <c:pt idx="1103">
                  <c:v>33939</c:v>
                </c:pt>
                <c:pt idx="1104">
                  <c:v>33970</c:v>
                </c:pt>
                <c:pt idx="1105">
                  <c:v>34001</c:v>
                </c:pt>
                <c:pt idx="1106">
                  <c:v>34029</c:v>
                </c:pt>
                <c:pt idx="1107">
                  <c:v>34060</c:v>
                </c:pt>
                <c:pt idx="1108">
                  <c:v>34090</c:v>
                </c:pt>
                <c:pt idx="1109">
                  <c:v>34121</c:v>
                </c:pt>
                <c:pt idx="1110">
                  <c:v>34151</c:v>
                </c:pt>
                <c:pt idx="1111">
                  <c:v>34182</c:v>
                </c:pt>
                <c:pt idx="1112">
                  <c:v>34213</c:v>
                </c:pt>
                <c:pt idx="1113">
                  <c:v>34243</c:v>
                </c:pt>
                <c:pt idx="1114">
                  <c:v>34274</c:v>
                </c:pt>
                <c:pt idx="1115">
                  <c:v>34304</c:v>
                </c:pt>
                <c:pt idx="1116">
                  <c:v>34335</c:v>
                </c:pt>
                <c:pt idx="1117">
                  <c:v>34366</c:v>
                </c:pt>
                <c:pt idx="1118">
                  <c:v>34394</c:v>
                </c:pt>
                <c:pt idx="1119">
                  <c:v>34425</c:v>
                </c:pt>
                <c:pt idx="1120">
                  <c:v>34455</c:v>
                </c:pt>
                <c:pt idx="1121">
                  <c:v>34486</c:v>
                </c:pt>
                <c:pt idx="1122">
                  <c:v>34516</c:v>
                </c:pt>
                <c:pt idx="1123">
                  <c:v>34547</c:v>
                </c:pt>
                <c:pt idx="1124">
                  <c:v>34578</c:v>
                </c:pt>
                <c:pt idx="1125">
                  <c:v>34608</c:v>
                </c:pt>
                <c:pt idx="1126">
                  <c:v>34639</c:v>
                </c:pt>
                <c:pt idx="1127">
                  <c:v>34669</c:v>
                </c:pt>
                <c:pt idx="1128">
                  <c:v>34700</c:v>
                </c:pt>
                <c:pt idx="1129">
                  <c:v>34731</c:v>
                </c:pt>
                <c:pt idx="1130">
                  <c:v>34759</c:v>
                </c:pt>
                <c:pt idx="1131">
                  <c:v>34790</c:v>
                </c:pt>
                <c:pt idx="1132">
                  <c:v>34820</c:v>
                </c:pt>
                <c:pt idx="1133">
                  <c:v>34851</c:v>
                </c:pt>
                <c:pt idx="1134">
                  <c:v>34881</c:v>
                </c:pt>
                <c:pt idx="1135">
                  <c:v>34912</c:v>
                </c:pt>
                <c:pt idx="1136">
                  <c:v>34943</c:v>
                </c:pt>
                <c:pt idx="1137">
                  <c:v>34973</c:v>
                </c:pt>
                <c:pt idx="1138">
                  <c:v>35004</c:v>
                </c:pt>
                <c:pt idx="1139">
                  <c:v>35034</c:v>
                </c:pt>
                <c:pt idx="1140">
                  <c:v>35065</c:v>
                </c:pt>
                <c:pt idx="1141">
                  <c:v>35096</c:v>
                </c:pt>
                <c:pt idx="1142">
                  <c:v>35125</c:v>
                </c:pt>
                <c:pt idx="1143">
                  <c:v>35156</c:v>
                </c:pt>
                <c:pt idx="1144">
                  <c:v>35186</c:v>
                </c:pt>
                <c:pt idx="1145">
                  <c:v>35217</c:v>
                </c:pt>
                <c:pt idx="1146">
                  <c:v>35247</c:v>
                </c:pt>
                <c:pt idx="1147">
                  <c:v>35278</c:v>
                </c:pt>
                <c:pt idx="1148">
                  <c:v>35309</c:v>
                </c:pt>
                <c:pt idx="1149">
                  <c:v>35339</c:v>
                </c:pt>
                <c:pt idx="1150">
                  <c:v>35370</c:v>
                </c:pt>
                <c:pt idx="1151">
                  <c:v>35400</c:v>
                </c:pt>
                <c:pt idx="1152">
                  <c:v>35431</c:v>
                </c:pt>
                <c:pt idx="1153">
                  <c:v>35462</c:v>
                </c:pt>
                <c:pt idx="1154">
                  <c:v>35490</c:v>
                </c:pt>
                <c:pt idx="1155">
                  <c:v>35521</c:v>
                </c:pt>
                <c:pt idx="1156">
                  <c:v>35551</c:v>
                </c:pt>
                <c:pt idx="1157">
                  <c:v>35582</c:v>
                </c:pt>
                <c:pt idx="1158">
                  <c:v>35612</c:v>
                </c:pt>
                <c:pt idx="1159">
                  <c:v>35643</c:v>
                </c:pt>
                <c:pt idx="1160">
                  <c:v>35674</c:v>
                </c:pt>
                <c:pt idx="1161">
                  <c:v>35704</c:v>
                </c:pt>
                <c:pt idx="1162">
                  <c:v>35735</c:v>
                </c:pt>
                <c:pt idx="1163">
                  <c:v>35765</c:v>
                </c:pt>
                <c:pt idx="1164">
                  <c:v>35796</c:v>
                </c:pt>
                <c:pt idx="1165">
                  <c:v>35827</c:v>
                </c:pt>
                <c:pt idx="1166">
                  <c:v>35855</c:v>
                </c:pt>
                <c:pt idx="1167">
                  <c:v>35886</c:v>
                </c:pt>
                <c:pt idx="1168">
                  <c:v>35916</c:v>
                </c:pt>
                <c:pt idx="1169">
                  <c:v>35947</c:v>
                </c:pt>
                <c:pt idx="1170">
                  <c:v>35977</c:v>
                </c:pt>
                <c:pt idx="1171">
                  <c:v>36008</c:v>
                </c:pt>
                <c:pt idx="1172">
                  <c:v>36039</c:v>
                </c:pt>
                <c:pt idx="1173">
                  <c:v>36069</c:v>
                </c:pt>
                <c:pt idx="1174">
                  <c:v>36100</c:v>
                </c:pt>
                <c:pt idx="1175">
                  <c:v>36130</c:v>
                </c:pt>
                <c:pt idx="1176">
                  <c:v>36161</c:v>
                </c:pt>
                <c:pt idx="1177">
                  <c:v>36192</c:v>
                </c:pt>
                <c:pt idx="1178">
                  <c:v>36220</c:v>
                </c:pt>
                <c:pt idx="1179">
                  <c:v>36251</c:v>
                </c:pt>
                <c:pt idx="1180">
                  <c:v>36281</c:v>
                </c:pt>
                <c:pt idx="1181">
                  <c:v>36312</c:v>
                </c:pt>
                <c:pt idx="1182">
                  <c:v>36342</c:v>
                </c:pt>
                <c:pt idx="1183">
                  <c:v>36373</c:v>
                </c:pt>
                <c:pt idx="1184">
                  <c:v>36404</c:v>
                </c:pt>
                <c:pt idx="1185">
                  <c:v>36434</c:v>
                </c:pt>
                <c:pt idx="1186">
                  <c:v>36465</c:v>
                </c:pt>
                <c:pt idx="1187">
                  <c:v>36495</c:v>
                </c:pt>
                <c:pt idx="1188">
                  <c:v>36526</c:v>
                </c:pt>
                <c:pt idx="1189">
                  <c:v>36557</c:v>
                </c:pt>
                <c:pt idx="1190">
                  <c:v>36586</c:v>
                </c:pt>
                <c:pt idx="1191">
                  <c:v>36617</c:v>
                </c:pt>
                <c:pt idx="1192">
                  <c:v>36647</c:v>
                </c:pt>
                <c:pt idx="1193">
                  <c:v>36678</c:v>
                </c:pt>
                <c:pt idx="1194">
                  <c:v>36708</c:v>
                </c:pt>
                <c:pt idx="1195">
                  <c:v>36739</c:v>
                </c:pt>
                <c:pt idx="1196">
                  <c:v>36770</c:v>
                </c:pt>
                <c:pt idx="1197">
                  <c:v>36800</c:v>
                </c:pt>
                <c:pt idx="1198">
                  <c:v>36831</c:v>
                </c:pt>
                <c:pt idx="1199">
                  <c:v>36861</c:v>
                </c:pt>
                <c:pt idx="1200">
                  <c:v>36892</c:v>
                </c:pt>
                <c:pt idx="1201">
                  <c:v>36923</c:v>
                </c:pt>
                <c:pt idx="1202">
                  <c:v>36951</c:v>
                </c:pt>
                <c:pt idx="1203">
                  <c:v>36982</c:v>
                </c:pt>
                <c:pt idx="1204">
                  <c:v>37012</c:v>
                </c:pt>
                <c:pt idx="1205">
                  <c:v>37043</c:v>
                </c:pt>
                <c:pt idx="1206">
                  <c:v>37073</c:v>
                </c:pt>
                <c:pt idx="1207">
                  <c:v>37104</c:v>
                </c:pt>
                <c:pt idx="1208">
                  <c:v>37135</c:v>
                </c:pt>
                <c:pt idx="1209">
                  <c:v>37165</c:v>
                </c:pt>
                <c:pt idx="1210">
                  <c:v>37196</c:v>
                </c:pt>
                <c:pt idx="1211">
                  <c:v>37226</c:v>
                </c:pt>
                <c:pt idx="1212">
                  <c:v>37257</c:v>
                </c:pt>
                <c:pt idx="1213">
                  <c:v>37288</c:v>
                </c:pt>
                <c:pt idx="1214">
                  <c:v>37316</c:v>
                </c:pt>
                <c:pt idx="1215">
                  <c:v>37347</c:v>
                </c:pt>
                <c:pt idx="1216">
                  <c:v>37377</c:v>
                </c:pt>
                <c:pt idx="1217">
                  <c:v>37408</c:v>
                </c:pt>
                <c:pt idx="1218">
                  <c:v>37438</c:v>
                </c:pt>
                <c:pt idx="1219">
                  <c:v>37469</c:v>
                </c:pt>
                <c:pt idx="1220">
                  <c:v>37500</c:v>
                </c:pt>
                <c:pt idx="1221">
                  <c:v>37530</c:v>
                </c:pt>
                <c:pt idx="1222">
                  <c:v>37561</c:v>
                </c:pt>
                <c:pt idx="1223">
                  <c:v>37591</c:v>
                </c:pt>
                <c:pt idx="1224">
                  <c:v>37622</c:v>
                </c:pt>
                <c:pt idx="1225">
                  <c:v>37653</c:v>
                </c:pt>
                <c:pt idx="1226">
                  <c:v>37681</c:v>
                </c:pt>
                <c:pt idx="1227">
                  <c:v>37712</c:v>
                </c:pt>
                <c:pt idx="1228">
                  <c:v>37742</c:v>
                </c:pt>
                <c:pt idx="1229">
                  <c:v>37773</c:v>
                </c:pt>
                <c:pt idx="1230">
                  <c:v>37803</c:v>
                </c:pt>
                <c:pt idx="1231">
                  <c:v>37834</c:v>
                </c:pt>
                <c:pt idx="1232">
                  <c:v>37865</c:v>
                </c:pt>
                <c:pt idx="1233">
                  <c:v>37895</c:v>
                </c:pt>
                <c:pt idx="1234">
                  <c:v>37926</c:v>
                </c:pt>
                <c:pt idx="1235">
                  <c:v>37956</c:v>
                </c:pt>
                <c:pt idx="1236">
                  <c:v>37987</c:v>
                </c:pt>
                <c:pt idx="1237">
                  <c:v>38018</c:v>
                </c:pt>
                <c:pt idx="1238">
                  <c:v>38047</c:v>
                </c:pt>
                <c:pt idx="1239">
                  <c:v>38078</c:v>
                </c:pt>
                <c:pt idx="1240">
                  <c:v>38108</c:v>
                </c:pt>
                <c:pt idx="1241">
                  <c:v>38139</c:v>
                </c:pt>
                <c:pt idx="1242">
                  <c:v>38169</c:v>
                </c:pt>
                <c:pt idx="1243">
                  <c:v>38200</c:v>
                </c:pt>
                <c:pt idx="1244">
                  <c:v>38231</c:v>
                </c:pt>
                <c:pt idx="1245">
                  <c:v>38261</c:v>
                </c:pt>
                <c:pt idx="1246">
                  <c:v>38292</c:v>
                </c:pt>
                <c:pt idx="1247">
                  <c:v>38322</c:v>
                </c:pt>
                <c:pt idx="1248">
                  <c:v>38353</c:v>
                </c:pt>
                <c:pt idx="1249">
                  <c:v>38384</c:v>
                </c:pt>
                <c:pt idx="1250">
                  <c:v>38412</c:v>
                </c:pt>
                <c:pt idx="1251">
                  <c:v>38443</c:v>
                </c:pt>
                <c:pt idx="1252">
                  <c:v>38473</c:v>
                </c:pt>
                <c:pt idx="1253">
                  <c:v>38504</c:v>
                </c:pt>
                <c:pt idx="1254">
                  <c:v>38534</c:v>
                </c:pt>
                <c:pt idx="1255">
                  <c:v>38565</c:v>
                </c:pt>
                <c:pt idx="1256">
                  <c:v>38596</c:v>
                </c:pt>
                <c:pt idx="1257">
                  <c:v>38626</c:v>
                </c:pt>
                <c:pt idx="1258">
                  <c:v>38657</c:v>
                </c:pt>
                <c:pt idx="1259">
                  <c:v>38687</c:v>
                </c:pt>
                <c:pt idx="1260">
                  <c:v>38718</c:v>
                </c:pt>
                <c:pt idx="1261">
                  <c:v>38749</c:v>
                </c:pt>
                <c:pt idx="1262">
                  <c:v>38777</c:v>
                </c:pt>
                <c:pt idx="1263">
                  <c:v>38808</c:v>
                </c:pt>
                <c:pt idx="1264">
                  <c:v>38838</c:v>
                </c:pt>
                <c:pt idx="1265">
                  <c:v>38869</c:v>
                </c:pt>
                <c:pt idx="1266">
                  <c:v>38899</c:v>
                </c:pt>
                <c:pt idx="1267">
                  <c:v>38930</c:v>
                </c:pt>
                <c:pt idx="1268">
                  <c:v>38961</c:v>
                </c:pt>
                <c:pt idx="1269">
                  <c:v>38991</c:v>
                </c:pt>
                <c:pt idx="1270">
                  <c:v>39022</c:v>
                </c:pt>
                <c:pt idx="1271">
                  <c:v>39052</c:v>
                </c:pt>
                <c:pt idx="1272">
                  <c:v>39083</c:v>
                </c:pt>
                <c:pt idx="1273">
                  <c:v>39114</c:v>
                </c:pt>
                <c:pt idx="1274">
                  <c:v>39142</c:v>
                </c:pt>
                <c:pt idx="1275">
                  <c:v>39173</c:v>
                </c:pt>
                <c:pt idx="1276">
                  <c:v>39203</c:v>
                </c:pt>
                <c:pt idx="1277">
                  <c:v>39234</c:v>
                </c:pt>
                <c:pt idx="1278">
                  <c:v>39264</c:v>
                </c:pt>
                <c:pt idx="1279">
                  <c:v>39295</c:v>
                </c:pt>
                <c:pt idx="1280">
                  <c:v>39326</c:v>
                </c:pt>
                <c:pt idx="1281">
                  <c:v>39356</c:v>
                </c:pt>
                <c:pt idx="1282">
                  <c:v>39387</c:v>
                </c:pt>
                <c:pt idx="1283">
                  <c:v>39417</c:v>
                </c:pt>
                <c:pt idx="1284">
                  <c:v>39448</c:v>
                </c:pt>
                <c:pt idx="1285">
                  <c:v>39479</c:v>
                </c:pt>
                <c:pt idx="1286">
                  <c:v>39508</c:v>
                </c:pt>
                <c:pt idx="1287">
                  <c:v>39539</c:v>
                </c:pt>
                <c:pt idx="1288">
                  <c:v>39569</c:v>
                </c:pt>
                <c:pt idx="1289">
                  <c:v>39600</c:v>
                </c:pt>
                <c:pt idx="1290">
                  <c:v>39630</c:v>
                </c:pt>
                <c:pt idx="1291">
                  <c:v>39661</c:v>
                </c:pt>
                <c:pt idx="1292">
                  <c:v>39692</c:v>
                </c:pt>
                <c:pt idx="1293">
                  <c:v>39722</c:v>
                </c:pt>
                <c:pt idx="1294">
                  <c:v>39753</c:v>
                </c:pt>
                <c:pt idx="1295">
                  <c:v>39783</c:v>
                </c:pt>
                <c:pt idx="1296">
                  <c:v>39814</c:v>
                </c:pt>
                <c:pt idx="1297">
                  <c:v>39845</c:v>
                </c:pt>
                <c:pt idx="1298">
                  <c:v>39873</c:v>
                </c:pt>
                <c:pt idx="1299">
                  <c:v>39904</c:v>
                </c:pt>
                <c:pt idx="1300">
                  <c:v>39934</c:v>
                </c:pt>
                <c:pt idx="1301">
                  <c:v>39965</c:v>
                </c:pt>
                <c:pt idx="1302">
                  <c:v>39995</c:v>
                </c:pt>
                <c:pt idx="1303">
                  <c:v>40026</c:v>
                </c:pt>
                <c:pt idx="1304">
                  <c:v>40057</c:v>
                </c:pt>
                <c:pt idx="1305">
                  <c:v>40087</c:v>
                </c:pt>
                <c:pt idx="1306">
                  <c:v>40118</c:v>
                </c:pt>
                <c:pt idx="1307">
                  <c:v>40148</c:v>
                </c:pt>
                <c:pt idx="1308">
                  <c:v>40179</c:v>
                </c:pt>
                <c:pt idx="1309">
                  <c:v>40210</c:v>
                </c:pt>
                <c:pt idx="1310">
                  <c:v>40238</c:v>
                </c:pt>
                <c:pt idx="1311">
                  <c:v>40269</c:v>
                </c:pt>
                <c:pt idx="1312">
                  <c:v>40299</c:v>
                </c:pt>
                <c:pt idx="1313">
                  <c:v>40330</c:v>
                </c:pt>
                <c:pt idx="1314">
                  <c:v>40360</c:v>
                </c:pt>
                <c:pt idx="1315">
                  <c:v>40391</c:v>
                </c:pt>
                <c:pt idx="1316">
                  <c:v>40422</c:v>
                </c:pt>
                <c:pt idx="1317">
                  <c:v>40452</c:v>
                </c:pt>
                <c:pt idx="1318">
                  <c:v>40483</c:v>
                </c:pt>
                <c:pt idx="1319">
                  <c:v>40513</c:v>
                </c:pt>
                <c:pt idx="1320">
                  <c:v>40544</c:v>
                </c:pt>
                <c:pt idx="1321">
                  <c:v>40575</c:v>
                </c:pt>
                <c:pt idx="1322">
                  <c:v>40603</c:v>
                </c:pt>
                <c:pt idx="1323">
                  <c:v>40634</c:v>
                </c:pt>
                <c:pt idx="1324">
                  <c:v>40664</c:v>
                </c:pt>
                <c:pt idx="1325">
                  <c:v>40695</c:v>
                </c:pt>
                <c:pt idx="1326">
                  <c:v>40725</c:v>
                </c:pt>
                <c:pt idx="1327">
                  <c:v>40756</c:v>
                </c:pt>
                <c:pt idx="1328">
                  <c:v>40787</c:v>
                </c:pt>
                <c:pt idx="1329">
                  <c:v>40817</c:v>
                </c:pt>
                <c:pt idx="1330">
                  <c:v>40848</c:v>
                </c:pt>
                <c:pt idx="1331">
                  <c:v>40878</c:v>
                </c:pt>
                <c:pt idx="1332">
                  <c:v>40909</c:v>
                </c:pt>
                <c:pt idx="1333">
                  <c:v>40940</c:v>
                </c:pt>
                <c:pt idx="1334">
                  <c:v>40969</c:v>
                </c:pt>
                <c:pt idx="1335">
                  <c:v>41000</c:v>
                </c:pt>
                <c:pt idx="1336">
                  <c:v>41030</c:v>
                </c:pt>
                <c:pt idx="1337">
                  <c:v>41061</c:v>
                </c:pt>
                <c:pt idx="1338">
                  <c:v>41091</c:v>
                </c:pt>
                <c:pt idx="1339">
                  <c:v>41122</c:v>
                </c:pt>
                <c:pt idx="1340">
                  <c:v>41153</c:v>
                </c:pt>
                <c:pt idx="1341">
                  <c:v>41183</c:v>
                </c:pt>
                <c:pt idx="1342">
                  <c:v>41214</c:v>
                </c:pt>
                <c:pt idx="1343">
                  <c:v>41244</c:v>
                </c:pt>
                <c:pt idx="1344">
                  <c:v>41275</c:v>
                </c:pt>
                <c:pt idx="1345">
                  <c:v>41306</c:v>
                </c:pt>
                <c:pt idx="1346">
                  <c:v>41334</c:v>
                </c:pt>
                <c:pt idx="1347">
                  <c:v>41365</c:v>
                </c:pt>
                <c:pt idx="1348">
                  <c:v>41395</c:v>
                </c:pt>
                <c:pt idx="1349">
                  <c:v>41426</c:v>
                </c:pt>
                <c:pt idx="1350">
                  <c:v>41456</c:v>
                </c:pt>
                <c:pt idx="1351">
                  <c:v>41487</c:v>
                </c:pt>
                <c:pt idx="1352">
                  <c:v>41518</c:v>
                </c:pt>
                <c:pt idx="1353">
                  <c:v>41548</c:v>
                </c:pt>
                <c:pt idx="1354">
                  <c:v>41579</c:v>
                </c:pt>
                <c:pt idx="1355">
                  <c:v>41609</c:v>
                </c:pt>
                <c:pt idx="1356">
                  <c:v>41640</c:v>
                </c:pt>
                <c:pt idx="1357">
                  <c:v>41671</c:v>
                </c:pt>
                <c:pt idx="1358">
                  <c:v>41699</c:v>
                </c:pt>
                <c:pt idx="1359">
                  <c:v>41730</c:v>
                </c:pt>
                <c:pt idx="1360">
                  <c:v>41760</c:v>
                </c:pt>
                <c:pt idx="1361">
                  <c:v>41791</c:v>
                </c:pt>
                <c:pt idx="1362">
                  <c:v>41821</c:v>
                </c:pt>
                <c:pt idx="1363">
                  <c:v>41852</c:v>
                </c:pt>
                <c:pt idx="1364">
                  <c:v>41883</c:v>
                </c:pt>
                <c:pt idx="1365">
                  <c:v>41913</c:v>
                </c:pt>
                <c:pt idx="1366">
                  <c:v>41944</c:v>
                </c:pt>
                <c:pt idx="1367">
                  <c:v>41974</c:v>
                </c:pt>
              </c:numCache>
            </c:numRef>
          </c:cat>
          <c:val>
            <c:numRef>
              <c:f>Hoja1!$C$2:$C$1369</c:f>
              <c:numCache>
                <c:formatCode>General</c:formatCode>
                <c:ptCount val="1368"/>
                <c:pt idx="36">
                  <c:v>-0.28299999999999997</c:v>
                </c:pt>
                <c:pt idx="37">
                  <c:v>-0.26900000000000002</c:v>
                </c:pt>
                <c:pt idx="38">
                  <c:v>-0.26100000000000001</c:v>
                </c:pt>
                <c:pt idx="39">
                  <c:v>-0.26400000000000001</c:v>
                </c:pt>
                <c:pt idx="40">
                  <c:v>-0.28000000000000003</c:v>
                </c:pt>
                <c:pt idx="41">
                  <c:v>-0.313</c:v>
                </c:pt>
                <c:pt idx="42">
                  <c:v>-0.36299999999999999</c:v>
                </c:pt>
                <c:pt idx="43">
                  <c:v>-0.43</c:v>
                </c:pt>
                <c:pt idx="44">
                  <c:v>-0.51100000000000001</c:v>
                </c:pt>
                <c:pt idx="45">
                  <c:v>-0.60199999999999998</c:v>
                </c:pt>
                <c:pt idx="46">
                  <c:v>-0.69599999999999995</c:v>
                </c:pt>
                <c:pt idx="47">
                  <c:v>-0.78600000000000003</c:v>
                </c:pt>
                <c:pt idx="48">
                  <c:v>-0.86299999999999999</c:v>
                </c:pt>
                <c:pt idx="49">
                  <c:v>-0.92</c:v>
                </c:pt>
                <c:pt idx="50">
                  <c:v>-0.94799999999999995</c:v>
                </c:pt>
                <c:pt idx="51">
                  <c:v>-0.94299999999999995</c:v>
                </c:pt>
                <c:pt idx="52">
                  <c:v>-0.9</c:v>
                </c:pt>
                <c:pt idx="53">
                  <c:v>-0.81899999999999995</c:v>
                </c:pt>
                <c:pt idx="54">
                  <c:v>-0.7</c:v>
                </c:pt>
                <c:pt idx="55">
                  <c:v>-0.55000000000000004</c:v>
                </c:pt>
                <c:pt idx="56">
                  <c:v>-0.376</c:v>
                </c:pt>
                <c:pt idx="57">
                  <c:v>-0.188</c:v>
                </c:pt>
                <c:pt idx="58">
                  <c:v>3.0000000000000001E-3</c:v>
                </c:pt>
                <c:pt idx="59">
                  <c:v>0.186</c:v>
                </c:pt>
                <c:pt idx="60">
                  <c:v>0.35199999999999998</c:v>
                </c:pt>
                <c:pt idx="61">
                  <c:v>0.49099999999999999</c:v>
                </c:pt>
                <c:pt idx="62">
                  <c:v>0.59599999999999997</c:v>
                </c:pt>
                <c:pt idx="63">
                  <c:v>0.66300000000000003</c:v>
                </c:pt>
                <c:pt idx="64">
                  <c:v>0.68899999999999995</c:v>
                </c:pt>
                <c:pt idx="65">
                  <c:v>0.67400000000000004</c:v>
                </c:pt>
                <c:pt idx="66">
                  <c:v>0.62</c:v>
                </c:pt>
                <c:pt idx="67">
                  <c:v>0.53200000000000003</c:v>
                </c:pt>
                <c:pt idx="68">
                  <c:v>0.41599999999999998</c:v>
                </c:pt>
                <c:pt idx="69">
                  <c:v>0.27800000000000002</c:v>
                </c:pt>
                <c:pt idx="70">
                  <c:v>0.126</c:v>
                </c:pt>
                <c:pt idx="71">
                  <c:v>-3.2000000000000001E-2</c:v>
                </c:pt>
                <c:pt idx="72">
                  <c:v>-0.187</c:v>
                </c:pt>
                <c:pt idx="73">
                  <c:v>-0.33300000000000002</c:v>
                </c:pt>
                <c:pt idx="74">
                  <c:v>-0.46100000000000002</c:v>
                </c:pt>
                <c:pt idx="75">
                  <c:v>-0.56599999999999995</c:v>
                </c:pt>
                <c:pt idx="76">
                  <c:v>-0.64400000000000002</c:v>
                </c:pt>
                <c:pt idx="77">
                  <c:v>-0.69099999999999995</c:v>
                </c:pt>
                <c:pt idx="78">
                  <c:v>-0.70599999999999996</c:v>
                </c:pt>
                <c:pt idx="79">
                  <c:v>-0.69099999999999995</c:v>
                </c:pt>
                <c:pt idx="80">
                  <c:v>-0.64900000000000002</c:v>
                </c:pt>
                <c:pt idx="81">
                  <c:v>-0.58499999999999996</c:v>
                </c:pt>
                <c:pt idx="82">
                  <c:v>-0.50700000000000001</c:v>
                </c:pt>
                <c:pt idx="83">
                  <c:v>-0.42</c:v>
                </c:pt>
                <c:pt idx="84">
                  <c:v>-0.33300000000000002</c:v>
                </c:pt>
                <c:pt idx="85">
                  <c:v>-0.253</c:v>
                </c:pt>
                <c:pt idx="86">
                  <c:v>-0.184</c:v>
                </c:pt>
                <c:pt idx="87">
                  <c:v>-0.13200000000000001</c:v>
                </c:pt>
                <c:pt idx="88">
                  <c:v>-9.7000000000000003E-2</c:v>
                </c:pt>
                <c:pt idx="89">
                  <c:v>-8.1000000000000003E-2</c:v>
                </c:pt>
                <c:pt idx="90">
                  <c:v>-8.2000000000000003E-2</c:v>
                </c:pt>
                <c:pt idx="91">
                  <c:v>-0.1</c:v>
                </c:pt>
                <c:pt idx="92">
                  <c:v>-0.13</c:v>
                </c:pt>
                <c:pt idx="93">
                  <c:v>-0.17100000000000001</c:v>
                </c:pt>
                <c:pt idx="94">
                  <c:v>-0.22</c:v>
                </c:pt>
                <c:pt idx="95">
                  <c:v>-0.27300000000000002</c:v>
                </c:pt>
                <c:pt idx="96">
                  <c:v>-0.32900000000000001</c:v>
                </c:pt>
                <c:pt idx="97">
                  <c:v>-0.38700000000000001</c:v>
                </c:pt>
                <c:pt idx="98">
                  <c:v>-0.44600000000000001</c:v>
                </c:pt>
                <c:pt idx="99">
                  <c:v>-0.505</c:v>
                </c:pt>
                <c:pt idx="100">
                  <c:v>-0.56200000000000006</c:v>
                </c:pt>
                <c:pt idx="101">
                  <c:v>-0.61399999999999999</c:v>
                </c:pt>
                <c:pt idx="102">
                  <c:v>-0.66100000000000003</c:v>
                </c:pt>
                <c:pt idx="103">
                  <c:v>-0.7</c:v>
                </c:pt>
                <c:pt idx="104">
                  <c:v>-0.72699999999999998</c:v>
                </c:pt>
                <c:pt idx="105">
                  <c:v>-0.73899999999999999</c:v>
                </c:pt>
                <c:pt idx="106">
                  <c:v>-0.73399999999999999</c:v>
                </c:pt>
                <c:pt idx="107">
                  <c:v>-0.70899999999999996</c:v>
                </c:pt>
                <c:pt idx="108">
                  <c:v>-0.66400000000000003</c:v>
                </c:pt>
                <c:pt idx="109">
                  <c:v>-0.60099999999999998</c:v>
                </c:pt>
                <c:pt idx="110">
                  <c:v>-0.52200000000000002</c:v>
                </c:pt>
                <c:pt idx="111">
                  <c:v>-0.434</c:v>
                </c:pt>
                <c:pt idx="112">
                  <c:v>-0.34200000000000003</c:v>
                </c:pt>
                <c:pt idx="113">
                  <c:v>-0.255</c:v>
                </c:pt>
                <c:pt idx="114">
                  <c:v>-0.18</c:v>
                </c:pt>
                <c:pt idx="115">
                  <c:v>-0.127</c:v>
                </c:pt>
                <c:pt idx="116">
                  <c:v>-0.1</c:v>
                </c:pt>
                <c:pt idx="117">
                  <c:v>-0.104</c:v>
                </c:pt>
                <c:pt idx="118">
                  <c:v>-0.13800000000000001</c:v>
                </c:pt>
                <c:pt idx="119">
                  <c:v>-0.2</c:v>
                </c:pt>
                <c:pt idx="120">
                  <c:v>-0.28399999999999997</c:v>
                </c:pt>
                <c:pt idx="121">
                  <c:v>-0.38200000000000001</c:v>
                </c:pt>
                <c:pt idx="122">
                  <c:v>-0.48499999999999999</c:v>
                </c:pt>
                <c:pt idx="123">
                  <c:v>-0.58299999999999996</c:v>
                </c:pt>
                <c:pt idx="124">
                  <c:v>-0.66800000000000004</c:v>
                </c:pt>
                <c:pt idx="125">
                  <c:v>-0.73299999999999998</c:v>
                </c:pt>
                <c:pt idx="126">
                  <c:v>-0.77200000000000002</c:v>
                </c:pt>
                <c:pt idx="127">
                  <c:v>-0.78300000000000003</c:v>
                </c:pt>
                <c:pt idx="128">
                  <c:v>-0.76700000000000002</c:v>
                </c:pt>
                <c:pt idx="129">
                  <c:v>-0.72699999999999998</c:v>
                </c:pt>
                <c:pt idx="130">
                  <c:v>-0.66500000000000004</c:v>
                </c:pt>
                <c:pt idx="131">
                  <c:v>-0.58799999999999997</c:v>
                </c:pt>
                <c:pt idx="132">
                  <c:v>-0.498</c:v>
                </c:pt>
                <c:pt idx="133">
                  <c:v>-0.4</c:v>
                </c:pt>
                <c:pt idx="134">
                  <c:v>-0.29799999999999999</c:v>
                </c:pt>
                <c:pt idx="135">
                  <c:v>-0.19500000000000001</c:v>
                </c:pt>
                <c:pt idx="136">
                  <c:v>-9.4E-2</c:v>
                </c:pt>
                <c:pt idx="137">
                  <c:v>5.0000000000000001E-3</c:v>
                </c:pt>
                <c:pt idx="138">
                  <c:v>0.1</c:v>
                </c:pt>
                <c:pt idx="139">
                  <c:v>0.192</c:v>
                </c:pt>
                <c:pt idx="140">
                  <c:v>0.27800000000000002</c:v>
                </c:pt>
                <c:pt idx="141">
                  <c:v>0.35899999999999999</c:v>
                </c:pt>
                <c:pt idx="142">
                  <c:v>0.432</c:v>
                </c:pt>
                <c:pt idx="143">
                  <c:v>0.497</c:v>
                </c:pt>
                <c:pt idx="144">
                  <c:v>0.55000000000000004</c:v>
                </c:pt>
                <c:pt idx="145">
                  <c:v>0.59099999999999997</c:v>
                </c:pt>
                <c:pt idx="146">
                  <c:v>0.61699999999999999</c:v>
                </c:pt>
                <c:pt idx="147">
                  <c:v>0.629</c:v>
                </c:pt>
                <c:pt idx="148">
                  <c:v>0.625</c:v>
                </c:pt>
                <c:pt idx="149">
                  <c:v>0.60899999999999999</c:v>
                </c:pt>
                <c:pt idx="150">
                  <c:v>0.58099999999999996</c:v>
                </c:pt>
                <c:pt idx="151">
                  <c:v>0.54500000000000004</c:v>
                </c:pt>
                <c:pt idx="152">
                  <c:v>0.503</c:v>
                </c:pt>
                <c:pt idx="153">
                  <c:v>0.45700000000000002</c:v>
                </c:pt>
                <c:pt idx="154">
                  <c:v>0.40799999999999997</c:v>
                </c:pt>
                <c:pt idx="155">
                  <c:v>0.35599999999999998</c:v>
                </c:pt>
                <c:pt idx="156">
                  <c:v>0.3</c:v>
                </c:pt>
                <c:pt idx="157">
                  <c:v>0.23899999999999999</c:v>
                </c:pt>
                <c:pt idx="158">
                  <c:v>0.17199999999999999</c:v>
                </c:pt>
                <c:pt idx="159">
                  <c:v>9.7000000000000003E-2</c:v>
                </c:pt>
                <c:pt idx="160">
                  <c:v>1.4E-2</c:v>
                </c:pt>
                <c:pt idx="161">
                  <c:v>-7.5999999999999998E-2</c:v>
                </c:pt>
                <c:pt idx="162">
                  <c:v>-0.17199999999999999</c:v>
                </c:pt>
                <c:pt idx="163">
                  <c:v>-0.27100000000000002</c:v>
                </c:pt>
                <c:pt idx="164">
                  <c:v>-0.37</c:v>
                </c:pt>
                <c:pt idx="165">
                  <c:v>-0.46300000000000002</c:v>
                </c:pt>
                <c:pt idx="166">
                  <c:v>-0.54700000000000004</c:v>
                </c:pt>
                <c:pt idx="167">
                  <c:v>-0.61699999999999999</c:v>
                </c:pt>
                <c:pt idx="168">
                  <c:v>-0.67</c:v>
                </c:pt>
                <c:pt idx="169">
                  <c:v>-0.70399999999999996</c:v>
                </c:pt>
                <c:pt idx="170">
                  <c:v>-0.71899999999999997</c:v>
                </c:pt>
                <c:pt idx="171">
                  <c:v>-0.71399999999999997</c:v>
                </c:pt>
                <c:pt idx="172">
                  <c:v>-0.69299999999999995</c:v>
                </c:pt>
                <c:pt idx="173">
                  <c:v>-0.65900000000000003</c:v>
                </c:pt>
                <c:pt idx="174">
                  <c:v>-0.61699999999999999</c:v>
                </c:pt>
                <c:pt idx="175">
                  <c:v>-0.57099999999999995</c:v>
                </c:pt>
                <c:pt idx="176">
                  <c:v>-0.52600000000000002</c:v>
                </c:pt>
                <c:pt idx="177">
                  <c:v>-0.48399999999999999</c:v>
                </c:pt>
                <c:pt idx="178">
                  <c:v>-0.44700000000000001</c:v>
                </c:pt>
                <c:pt idx="179">
                  <c:v>-0.41599999999999998</c:v>
                </c:pt>
                <c:pt idx="180">
                  <c:v>-0.39100000000000001</c:v>
                </c:pt>
                <c:pt idx="181">
                  <c:v>-0.36899999999999999</c:v>
                </c:pt>
                <c:pt idx="182">
                  <c:v>-0.35</c:v>
                </c:pt>
                <c:pt idx="183">
                  <c:v>-0.33100000000000002</c:v>
                </c:pt>
                <c:pt idx="184">
                  <c:v>-0.311</c:v>
                </c:pt>
                <c:pt idx="185">
                  <c:v>-0.29099999999999998</c:v>
                </c:pt>
                <c:pt idx="186">
                  <c:v>-0.27</c:v>
                </c:pt>
                <c:pt idx="187">
                  <c:v>-0.251</c:v>
                </c:pt>
                <c:pt idx="188">
                  <c:v>-0.23499999999999999</c:v>
                </c:pt>
                <c:pt idx="189">
                  <c:v>-0.22500000000000001</c:v>
                </c:pt>
                <c:pt idx="190">
                  <c:v>-0.223</c:v>
                </c:pt>
                <c:pt idx="191">
                  <c:v>-0.23300000000000001</c:v>
                </c:pt>
                <c:pt idx="192">
                  <c:v>-0.254</c:v>
                </c:pt>
                <c:pt idx="193">
                  <c:v>-0.28699999999999998</c:v>
                </c:pt>
                <c:pt idx="194">
                  <c:v>-0.33200000000000002</c:v>
                </c:pt>
                <c:pt idx="195">
                  <c:v>-0.38700000000000001</c:v>
                </c:pt>
                <c:pt idx="196">
                  <c:v>-0.44800000000000001</c:v>
                </c:pt>
                <c:pt idx="197">
                  <c:v>-0.51400000000000001</c:v>
                </c:pt>
                <c:pt idx="198">
                  <c:v>-0.57899999999999996</c:v>
                </c:pt>
                <c:pt idx="199">
                  <c:v>-0.63800000000000001</c:v>
                </c:pt>
                <c:pt idx="200">
                  <c:v>-0.68899999999999995</c:v>
                </c:pt>
                <c:pt idx="201">
                  <c:v>-0.72699999999999998</c:v>
                </c:pt>
                <c:pt idx="202">
                  <c:v>-0.752</c:v>
                </c:pt>
                <c:pt idx="203">
                  <c:v>-0.76200000000000001</c:v>
                </c:pt>
                <c:pt idx="204">
                  <c:v>-0.75700000000000001</c:v>
                </c:pt>
                <c:pt idx="205">
                  <c:v>-0.73799999999999999</c:v>
                </c:pt>
                <c:pt idx="206">
                  <c:v>-0.70399999999999996</c:v>
                </c:pt>
                <c:pt idx="207">
                  <c:v>-0.65700000000000003</c:v>
                </c:pt>
                <c:pt idx="208">
                  <c:v>-0.59799999999999998</c:v>
                </c:pt>
                <c:pt idx="209">
                  <c:v>-0.52900000000000003</c:v>
                </c:pt>
                <c:pt idx="210">
                  <c:v>-0.45300000000000001</c:v>
                </c:pt>
                <c:pt idx="211">
                  <c:v>-0.372</c:v>
                </c:pt>
                <c:pt idx="212">
                  <c:v>-0.28899999999999998</c:v>
                </c:pt>
                <c:pt idx="213">
                  <c:v>-0.20699999999999999</c:v>
                </c:pt>
                <c:pt idx="214">
                  <c:v>-0.13</c:v>
                </c:pt>
                <c:pt idx="215">
                  <c:v>-0.06</c:v>
                </c:pt>
                <c:pt idx="216">
                  <c:v>0</c:v>
                </c:pt>
                <c:pt idx="217">
                  <c:v>4.8000000000000001E-2</c:v>
                </c:pt>
                <c:pt idx="218">
                  <c:v>8.1000000000000003E-2</c:v>
                </c:pt>
                <c:pt idx="219">
                  <c:v>0.10100000000000001</c:v>
                </c:pt>
                <c:pt idx="220">
                  <c:v>0.106</c:v>
                </c:pt>
                <c:pt idx="221">
                  <c:v>0.1</c:v>
                </c:pt>
                <c:pt idx="222">
                  <c:v>8.5000000000000006E-2</c:v>
                </c:pt>
                <c:pt idx="223">
                  <c:v>6.0999999999999999E-2</c:v>
                </c:pt>
                <c:pt idx="224">
                  <c:v>3.3000000000000002E-2</c:v>
                </c:pt>
                <c:pt idx="225">
                  <c:v>3.0000000000000001E-3</c:v>
                </c:pt>
                <c:pt idx="226">
                  <c:v>-2.7E-2</c:v>
                </c:pt>
                <c:pt idx="227">
                  <c:v>-5.3999999999999999E-2</c:v>
                </c:pt>
                <c:pt idx="228">
                  <c:v>-0.08</c:v>
                </c:pt>
                <c:pt idx="229">
                  <c:v>-0.10299999999999999</c:v>
                </c:pt>
                <c:pt idx="230">
                  <c:v>-0.126</c:v>
                </c:pt>
                <c:pt idx="231">
                  <c:v>-0.152</c:v>
                </c:pt>
                <c:pt idx="232">
                  <c:v>-0.183</c:v>
                </c:pt>
                <c:pt idx="233">
                  <c:v>-0.222</c:v>
                </c:pt>
                <c:pt idx="234">
                  <c:v>-0.26900000000000002</c:v>
                </c:pt>
                <c:pt idx="235">
                  <c:v>-0.32500000000000001</c:v>
                </c:pt>
                <c:pt idx="236">
                  <c:v>-0.38800000000000001</c:v>
                </c:pt>
                <c:pt idx="237">
                  <c:v>-0.45700000000000002</c:v>
                </c:pt>
                <c:pt idx="238">
                  <c:v>-0.52800000000000002</c:v>
                </c:pt>
                <c:pt idx="239">
                  <c:v>-0.59799999999999998</c:v>
                </c:pt>
                <c:pt idx="240">
                  <c:v>-0.66300000000000003</c:v>
                </c:pt>
                <c:pt idx="241">
                  <c:v>-0.71899999999999997</c:v>
                </c:pt>
                <c:pt idx="242">
                  <c:v>-0.76600000000000001</c:v>
                </c:pt>
                <c:pt idx="243">
                  <c:v>-0.80100000000000005</c:v>
                </c:pt>
                <c:pt idx="244">
                  <c:v>-0.82499999999999996</c:v>
                </c:pt>
                <c:pt idx="245">
                  <c:v>-0.83799999999999997</c:v>
                </c:pt>
                <c:pt idx="246">
                  <c:v>-0.84299999999999997</c:v>
                </c:pt>
                <c:pt idx="247">
                  <c:v>-0.84099999999999997</c:v>
                </c:pt>
                <c:pt idx="248">
                  <c:v>-0.83399999999999996</c:v>
                </c:pt>
                <c:pt idx="249">
                  <c:v>-0.82399999999999995</c:v>
                </c:pt>
                <c:pt idx="250">
                  <c:v>-0.81200000000000006</c:v>
                </c:pt>
                <c:pt idx="251">
                  <c:v>-0.79800000000000004</c:v>
                </c:pt>
                <c:pt idx="252">
                  <c:v>-0.78400000000000003</c:v>
                </c:pt>
                <c:pt idx="253">
                  <c:v>-0.76800000000000002</c:v>
                </c:pt>
                <c:pt idx="254">
                  <c:v>-0.749</c:v>
                </c:pt>
                <c:pt idx="255">
                  <c:v>-0.72799999999999998</c:v>
                </c:pt>
                <c:pt idx="256">
                  <c:v>-0.70299999999999996</c:v>
                </c:pt>
                <c:pt idx="257">
                  <c:v>-0.67300000000000004</c:v>
                </c:pt>
                <c:pt idx="258">
                  <c:v>-0.63900000000000001</c:v>
                </c:pt>
                <c:pt idx="259">
                  <c:v>-0.6</c:v>
                </c:pt>
                <c:pt idx="260">
                  <c:v>-0.55900000000000005</c:v>
                </c:pt>
                <c:pt idx="261">
                  <c:v>-0.51900000000000002</c:v>
                </c:pt>
                <c:pt idx="262">
                  <c:v>-0.48299999999999998</c:v>
                </c:pt>
                <c:pt idx="263">
                  <c:v>-0.45500000000000002</c:v>
                </c:pt>
                <c:pt idx="264">
                  <c:v>-0.437</c:v>
                </c:pt>
                <c:pt idx="265">
                  <c:v>-0.434</c:v>
                </c:pt>
                <c:pt idx="266">
                  <c:v>-0.44700000000000001</c:v>
                </c:pt>
                <c:pt idx="267">
                  <c:v>-0.48</c:v>
                </c:pt>
                <c:pt idx="268">
                  <c:v>-0.53100000000000003</c:v>
                </c:pt>
                <c:pt idx="269">
                  <c:v>-0.59899999999999998</c:v>
                </c:pt>
                <c:pt idx="270">
                  <c:v>-0.68300000000000005</c:v>
                </c:pt>
                <c:pt idx="271">
                  <c:v>-0.77700000000000002</c:v>
                </c:pt>
                <c:pt idx="272">
                  <c:v>-0.876</c:v>
                </c:pt>
                <c:pt idx="273">
                  <c:v>-0.97499999999999998</c:v>
                </c:pt>
                <c:pt idx="274">
                  <c:v>-1.0669999999999999</c:v>
                </c:pt>
                <c:pt idx="275">
                  <c:v>-1.1459999999999999</c:v>
                </c:pt>
                <c:pt idx="276">
                  <c:v>-1.2050000000000001</c:v>
                </c:pt>
                <c:pt idx="277">
                  <c:v>-1.24</c:v>
                </c:pt>
                <c:pt idx="278">
                  <c:v>-1.2490000000000001</c:v>
                </c:pt>
                <c:pt idx="279">
                  <c:v>-1.2310000000000001</c:v>
                </c:pt>
                <c:pt idx="280">
                  <c:v>-1.1879999999999999</c:v>
                </c:pt>
                <c:pt idx="281">
                  <c:v>-1.123</c:v>
                </c:pt>
                <c:pt idx="282">
                  <c:v>-1.0389999999999999</c:v>
                </c:pt>
                <c:pt idx="283">
                  <c:v>-0.94299999999999995</c:v>
                </c:pt>
                <c:pt idx="284">
                  <c:v>-0.83899999999999997</c:v>
                </c:pt>
                <c:pt idx="285">
                  <c:v>-0.73499999999999999</c:v>
                </c:pt>
                <c:pt idx="286">
                  <c:v>-0.63300000000000001</c:v>
                </c:pt>
                <c:pt idx="287">
                  <c:v>-0.53800000000000003</c:v>
                </c:pt>
                <c:pt idx="288">
                  <c:v>-0.45200000000000001</c:v>
                </c:pt>
                <c:pt idx="289">
                  <c:v>-0.375</c:v>
                </c:pt>
                <c:pt idx="290">
                  <c:v>-0.30599999999999999</c:v>
                </c:pt>
                <c:pt idx="291">
                  <c:v>-0.24299999999999999</c:v>
                </c:pt>
                <c:pt idx="292">
                  <c:v>-0.184</c:v>
                </c:pt>
                <c:pt idx="293">
                  <c:v>-0.128</c:v>
                </c:pt>
                <c:pt idx="294">
                  <c:v>-7.0999999999999994E-2</c:v>
                </c:pt>
                <c:pt idx="295">
                  <c:v>-1.2E-2</c:v>
                </c:pt>
                <c:pt idx="296">
                  <c:v>4.9000000000000002E-2</c:v>
                </c:pt>
                <c:pt idx="297">
                  <c:v>0.114</c:v>
                </c:pt>
                <c:pt idx="298">
                  <c:v>0.18099999999999999</c:v>
                </c:pt>
                <c:pt idx="299">
                  <c:v>0.248</c:v>
                </c:pt>
                <c:pt idx="300">
                  <c:v>0.313</c:v>
                </c:pt>
                <c:pt idx="301">
                  <c:v>0.373</c:v>
                </c:pt>
                <c:pt idx="302">
                  <c:v>0.42699999999999999</c:v>
                </c:pt>
                <c:pt idx="303">
                  <c:v>0.47299999999999998</c:v>
                </c:pt>
                <c:pt idx="304">
                  <c:v>0.50800000000000001</c:v>
                </c:pt>
                <c:pt idx="305">
                  <c:v>0.53400000000000003</c:v>
                </c:pt>
                <c:pt idx="306">
                  <c:v>0.54900000000000004</c:v>
                </c:pt>
                <c:pt idx="307">
                  <c:v>0.55300000000000005</c:v>
                </c:pt>
                <c:pt idx="308">
                  <c:v>0.54800000000000004</c:v>
                </c:pt>
                <c:pt idx="309">
                  <c:v>0.53400000000000003</c:v>
                </c:pt>
                <c:pt idx="310">
                  <c:v>0.51</c:v>
                </c:pt>
                <c:pt idx="311">
                  <c:v>0.47699999999999998</c:v>
                </c:pt>
                <c:pt idx="312">
                  <c:v>0.433</c:v>
                </c:pt>
                <c:pt idx="313">
                  <c:v>0.377</c:v>
                </c:pt>
                <c:pt idx="314">
                  <c:v>0.308</c:v>
                </c:pt>
                <c:pt idx="315">
                  <c:v>0.223</c:v>
                </c:pt>
                <c:pt idx="316">
                  <c:v>0.124</c:v>
                </c:pt>
                <c:pt idx="317">
                  <c:v>8.0000000000000002E-3</c:v>
                </c:pt>
                <c:pt idx="318">
                  <c:v>-0.121</c:v>
                </c:pt>
                <c:pt idx="319">
                  <c:v>-0.26100000000000001</c:v>
                </c:pt>
                <c:pt idx="320">
                  <c:v>-0.40600000000000003</c:v>
                </c:pt>
                <c:pt idx="321">
                  <c:v>-0.54900000000000004</c:v>
                </c:pt>
                <c:pt idx="322">
                  <c:v>-0.68400000000000005</c:v>
                </c:pt>
                <c:pt idx="323">
                  <c:v>-0.80100000000000005</c:v>
                </c:pt>
                <c:pt idx="324">
                  <c:v>-0.89400000000000002</c:v>
                </c:pt>
                <c:pt idx="325">
                  <c:v>-0.95799999999999996</c:v>
                </c:pt>
                <c:pt idx="326">
                  <c:v>-0.98799999999999999</c:v>
                </c:pt>
                <c:pt idx="327">
                  <c:v>-0.98399999999999999</c:v>
                </c:pt>
                <c:pt idx="328">
                  <c:v>-0.94799999999999995</c:v>
                </c:pt>
                <c:pt idx="329">
                  <c:v>-0.88500000000000001</c:v>
                </c:pt>
                <c:pt idx="330">
                  <c:v>-0.80100000000000005</c:v>
                </c:pt>
                <c:pt idx="331">
                  <c:v>-0.70299999999999996</c:v>
                </c:pt>
                <c:pt idx="332">
                  <c:v>-0.60099999999999998</c:v>
                </c:pt>
                <c:pt idx="333">
                  <c:v>-0.5</c:v>
                </c:pt>
                <c:pt idx="334">
                  <c:v>-0.40799999999999997</c:v>
                </c:pt>
                <c:pt idx="335">
                  <c:v>-0.32900000000000001</c:v>
                </c:pt>
                <c:pt idx="336">
                  <c:v>-0.26400000000000001</c:v>
                </c:pt>
                <c:pt idx="337">
                  <c:v>-0.21299999999999999</c:v>
                </c:pt>
                <c:pt idx="338">
                  <c:v>-0.17399999999999999</c:v>
                </c:pt>
                <c:pt idx="339">
                  <c:v>-0.14299999999999999</c:v>
                </c:pt>
                <c:pt idx="340">
                  <c:v>-0.114</c:v>
                </c:pt>
                <c:pt idx="341">
                  <c:v>-8.2000000000000003E-2</c:v>
                </c:pt>
                <c:pt idx="342">
                  <c:v>-4.3999999999999997E-2</c:v>
                </c:pt>
                <c:pt idx="343">
                  <c:v>4.0000000000000001E-3</c:v>
                </c:pt>
                <c:pt idx="344">
                  <c:v>6.3E-2</c:v>
                </c:pt>
                <c:pt idx="345">
                  <c:v>0.13100000000000001</c:v>
                </c:pt>
                <c:pt idx="346">
                  <c:v>0.20499999999999999</c:v>
                </c:pt>
                <c:pt idx="347">
                  <c:v>0.27900000000000003</c:v>
                </c:pt>
                <c:pt idx="348">
                  <c:v>0.34599999999999997</c:v>
                </c:pt>
                <c:pt idx="349">
                  <c:v>0.39700000000000002</c:v>
                </c:pt>
                <c:pt idx="350">
                  <c:v>0.42599999999999999</c:v>
                </c:pt>
                <c:pt idx="351">
                  <c:v>0.42499999999999999</c:v>
                </c:pt>
                <c:pt idx="352">
                  <c:v>0.39</c:v>
                </c:pt>
                <c:pt idx="353">
                  <c:v>0.32</c:v>
                </c:pt>
                <c:pt idx="354">
                  <c:v>0.214</c:v>
                </c:pt>
                <c:pt idx="355">
                  <c:v>7.6999999999999999E-2</c:v>
                </c:pt>
                <c:pt idx="356">
                  <c:v>-8.5000000000000006E-2</c:v>
                </c:pt>
                <c:pt idx="357">
                  <c:v>-0.26300000000000001</c:v>
                </c:pt>
                <c:pt idx="358">
                  <c:v>-0.44500000000000001</c:v>
                </c:pt>
                <c:pt idx="359">
                  <c:v>-0.622</c:v>
                </c:pt>
                <c:pt idx="360">
                  <c:v>-0.78200000000000003</c:v>
                </c:pt>
                <c:pt idx="361">
                  <c:v>-0.91500000000000004</c:v>
                </c:pt>
                <c:pt idx="362">
                  <c:v>-1.012</c:v>
                </c:pt>
                <c:pt idx="363">
                  <c:v>-1.069</c:v>
                </c:pt>
                <c:pt idx="364">
                  <c:v>-1.08</c:v>
                </c:pt>
                <c:pt idx="365">
                  <c:v>-1.044</c:v>
                </c:pt>
                <c:pt idx="366">
                  <c:v>-0.96499999999999997</c:v>
                </c:pt>
                <c:pt idx="367">
                  <c:v>-0.84899999999999998</c:v>
                </c:pt>
                <c:pt idx="368">
                  <c:v>-0.70099999999999996</c:v>
                </c:pt>
                <c:pt idx="369">
                  <c:v>-0.53300000000000003</c:v>
                </c:pt>
                <c:pt idx="370">
                  <c:v>-0.35299999999999998</c:v>
                </c:pt>
                <c:pt idx="371">
                  <c:v>-0.17199999999999999</c:v>
                </c:pt>
                <c:pt idx="372">
                  <c:v>2E-3</c:v>
                </c:pt>
                <c:pt idx="373">
                  <c:v>0.16</c:v>
                </c:pt>
                <c:pt idx="374">
                  <c:v>0.29599999999999999</c:v>
                </c:pt>
                <c:pt idx="375">
                  <c:v>0.40500000000000003</c:v>
                </c:pt>
                <c:pt idx="376">
                  <c:v>0.48299999999999998</c:v>
                </c:pt>
                <c:pt idx="377">
                  <c:v>0.53100000000000003</c:v>
                </c:pt>
                <c:pt idx="378">
                  <c:v>0.54900000000000004</c:v>
                </c:pt>
                <c:pt idx="379">
                  <c:v>0.54100000000000004</c:v>
                </c:pt>
                <c:pt idx="380">
                  <c:v>0.51200000000000001</c:v>
                </c:pt>
                <c:pt idx="381">
                  <c:v>0.46800000000000003</c:v>
                </c:pt>
                <c:pt idx="382">
                  <c:v>0.41799999999999998</c:v>
                </c:pt>
                <c:pt idx="383">
                  <c:v>0.36699999999999999</c:v>
                </c:pt>
                <c:pt idx="384">
                  <c:v>0.32100000000000001</c:v>
                </c:pt>
                <c:pt idx="385">
                  <c:v>0.28599999999999998</c:v>
                </c:pt>
                <c:pt idx="386">
                  <c:v>0.26300000000000001</c:v>
                </c:pt>
                <c:pt idx="387">
                  <c:v>0.251</c:v>
                </c:pt>
                <c:pt idx="388">
                  <c:v>0.249</c:v>
                </c:pt>
                <c:pt idx="389">
                  <c:v>0.252</c:v>
                </c:pt>
                <c:pt idx="390">
                  <c:v>0.25600000000000001</c:v>
                </c:pt>
                <c:pt idx="391">
                  <c:v>0.253</c:v>
                </c:pt>
                <c:pt idx="392">
                  <c:v>0.24</c:v>
                </c:pt>
                <c:pt idx="393">
                  <c:v>0.21099999999999999</c:v>
                </c:pt>
                <c:pt idx="394">
                  <c:v>0.16500000000000001</c:v>
                </c:pt>
                <c:pt idx="395">
                  <c:v>0.10299999999999999</c:v>
                </c:pt>
                <c:pt idx="396">
                  <c:v>2.9000000000000001E-2</c:v>
                </c:pt>
                <c:pt idx="397">
                  <c:v>-5.2999999999999999E-2</c:v>
                </c:pt>
                <c:pt idx="398">
                  <c:v>-0.13500000000000001</c:v>
                </c:pt>
                <c:pt idx="399">
                  <c:v>-0.21</c:v>
                </c:pt>
                <c:pt idx="400">
                  <c:v>-0.26900000000000002</c:v>
                </c:pt>
                <c:pt idx="401">
                  <c:v>-0.307</c:v>
                </c:pt>
                <c:pt idx="402">
                  <c:v>-0.32</c:v>
                </c:pt>
                <c:pt idx="403">
                  <c:v>-0.30599999999999999</c:v>
                </c:pt>
                <c:pt idx="404">
                  <c:v>-0.26600000000000001</c:v>
                </c:pt>
                <c:pt idx="405">
                  <c:v>-0.20399999999999999</c:v>
                </c:pt>
                <c:pt idx="406">
                  <c:v>-0.126</c:v>
                </c:pt>
                <c:pt idx="407">
                  <c:v>-0.04</c:v>
                </c:pt>
                <c:pt idx="408">
                  <c:v>4.5999999999999999E-2</c:v>
                </c:pt>
                <c:pt idx="409">
                  <c:v>0.123</c:v>
                </c:pt>
                <c:pt idx="410">
                  <c:v>0.182</c:v>
                </c:pt>
                <c:pt idx="411">
                  <c:v>0.218</c:v>
                </c:pt>
                <c:pt idx="412">
                  <c:v>0.22700000000000001</c:v>
                </c:pt>
                <c:pt idx="413">
                  <c:v>0.20799999999999999</c:v>
                </c:pt>
                <c:pt idx="414">
                  <c:v>0.161</c:v>
                </c:pt>
                <c:pt idx="415">
                  <c:v>9.2999999999999999E-2</c:v>
                </c:pt>
                <c:pt idx="416">
                  <c:v>8.0000000000000002E-3</c:v>
                </c:pt>
                <c:pt idx="417">
                  <c:v>-8.4000000000000005E-2</c:v>
                </c:pt>
                <c:pt idx="418">
                  <c:v>-0.17499999999999999</c:v>
                </c:pt>
                <c:pt idx="419">
                  <c:v>-0.25700000000000001</c:v>
                </c:pt>
                <c:pt idx="420">
                  <c:v>-0.32300000000000001</c:v>
                </c:pt>
                <c:pt idx="421">
                  <c:v>-0.36599999999999999</c:v>
                </c:pt>
                <c:pt idx="422">
                  <c:v>-0.38400000000000001</c:v>
                </c:pt>
                <c:pt idx="423">
                  <c:v>-0.375</c:v>
                </c:pt>
                <c:pt idx="424">
                  <c:v>-0.34100000000000003</c:v>
                </c:pt>
                <c:pt idx="425">
                  <c:v>-0.28299999999999997</c:v>
                </c:pt>
                <c:pt idx="426">
                  <c:v>-0.20699999999999999</c:v>
                </c:pt>
                <c:pt idx="427">
                  <c:v>-0.11899999999999999</c:v>
                </c:pt>
                <c:pt idx="428">
                  <c:v>-2.9000000000000001E-2</c:v>
                </c:pt>
                <c:pt idx="429">
                  <c:v>5.8999999999999997E-2</c:v>
                </c:pt>
                <c:pt idx="430">
                  <c:v>0.13500000000000001</c:v>
                </c:pt>
                <c:pt idx="431">
                  <c:v>0.19600000000000001</c:v>
                </c:pt>
                <c:pt idx="432">
                  <c:v>0.23699999999999999</c:v>
                </c:pt>
                <c:pt idx="433">
                  <c:v>0.254</c:v>
                </c:pt>
                <c:pt idx="434">
                  <c:v>0.247</c:v>
                </c:pt>
                <c:pt idx="435">
                  <c:v>0.215</c:v>
                </c:pt>
                <c:pt idx="436">
                  <c:v>0.16</c:v>
                </c:pt>
                <c:pt idx="437">
                  <c:v>8.4000000000000005E-2</c:v>
                </c:pt>
                <c:pt idx="438">
                  <c:v>-0.01</c:v>
                </c:pt>
                <c:pt idx="439">
                  <c:v>-0.11899999999999999</c:v>
                </c:pt>
                <c:pt idx="440">
                  <c:v>-0.23499999999999999</c:v>
                </c:pt>
                <c:pt idx="441">
                  <c:v>-0.35299999999999998</c:v>
                </c:pt>
                <c:pt idx="442">
                  <c:v>-0.46500000000000002</c:v>
                </c:pt>
                <c:pt idx="443">
                  <c:v>-0.56399999999999995</c:v>
                </c:pt>
                <c:pt idx="444">
                  <c:v>-0.64200000000000002</c:v>
                </c:pt>
                <c:pt idx="445">
                  <c:v>-0.69399999999999995</c:v>
                </c:pt>
                <c:pt idx="446">
                  <c:v>-0.71399999999999997</c:v>
                </c:pt>
                <c:pt idx="447">
                  <c:v>-0.69899999999999995</c:v>
                </c:pt>
                <c:pt idx="448">
                  <c:v>-0.65100000000000002</c:v>
                </c:pt>
                <c:pt idx="449">
                  <c:v>-0.57099999999999995</c:v>
                </c:pt>
                <c:pt idx="450">
                  <c:v>-0.46700000000000003</c:v>
                </c:pt>
                <c:pt idx="451">
                  <c:v>-0.34799999999999998</c:v>
                </c:pt>
                <c:pt idx="452">
                  <c:v>-0.224</c:v>
                </c:pt>
                <c:pt idx="453">
                  <c:v>-0.108</c:v>
                </c:pt>
                <c:pt idx="454">
                  <c:v>-0.01</c:v>
                </c:pt>
                <c:pt idx="455">
                  <c:v>6.0999999999999999E-2</c:v>
                </c:pt>
                <c:pt idx="456">
                  <c:v>9.8000000000000004E-2</c:v>
                </c:pt>
                <c:pt idx="457">
                  <c:v>9.9000000000000005E-2</c:v>
                </c:pt>
                <c:pt idx="458">
                  <c:v>6.5000000000000002E-2</c:v>
                </c:pt>
                <c:pt idx="459">
                  <c:v>2E-3</c:v>
                </c:pt>
                <c:pt idx="460">
                  <c:v>-8.4000000000000005E-2</c:v>
                </c:pt>
                <c:pt idx="461">
                  <c:v>-0.18</c:v>
                </c:pt>
                <c:pt idx="462">
                  <c:v>-0.27600000000000002</c:v>
                </c:pt>
                <c:pt idx="463">
                  <c:v>-0.36</c:v>
                </c:pt>
                <c:pt idx="464">
                  <c:v>-0.42399999999999999</c:v>
                </c:pt>
                <c:pt idx="465">
                  <c:v>-0.46</c:v>
                </c:pt>
                <c:pt idx="466">
                  <c:v>-0.46800000000000003</c:v>
                </c:pt>
                <c:pt idx="467">
                  <c:v>-0.44800000000000001</c:v>
                </c:pt>
                <c:pt idx="468">
                  <c:v>-0.40600000000000003</c:v>
                </c:pt>
                <c:pt idx="469">
                  <c:v>-0.34899999999999998</c:v>
                </c:pt>
                <c:pt idx="470">
                  <c:v>-0.28699999999999998</c:v>
                </c:pt>
                <c:pt idx="471">
                  <c:v>-0.22900000000000001</c:v>
                </c:pt>
                <c:pt idx="472">
                  <c:v>-0.184</c:v>
                </c:pt>
                <c:pt idx="473">
                  <c:v>-0.159</c:v>
                </c:pt>
                <c:pt idx="474">
                  <c:v>-0.158</c:v>
                </c:pt>
                <c:pt idx="475">
                  <c:v>-0.18099999999999999</c:v>
                </c:pt>
                <c:pt idx="476">
                  <c:v>-0.22600000000000001</c:v>
                </c:pt>
                <c:pt idx="477">
                  <c:v>-0.28799999999999998</c:v>
                </c:pt>
                <c:pt idx="478">
                  <c:v>-0.36</c:v>
                </c:pt>
                <c:pt idx="479">
                  <c:v>-0.434</c:v>
                </c:pt>
                <c:pt idx="480">
                  <c:v>-0.502</c:v>
                </c:pt>
                <c:pt idx="481">
                  <c:v>-0.56000000000000005</c:v>
                </c:pt>
                <c:pt idx="482">
                  <c:v>-0.60299999999999998</c:v>
                </c:pt>
                <c:pt idx="483">
                  <c:v>-0.63300000000000001</c:v>
                </c:pt>
                <c:pt idx="484">
                  <c:v>-0.65200000000000002</c:v>
                </c:pt>
                <c:pt idx="485">
                  <c:v>-0.66500000000000004</c:v>
                </c:pt>
                <c:pt idx="486">
                  <c:v>-0.67800000000000005</c:v>
                </c:pt>
                <c:pt idx="487">
                  <c:v>-0.69899999999999995</c:v>
                </c:pt>
                <c:pt idx="488">
                  <c:v>-0.73399999999999999</c:v>
                </c:pt>
                <c:pt idx="489">
                  <c:v>-0.78800000000000003</c:v>
                </c:pt>
                <c:pt idx="490">
                  <c:v>-0.86099999999999999</c:v>
                </c:pt>
                <c:pt idx="491">
                  <c:v>-0.95199999999999996</c:v>
                </c:pt>
                <c:pt idx="492">
                  <c:v>-1.052</c:v>
                </c:pt>
                <c:pt idx="493">
                  <c:v>-1.153</c:v>
                </c:pt>
                <c:pt idx="494">
                  <c:v>-1.244</c:v>
                </c:pt>
                <c:pt idx="495">
                  <c:v>-1.3120000000000001</c:v>
                </c:pt>
                <c:pt idx="496">
                  <c:v>-1.3480000000000001</c:v>
                </c:pt>
                <c:pt idx="497">
                  <c:v>-1.3440000000000001</c:v>
                </c:pt>
                <c:pt idx="498">
                  <c:v>-1.2969999999999999</c:v>
                </c:pt>
                <c:pt idx="499">
                  <c:v>-1.206</c:v>
                </c:pt>
                <c:pt idx="500">
                  <c:v>-1.0780000000000001</c:v>
                </c:pt>
                <c:pt idx="501">
                  <c:v>-0.92400000000000004</c:v>
                </c:pt>
                <c:pt idx="502">
                  <c:v>-0.75800000000000001</c:v>
                </c:pt>
                <c:pt idx="503">
                  <c:v>-0.59599999999999997</c:v>
                </c:pt>
                <c:pt idx="504">
                  <c:v>-0.45300000000000001</c:v>
                </c:pt>
                <c:pt idx="505">
                  <c:v>-0.34300000000000003</c:v>
                </c:pt>
                <c:pt idx="506">
                  <c:v>-0.27400000000000002</c:v>
                </c:pt>
                <c:pt idx="507">
                  <c:v>-0.25</c:v>
                </c:pt>
                <c:pt idx="508">
                  <c:v>-0.26900000000000002</c:v>
                </c:pt>
                <c:pt idx="509">
                  <c:v>-0.32400000000000001</c:v>
                </c:pt>
                <c:pt idx="510">
                  <c:v>-0.40100000000000002</c:v>
                </c:pt>
                <c:pt idx="511">
                  <c:v>-0.48599999999999999</c:v>
                </c:pt>
                <c:pt idx="512">
                  <c:v>-0.56299999999999994</c:v>
                </c:pt>
                <c:pt idx="513">
                  <c:v>-0.61899999999999999</c:v>
                </c:pt>
                <c:pt idx="514">
                  <c:v>-0.64200000000000002</c:v>
                </c:pt>
                <c:pt idx="515">
                  <c:v>-0.626</c:v>
                </c:pt>
                <c:pt idx="516">
                  <c:v>-0.56699999999999995</c:v>
                </c:pt>
                <c:pt idx="517">
                  <c:v>-0.46800000000000003</c:v>
                </c:pt>
                <c:pt idx="518">
                  <c:v>-0.33400000000000002</c:v>
                </c:pt>
                <c:pt idx="519">
                  <c:v>-0.17599999999999999</c:v>
                </c:pt>
                <c:pt idx="520">
                  <c:v>-5.0000000000000001E-3</c:v>
                </c:pt>
                <c:pt idx="521">
                  <c:v>0.16800000000000001</c:v>
                </c:pt>
                <c:pt idx="522">
                  <c:v>0.33</c:v>
                </c:pt>
                <c:pt idx="523">
                  <c:v>0.47199999999999998</c:v>
                </c:pt>
                <c:pt idx="524">
                  <c:v>0.58899999999999997</c:v>
                </c:pt>
                <c:pt idx="525">
                  <c:v>0.67600000000000005</c:v>
                </c:pt>
                <c:pt idx="526">
                  <c:v>0.73399999999999999</c:v>
                </c:pt>
                <c:pt idx="527">
                  <c:v>0.76500000000000001</c:v>
                </c:pt>
                <c:pt idx="528">
                  <c:v>0.77200000000000002</c:v>
                </c:pt>
                <c:pt idx="529">
                  <c:v>0.76200000000000001</c:v>
                </c:pt>
                <c:pt idx="530">
                  <c:v>0.73899999999999999</c:v>
                </c:pt>
                <c:pt idx="531">
                  <c:v>0.70699999999999996</c:v>
                </c:pt>
                <c:pt idx="532">
                  <c:v>0.67100000000000004</c:v>
                </c:pt>
                <c:pt idx="533">
                  <c:v>0.63200000000000001</c:v>
                </c:pt>
                <c:pt idx="534">
                  <c:v>0.58899999999999997</c:v>
                </c:pt>
                <c:pt idx="535">
                  <c:v>0.54100000000000004</c:v>
                </c:pt>
                <c:pt idx="536">
                  <c:v>0.48699999999999999</c:v>
                </c:pt>
                <c:pt idx="537">
                  <c:v>0.42499999999999999</c:v>
                </c:pt>
                <c:pt idx="538">
                  <c:v>0.35599999999999998</c:v>
                </c:pt>
                <c:pt idx="539">
                  <c:v>0.28100000000000003</c:v>
                </c:pt>
                <c:pt idx="540">
                  <c:v>0.2</c:v>
                </c:pt>
                <c:pt idx="541">
                  <c:v>0.11799999999999999</c:v>
                </c:pt>
                <c:pt idx="542">
                  <c:v>3.9E-2</c:v>
                </c:pt>
                <c:pt idx="543">
                  <c:v>-3.3000000000000002E-2</c:v>
                </c:pt>
                <c:pt idx="544">
                  <c:v>-9.1999999999999998E-2</c:v>
                </c:pt>
                <c:pt idx="545">
                  <c:v>-0.13500000000000001</c:v>
                </c:pt>
                <c:pt idx="546">
                  <c:v>-0.158</c:v>
                </c:pt>
                <c:pt idx="547">
                  <c:v>-0.16</c:v>
                </c:pt>
                <c:pt idx="548">
                  <c:v>-0.14299999999999999</c:v>
                </c:pt>
                <c:pt idx="549">
                  <c:v>-0.111</c:v>
                </c:pt>
                <c:pt idx="550">
                  <c:v>-6.8000000000000005E-2</c:v>
                </c:pt>
                <c:pt idx="551">
                  <c:v>-2.1000000000000001E-2</c:v>
                </c:pt>
                <c:pt idx="552">
                  <c:v>2.4E-2</c:v>
                </c:pt>
                <c:pt idx="553">
                  <c:v>5.8999999999999997E-2</c:v>
                </c:pt>
                <c:pt idx="554">
                  <c:v>7.9000000000000001E-2</c:v>
                </c:pt>
                <c:pt idx="555">
                  <c:v>0.08</c:v>
                </c:pt>
                <c:pt idx="556">
                  <c:v>0.06</c:v>
                </c:pt>
                <c:pt idx="557">
                  <c:v>2.1999999999999999E-2</c:v>
                </c:pt>
                <c:pt idx="558">
                  <c:v>-3.1E-2</c:v>
                </c:pt>
                <c:pt idx="559">
                  <c:v>-9.4E-2</c:v>
                </c:pt>
                <c:pt idx="560">
                  <c:v>-0.157</c:v>
                </c:pt>
                <c:pt idx="561">
                  <c:v>-0.214</c:v>
                </c:pt>
                <c:pt idx="562">
                  <c:v>-0.255</c:v>
                </c:pt>
                <c:pt idx="563">
                  <c:v>-0.27400000000000002</c:v>
                </c:pt>
                <c:pt idx="564">
                  <c:v>-0.26800000000000002</c:v>
                </c:pt>
                <c:pt idx="565">
                  <c:v>-0.23599999999999999</c:v>
                </c:pt>
                <c:pt idx="566">
                  <c:v>-0.18</c:v>
                </c:pt>
                <c:pt idx="567">
                  <c:v>-0.104</c:v>
                </c:pt>
                <c:pt idx="568">
                  <c:v>-1.4999999999999999E-2</c:v>
                </c:pt>
                <c:pt idx="569">
                  <c:v>7.9000000000000001E-2</c:v>
                </c:pt>
                <c:pt idx="570">
                  <c:v>0.16700000000000001</c:v>
                </c:pt>
                <c:pt idx="571">
                  <c:v>0.24099999999999999</c:v>
                </c:pt>
                <c:pt idx="572">
                  <c:v>0.29399999999999998</c:v>
                </c:pt>
                <c:pt idx="573">
                  <c:v>0.32200000000000001</c:v>
                </c:pt>
                <c:pt idx="574">
                  <c:v>0.32300000000000001</c:v>
                </c:pt>
                <c:pt idx="575">
                  <c:v>0.3</c:v>
                </c:pt>
                <c:pt idx="576">
                  <c:v>0.25800000000000001</c:v>
                </c:pt>
                <c:pt idx="577">
                  <c:v>0.20499999999999999</c:v>
                </c:pt>
                <c:pt idx="578">
                  <c:v>0.14799999999999999</c:v>
                </c:pt>
                <c:pt idx="579">
                  <c:v>9.9000000000000005E-2</c:v>
                </c:pt>
                <c:pt idx="580">
                  <c:v>6.5000000000000002E-2</c:v>
                </c:pt>
                <c:pt idx="581">
                  <c:v>5.1999999999999998E-2</c:v>
                </c:pt>
                <c:pt idx="582">
                  <c:v>6.3E-2</c:v>
                </c:pt>
                <c:pt idx="583">
                  <c:v>9.9000000000000005E-2</c:v>
                </c:pt>
                <c:pt idx="584">
                  <c:v>0.155</c:v>
                </c:pt>
                <c:pt idx="585">
                  <c:v>0.224</c:v>
                </c:pt>
                <c:pt idx="586">
                  <c:v>0.29599999999999999</c:v>
                </c:pt>
                <c:pt idx="587">
                  <c:v>0.36</c:v>
                </c:pt>
                <c:pt idx="588">
                  <c:v>0.40300000000000002</c:v>
                </c:pt>
                <c:pt idx="589">
                  <c:v>0.41699999999999998</c:v>
                </c:pt>
                <c:pt idx="590">
                  <c:v>0.39500000000000002</c:v>
                </c:pt>
                <c:pt idx="591">
                  <c:v>0.33300000000000002</c:v>
                </c:pt>
                <c:pt idx="592">
                  <c:v>0.23499999999999999</c:v>
                </c:pt>
                <c:pt idx="593">
                  <c:v>0.107</c:v>
                </c:pt>
                <c:pt idx="594">
                  <c:v>-3.7999999999999999E-2</c:v>
                </c:pt>
                <c:pt idx="595">
                  <c:v>-0.184</c:v>
                </c:pt>
                <c:pt idx="596">
                  <c:v>-0.317</c:v>
                </c:pt>
                <c:pt idx="597">
                  <c:v>-0.41899999999999998</c:v>
                </c:pt>
                <c:pt idx="598">
                  <c:v>-0.47599999999999998</c:v>
                </c:pt>
                <c:pt idx="599">
                  <c:v>-0.47899999999999998</c:v>
                </c:pt>
                <c:pt idx="600">
                  <c:v>-0.42099999999999999</c:v>
                </c:pt>
                <c:pt idx="601">
                  <c:v>-0.30399999999999999</c:v>
                </c:pt>
                <c:pt idx="602">
                  <c:v>-0.13500000000000001</c:v>
                </c:pt>
                <c:pt idx="603">
                  <c:v>7.2999999999999995E-2</c:v>
                </c:pt>
                <c:pt idx="604">
                  <c:v>0.30199999999999999</c:v>
                </c:pt>
                <c:pt idx="605">
                  <c:v>0.53300000000000003</c:v>
                </c:pt>
                <c:pt idx="606">
                  <c:v>0.747</c:v>
                </c:pt>
                <c:pt idx="607">
                  <c:v>0.92600000000000005</c:v>
                </c:pt>
                <c:pt idx="608">
                  <c:v>1.0529999999999999</c:v>
                </c:pt>
                <c:pt idx="609">
                  <c:v>1.119</c:v>
                </c:pt>
                <c:pt idx="610">
                  <c:v>1.119</c:v>
                </c:pt>
                <c:pt idx="611">
                  <c:v>1.0549999999999999</c:v>
                </c:pt>
                <c:pt idx="612">
                  <c:v>0.93400000000000005</c:v>
                </c:pt>
                <c:pt idx="613">
                  <c:v>0.76700000000000002</c:v>
                </c:pt>
                <c:pt idx="614">
                  <c:v>0.56999999999999995</c:v>
                </c:pt>
                <c:pt idx="615">
                  <c:v>0.36099999999999999</c:v>
                </c:pt>
                <c:pt idx="616">
                  <c:v>0.157</c:v>
                </c:pt>
                <c:pt idx="617">
                  <c:v>-2.4E-2</c:v>
                </c:pt>
                <c:pt idx="618">
                  <c:v>-0.17</c:v>
                </c:pt>
                <c:pt idx="619">
                  <c:v>-0.27100000000000002</c:v>
                </c:pt>
                <c:pt idx="620">
                  <c:v>-0.32100000000000001</c:v>
                </c:pt>
                <c:pt idx="621">
                  <c:v>-0.32200000000000001</c:v>
                </c:pt>
                <c:pt idx="622">
                  <c:v>-0.27800000000000002</c:v>
                </c:pt>
                <c:pt idx="623">
                  <c:v>-0.19900000000000001</c:v>
                </c:pt>
                <c:pt idx="624">
                  <c:v>-9.5000000000000001E-2</c:v>
                </c:pt>
                <c:pt idx="625">
                  <c:v>0.02</c:v>
                </c:pt>
                <c:pt idx="626">
                  <c:v>0.13400000000000001</c:v>
                </c:pt>
                <c:pt idx="627">
                  <c:v>0.23499999999999999</c:v>
                </c:pt>
                <c:pt idx="628">
                  <c:v>0.314</c:v>
                </c:pt>
                <c:pt idx="629">
                  <c:v>0.36499999999999999</c:v>
                </c:pt>
                <c:pt idx="630">
                  <c:v>0.38600000000000001</c:v>
                </c:pt>
                <c:pt idx="631">
                  <c:v>0.377</c:v>
                </c:pt>
                <c:pt idx="632">
                  <c:v>0.34200000000000003</c:v>
                </c:pt>
                <c:pt idx="633">
                  <c:v>0.28499999999999998</c:v>
                </c:pt>
                <c:pt idx="634">
                  <c:v>0.21199999999999999</c:v>
                </c:pt>
                <c:pt idx="635">
                  <c:v>0.13100000000000001</c:v>
                </c:pt>
                <c:pt idx="636">
                  <c:v>4.8000000000000001E-2</c:v>
                </c:pt>
                <c:pt idx="637">
                  <c:v>-2.9000000000000001E-2</c:v>
                </c:pt>
                <c:pt idx="638">
                  <c:v>-9.8000000000000004E-2</c:v>
                </c:pt>
                <c:pt idx="639">
                  <c:v>-0.154</c:v>
                </c:pt>
                <c:pt idx="640">
                  <c:v>-0.19600000000000001</c:v>
                </c:pt>
                <c:pt idx="641">
                  <c:v>-0.22700000000000001</c:v>
                </c:pt>
                <c:pt idx="642">
                  <c:v>-0.246</c:v>
                </c:pt>
                <c:pt idx="643">
                  <c:v>-0.25600000000000001</c:v>
                </c:pt>
                <c:pt idx="644">
                  <c:v>-0.26300000000000001</c:v>
                </c:pt>
                <c:pt idx="645">
                  <c:v>-0.26800000000000002</c:v>
                </c:pt>
                <c:pt idx="646">
                  <c:v>-0.27800000000000002</c:v>
                </c:pt>
                <c:pt idx="647">
                  <c:v>-0.29599999999999999</c:v>
                </c:pt>
                <c:pt idx="648">
                  <c:v>-0.32500000000000001</c:v>
                </c:pt>
                <c:pt idx="649">
                  <c:v>-0.36799999999999999</c:v>
                </c:pt>
                <c:pt idx="650">
                  <c:v>-0.42499999999999999</c:v>
                </c:pt>
                <c:pt idx="651">
                  <c:v>-0.495</c:v>
                </c:pt>
                <c:pt idx="652">
                  <c:v>-0.57699999999999996</c:v>
                </c:pt>
                <c:pt idx="653">
                  <c:v>-0.66900000000000004</c:v>
                </c:pt>
                <c:pt idx="654">
                  <c:v>-0.76600000000000001</c:v>
                </c:pt>
                <c:pt idx="655">
                  <c:v>-0.86499999999999999</c:v>
                </c:pt>
                <c:pt idx="656">
                  <c:v>-0.96199999999999997</c:v>
                </c:pt>
                <c:pt idx="657">
                  <c:v>-1.0509999999999999</c:v>
                </c:pt>
                <c:pt idx="658">
                  <c:v>-1.127</c:v>
                </c:pt>
                <c:pt idx="659">
                  <c:v>-1.1839999999999999</c:v>
                </c:pt>
                <c:pt idx="660">
                  <c:v>-1.2190000000000001</c:v>
                </c:pt>
                <c:pt idx="661">
                  <c:v>-1.2270000000000001</c:v>
                </c:pt>
                <c:pt idx="662">
                  <c:v>-1.2070000000000001</c:v>
                </c:pt>
                <c:pt idx="663">
                  <c:v>-1.1579999999999999</c:v>
                </c:pt>
                <c:pt idx="664">
                  <c:v>-1.0820000000000001</c:v>
                </c:pt>
                <c:pt idx="665">
                  <c:v>-0.98299999999999998</c:v>
                </c:pt>
                <c:pt idx="666">
                  <c:v>-0.86699999999999999</c:v>
                </c:pt>
                <c:pt idx="667">
                  <c:v>-0.74399999999999999</c:v>
                </c:pt>
                <c:pt idx="668">
                  <c:v>-0.622</c:v>
                </c:pt>
                <c:pt idx="669">
                  <c:v>-0.50800000000000001</c:v>
                </c:pt>
                <c:pt idx="670">
                  <c:v>-0.41099999999999998</c:v>
                </c:pt>
                <c:pt idx="671">
                  <c:v>-0.33600000000000002</c:v>
                </c:pt>
                <c:pt idx="672">
                  <c:v>-0.28699999999999998</c:v>
                </c:pt>
                <c:pt idx="673">
                  <c:v>-0.26500000000000001</c:v>
                </c:pt>
                <c:pt idx="674">
                  <c:v>-0.26500000000000001</c:v>
                </c:pt>
                <c:pt idx="675">
                  <c:v>-0.28499999999999998</c:v>
                </c:pt>
                <c:pt idx="676">
                  <c:v>-0.315</c:v>
                </c:pt>
                <c:pt idx="677">
                  <c:v>-0.34699999999999998</c:v>
                </c:pt>
                <c:pt idx="678">
                  <c:v>-0.371</c:v>
                </c:pt>
                <c:pt idx="679">
                  <c:v>-0.378</c:v>
                </c:pt>
                <c:pt idx="680">
                  <c:v>-0.36199999999999999</c:v>
                </c:pt>
                <c:pt idx="681">
                  <c:v>-0.31900000000000001</c:v>
                </c:pt>
                <c:pt idx="682">
                  <c:v>-0.249</c:v>
                </c:pt>
                <c:pt idx="683">
                  <c:v>-0.154</c:v>
                </c:pt>
                <c:pt idx="684">
                  <c:v>-4.2000000000000003E-2</c:v>
                </c:pt>
                <c:pt idx="685">
                  <c:v>7.8E-2</c:v>
                </c:pt>
                <c:pt idx="686">
                  <c:v>0.19500000000000001</c:v>
                </c:pt>
                <c:pt idx="687">
                  <c:v>0.29499999999999998</c:v>
                </c:pt>
                <c:pt idx="688">
                  <c:v>0.36699999999999999</c:v>
                </c:pt>
                <c:pt idx="689">
                  <c:v>0.40200000000000002</c:v>
                </c:pt>
                <c:pt idx="690">
                  <c:v>0.39300000000000002</c:v>
                </c:pt>
                <c:pt idx="691">
                  <c:v>0.33900000000000002</c:v>
                </c:pt>
                <c:pt idx="692">
                  <c:v>0.24199999999999999</c:v>
                </c:pt>
                <c:pt idx="693">
                  <c:v>0.111</c:v>
                </c:pt>
                <c:pt idx="694">
                  <c:v>-4.4999999999999998E-2</c:v>
                </c:pt>
                <c:pt idx="695">
                  <c:v>-0.21</c:v>
                </c:pt>
                <c:pt idx="696">
                  <c:v>-0.371</c:v>
                </c:pt>
                <c:pt idx="697">
                  <c:v>-0.51200000000000001</c:v>
                </c:pt>
                <c:pt idx="698">
                  <c:v>-0.621</c:v>
                </c:pt>
                <c:pt idx="699">
                  <c:v>-0.68799999999999994</c:v>
                </c:pt>
                <c:pt idx="700">
                  <c:v>-0.71</c:v>
                </c:pt>
                <c:pt idx="701">
                  <c:v>-0.68600000000000005</c:v>
                </c:pt>
                <c:pt idx="702">
                  <c:v>-0.61899999999999999</c:v>
                </c:pt>
                <c:pt idx="703">
                  <c:v>-0.51700000000000002</c:v>
                </c:pt>
                <c:pt idx="704">
                  <c:v>-0.39100000000000001</c:v>
                </c:pt>
                <c:pt idx="705">
                  <c:v>-0.253</c:v>
                </c:pt>
                <c:pt idx="706">
                  <c:v>-0.11600000000000001</c:v>
                </c:pt>
                <c:pt idx="707">
                  <c:v>8.0000000000000002E-3</c:v>
                </c:pt>
                <c:pt idx="708">
                  <c:v>0.109</c:v>
                </c:pt>
                <c:pt idx="709">
                  <c:v>0.18099999999999999</c:v>
                </c:pt>
                <c:pt idx="710">
                  <c:v>0.22</c:v>
                </c:pt>
                <c:pt idx="711">
                  <c:v>0.22800000000000001</c:v>
                </c:pt>
                <c:pt idx="712">
                  <c:v>0.21</c:v>
                </c:pt>
                <c:pt idx="713">
                  <c:v>0.17499999999999999</c:v>
                </c:pt>
                <c:pt idx="714">
                  <c:v>0.13500000000000001</c:v>
                </c:pt>
                <c:pt idx="715">
                  <c:v>9.8000000000000004E-2</c:v>
                </c:pt>
                <c:pt idx="716">
                  <c:v>7.3999999999999996E-2</c:v>
                </c:pt>
                <c:pt idx="717">
                  <c:v>7.2999999999999995E-2</c:v>
                </c:pt>
                <c:pt idx="718">
                  <c:v>9.8000000000000004E-2</c:v>
                </c:pt>
                <c:pt idx="719">
                  <c:v>0.151</c:v>
                </c:pt>
                <c:pt idx="720">
                  <c:v>0.22900000000000001</c:v>
                </c:pt>
                <c:pt idx="721">
                  <c:v>0.32300000000000001</c:v>
                </c:pt>
                <c:pt idx="722">
                  <c:v>0.42399999999999999</c:v>
                </c:pt>
                <c:pt idx="723">
                  <c:v>0.51600000000000001</c:v>
                </c:pt>
                <c:pt idx="724">
                  <c:v>0.58599999999999997</c:v>
                </c:pt>
                <c:pt idx="725">
                  <c:v>0.61799999999999999</c:v>
                </c:pt>
                <c:pt idx="726">
                  <c:v>0.60099999999999998</c:v>
                </c:pt>
                <c:pt idx="727">
                  <c:v>0.53</c:v>
                </c:pt>
                <c:pt idx="728">
                  <c:v>0.40100000000000002</c:v>
                </c:pt>
                <c:pt idx="729">
                  <c:v>0.218</c:v>
                </c:pt>
                <c:pt idx="730">
                  <c:v>-0.01</c:v>
                </c:pt>
                <c:pt idx="731">
                  <c:v>-0.26800000000000002</c:v>
                </c:pt>
                <c:pt idx="732">
                  <c:v>-0.53900000000000003</c:v>
                </c:pt>
                <c:pt idx="733">
                  <c:v>-0.80100000000000005</c:v>
                </c:pt>
                <c:pt idx="734">
                  <c:v>-1.034</c:v>
                </c:pt>
                <c:pt idx="735">
                  <c:v>-1.218</c:v>
                </c:pt>
                <c:pt idx="736">
                  <c:v>-1.335</c:v>
                </c:pt>
                <c:pt idx="737">
                  <c:v>-1.375</c:v>
                </c:pt>
                <c:pt idx="738">
                  <c:v>-1.3320000000000001</c:v>
                </c:pt>
                <c:pt idx="739">
                  <c:v>-1.2090000000000001</c:v>
                </c:pt>
                <c:pt idx="740">
                  <c:v>-1.012</c:v>
                </c:pt>
                <c:pt idx="741">
                  <c:v>-0.75600000000000001</c:v>
                </c:pt>
                <c:pt idx="742">
                  <c:v>-0.46</c:v>
                </c:pt>
                <c:pt idx="743">
                  <c:v>-0.14299999999999999</c:v>
                </c:pt>
                <c:pt idx="744">
                  <c:v>0.17</c:v>
                </c:pt>
                <c:pt idx="745">
                  <c:v>0.46</c:v>
                </c:pt>
                <c:pt idx="746">
                  <c:v>0.70799999999999996</c:v>
                </c:pt>
                <c:pt idx="747">
                  <c:v>0.89800000000000002</c:v>
                </c:pt>
                <c:pt idx="748">
                  <c:v>1.02</c:v>
                </c:pt>
                <c:pt idx="749">
                  <c:v>1.069</c:v>
                </c:pt>
                <c:pt idx="750">
                  <c:v>1.042</c:v>
                </c:pt>
                <c:pt idx="751">
                  <c:v>0.94499999999999995</c:v>
                </c:pt>
                <c:pt idx="752">
                  <c:v>0.78500000000000003</c:v>
                </c:pt>
                <c:pt idx="753">
                  <c:v>0.57499999999999996</c:v>
                </c:pt>
                <c:pt idx="754">
                  <c:v>0.33</c:v>
                </c:pt>
                <c:pt idx="755">
                  <c:v>6.5000000000000002E-2</c:v>
                </c:pt>
                <c:pt idx="756">
                  <c:v>-0.20499999999999999</c:v>
                </c:pt>
                <c:pt idx="757">
                  <c:v>-0.46600000000000003</c:v>
                </c:pt>
                <c:pt idx="758">
                  <c:v>-0.70399999999999996</c:v>
                </c:pt>
                <c:pt idx="759">
                  <c:v>-0.90900000000000003</c:v>
                </c:pt>
                <c:pt idx="760">
                  <c:v>-1.071</c:v>
                </c:pt>
                <c:pt idx="761">
                  <c:v>-1.1850000000000001</c:v>
                </c:pt>
                <c:pt idx="762">
                  <c:v>-1.248</c:v>
                </c:pt>
                <c:pt idx="763">
                  <c:v>-1.258</c:v>
                </c:pt>
                <c:pt idx="764">
                  <c:v>-1.2190000000000001</c:v>
                </c:pt>
                <c:pt idx="765">
                  <c:v>-1.1339999999999999</c:v>
                </c:pt>
                <c:pt idx="766">
                  <c:v>-1.008</c:v>
                </c:pt>
                <c:pt idx="767">
                  <c:v>-0.85199999999999998</c:v>
                </c:pt>
                <c:pt idx="768">
                  <c:v>-0.67400000000000004</c:v>
                </c:pt>
                <c:pt idx="769">
                  <c:v>-0.48399999999999999</c:v>
                </c:pt>
                <c:pt idx="770">
                  <c:v>-0.29299999999999998</c:v>
                </c:pt>
                <c:pt idx="771">
                  <c:v>-0.11</c:v>
                </c:pt>
                <c:pt idx="772">
                  <c:v>5.6000000000000001E-2</c:v>
                </c:pt>
                <c:pt idx="773">
                  <c:v>0.19900000000000001</c:v>
                </c:pt>
                <c:pt idx="774">
                  <c:v>0.312</c:v>
                </c:pt>
                <c:pt idx="775">
                  <c:v>0.39100000000000001</c:v>
                </c:pt>
                <c:pt idx="776">
                  <c:v>0.432</c:v>
                </c:pt>
                <c:pt idx="777">
                  <c:v>0.435</c:v>
                </c:pt>
                <c:pt idx="778">
                  <c:v>0.40300000000000002</c:v>
                </c:pt>
                <c:pt idx="779">
                  <c:v>0.33900000000000002</c:v>
                </c:pt>
                <c:pt idx="780">
                  <c:v>0.249</c:v>
                </c:pt>
                <c:pt idx="781">
                  <c:v>0.14099999999999999</c:v>
                </c:pt>
                <c:pt idx="782">
                  <c:v>2.4E-2</c:v>
                </c:pt>
                <c:pt idx="783">
                  <c:v>-9.4E-2</c:v>
                </c:pt>
                <c:pt idx="784">
                  <c:v>-0.20399999999999999</c:v>
                </c:pt>
                <c:pt idx="785">
                  <c:v>-0.29899999999999999</c:v>
                </c:pt>
                <c:pt idx="786">
                  <c:v>-0.372</c:v>
                </c:pt>
                <c:pt idx="787">
                  <c:v>-0.41799999999999998</c:v>
                </c:pt>
                <c:pt idx="788">
                  <c:v>-0.436</c:v>
                </c:pt>
                <c:pt idx="789">
                  <c:v>-0.42599999999999999</c:v>
                </c:pt>
                <c:pt idx="790">
                  <c:v>-0.39100000000000001</c:v>
                </c:pt>
                <c:pt idx="791">
                  <c:v>-0.33700000000000002</c:v>
                </c:pt>
                <c:pt idx="792">
                  <c:v>-0.27100000000000002</c:v>
                </c:pt>
                <c:pt idx="793">
                  <c:v>-0.2</c:v>
                </c:pt>
                <c:pt idx="794">
                  <c:v>-0.13300000000000001</c:v>
                </c:pt>
                <c:pt idx="795">
                  <c:v>-7.6999999999999999E-2</c:v>
                </c:pt>
                <c:pt idx="796">
                  <c:v>-3.7999999999999999E-2</c:v>
                </c:pt>
                <c:pt idx="797">
                  <c:v>-1.7999999999999999E-2</c:v>
                </c:pt>
                <c:pt idx="798">
                  <c:v>-0.02</c:v>
                </c:pt>
                <c:pt idx="799">
                  <c:v>-4.1000000000000002E-2</c:v>
                </c:pt>
                <c:pt idx="800">
                  <c:v>-7.6999999999999999E-2</c:v>
                </c:pt>
                <c:pt idx="801">
                  <c:v>-0.121</c:v>
                </c:pt>
                <c:pt idx="802">
                  <c:v>-0.16600000000000001</c:v>
                </c:pt>
                <c:pt idx="803">
                  <c:v>-0.20100000000000001</c:v>
                </c:pt>
                <c:pt idx="804">
                  <c:v>-0.221</c:v>
                </c:pt>
                <c:pt idx="805">
                  <c:v>-0.218</c:v>
                </c:pt>
                <c:pt idx="806">
                  <c:v>-0.189</c:v>
                </c:pt>
                <c:pt idx="807">
                  <c:v>-0.13400000000000001</c:v>
                </c:pt>
                <c:pt idx="808">
                  <c:v>-5.5E-2</c:v>
                </c:pt>
                <c:pt idx="809">
                  <c:v>4.1000000000000002E-2</c:v>
                </c:pt>
                <c:pt idx="810">
                  <c:v>0.14799999999999999</c:v>
                </c:pt>
                <c:pt idx="811">
                  <c:v>0.25700000000000001</c:v>
                </c:pt>
                <c:pt idx="812">
                  <c:v>0.35599999999999998</c:v>
                </c:pt>
                <c:pt idx="813">
                  <c:v>0.436</c:v>
                </c:pt>
                <c:pt idx="814">
                  <c:v>0.48899999999999999</c:v>
                </c:pt>
                <c:pt idx="815">
                  <c:v>0.51</c:v>
                </c:pt>
                <c:pt idx="816">
                  <c:v>0.499</c:v>
                </c:pt>
                <c:pt idx="817">
                  <c:v>0.46</c:v>
                </c:pt>
                <c:pt idx="818">
                  <c:v>0.39900000000000002</c:v>
                </c:pt>
                <c:pt idx="819">
                  <c:v>0.32600000000000001</c:v>
                </c:pt>
                <c:pt idx="820">
                  <c:v>0.255</c:v>
                </c:pt>
                <c:pt idx="821">
                  <c:v>0.19600000000000001</c:v>
                </c:pt>
                <c:pt idx="822">
                  <c:v>0.158</c:v>
                </c:pt>
                <c:pt idx="823">
                  <c:v>0.14899999999999999</c:v>
                </c:pt>
                <c:pt idx="824">
                  <c:v>0.16800000000000001</c:v>
                </c:pt>
                <c:pt idx="825">
                  <c:v>0.215</c:v>
                </c:pt>
                <c:pt idx="826">
                  <c:v>0.28000000000000003</c:v>
                </c:pt>
                <c:pt idx="827">
                  <c:v>0.35499999999999998</c:v>
                </c:pt>
                <c:pt idx="828">
                  <c:v>0.42599999999999999</c:v>
                </c:pt>
                <c:pt idx="829">
                  <c:v>0.47899999999999998</c:v>
                </c:pt>
                <c:pt idx="830">
                  <c:v>0.5</c:v>
                </c:pt>
                <c:pt idx="831">
                  <c:v>0.48</c:v>
                </c:pt>
                <c:pt idx="832">
                  <c:v>0.41199999999999998</c:v>
                </c:pt>
                <c:pt idx="833">
                  <c:v>0.29299999999999998</c:v>
                </c:pt>
                <c:pt idx="834">
                  <c:v>0.128</c:v>
                </c:pt>
                <c:pt idx="835">
                  <c:v>-7.3999999999999996E-2</c:v>
                </c:pt>
                <c:pt idx="836">
                  <c:v>-0.3</c:v>
                </c:pt>
                <c:pt idx="837">
                  <c:v>-0.53400000000000003</c:v>
                </c:pt>
                <c:pt idx="838">
                  <c:v>-0.75600000000000001</c:v>
                </c:pt>
                <c:pt idx="839">
                  <c:v>-0.94799999999999995</c:v>
                </c:pt>
                <c:pt idx="840">
                  <c:v>-1.0960000000000001</c:v>
                </c:pt>
                <c:pt idx="841">
                  <c:v>-1.1870000000000001</c:v>
                </c:pt>
                <c:pt idx="842">
                  <c:v>-1.2150000000000001</c:v>
                </c:pt>
                <c:pt idx="843">
                  <c:v>-1.1779999999999999</c:v>
                </c:pt>
                <c:pt idx="844">
                  <c:v>-1.0820000000000001</c:v>
                </c:pt>
                <c:pt idx="845">
                  <c:v>-0.93600000000000005</c:v>
                </c:pt>
                <c:pt idx="846">
                  <c:v>-0.752</c:v>
                </c:pt>
                <c:pt idx="847">
                  <c:v>-0.54400000000000004</c:v>
                </c:pt>
                <c:pt idx="848">
                  <c:v>-0.32700000000000001</c:v>
                </c:pt>
                <c:pt idx="849">
                  <c:v>-0.115</c:v>
                </c:pt>
                <c:pt idx="850">
                  <c:v>8.1000000000000003E-2</c:v>
                </c:pt>
                <c:pt idx="851">
                  <c:v>0.25</c:v>
                </c:pt>
                <c:pt idx="852">
                  <c:v>0.38700000000000001</c:v>
                </c:pt>
                <c:pt idx="853">
                  <c:v>0.49</c:v>
                </c:pt>
                <c:pt idx="854">
                  <c:v>0.55900000000000005</c:v>
                </c:pt>
                <c:pt idx="855">
                  <c:v>0.59599999999999997</c:v>
                </c:pt>
                <c:pt idx="856">
                  <c:v>0.60699999999999998</c:v>
                </c:pt>
                <c:pt idx="857">
                  <c:v>0.59699999999999998</c:v>
                </c:pt>
                <c:pt idx="858">
                  <c:v>0.56899999999999995</c:v>
                </c:pt>
                <c:pt idx="859">
                  <c:v>0.53</c:v>
                </c:pt>
                <c:pt idx="860">
                  <c:v>0.48299999999999998</c:v>
                </c:pt>
                <c:pt idx="861">
                  <c:v>0.42899999999999999</c:v>
                </c:pt>
                <c:pt idx="862">
                  <c:v>0.372</c:v>
                </c:pt>
                <c:pt idx="863">
                  <c:v>0.312</c:v>
                </c:pt>
                <c:pt idx="864">
                  <c:v>0.249</c:v>
                </c:pt>
                <c:pt idx="865">
                  <c:v>0.185</c:v>
                </c:pt>
                <c:pt idx="866">
                  <c:v>0.11799999999999999</c:v>
                </c:pt>
                <c:pt idx="867">
                  <c:v>0.05</c:v>
                </c:pt>
                <c:pt idx="868">
                  <c:v>-1.7000000000000001E-2</c:v>
                </c:pt>
                <c:pt idx="869">
                  <c:v>-8.3000000000000004E-2</c:v>
                </c:pt>
                <c:pt idx="870">
                  <c:v>-0.14599999999999999</c:v>
                </c:pt>
                <c:pt idx="871">
                  <c:v>-0.20399999999999999</c:v>
                </c:pt>
                <c:pt idx="872">
                  <c:v>-0.25800000000000001</c:v>
                </c:pt>
                <c:pt idx="873">
                  <c:v>-0.30499999999999999</c:v>
                </c:pt>
                <c:pt idx="874">
                  <c:v>-0.34699999999999998</c:v>
                </c:pt>
                <c:pt idx="875">
                  <c:v>-0.38300000000000001</c:v>
                </c:pt>
                <c:pt idx="876">
                  <c:v>-0.41399999999999998</c:v>
                </c:pt>
                <c:pt idx="877">
                  <c:v>-0.439</c:v>
                </c:pt>
                <c:pt idx="878">
                  <c:v>-0.45800000000000002</c:v>
                </c:pt>
                <c:pt idx="879">
                  <c:v>-0.47199999999999998</c:v>
                </c:pt>
                <c:pt idx="880">
                  <c:v>-0.47799999999999998</c:v>
                </c:pt>
                <c:pt idx="881">
                  <c:v>-0.47599999999999998</c:v>
                </c:pt>
                <c:pt idx="882">
                  <c:v>-0.46300000000000002</c:v>
                </c:pt>
                <c:pt idx="883">
                  <c:v>-0.437</c:v>
                </c:pt>
                <c:pt idx="884">
                  <c:v>-0.39800000000000002</c:v>
                </c:pt>
                <c:pt idx="885">
                  <c:v>-0.34399999999999997</c:v>
                </c:pt>
                <c:pt idx="886">
                  <c:v>-0.27800000000000002</c:v>
                </c:pt>
                <c:pt idx="887">
                  <c:v>-0.20200000000000001</c:v>
                </c:pt>
                <c:pt idx="888">
                  <c:v>-0.122</c:v>
                </c:pt>
                <c:pt idx="889">
                  <c:v>-4.3999999999999997E-2</c:v>
                </c:pt>
                <c:pt idx="890">
                  <c:v>2.3E-2</c:v>
                </c:pt>
                <c:pt idx="891">
                  <c:v>7.1999999999999995E-2</c:v>
                </c:pt>
                <c:pt idx="892">
                  <c:v>9.6000000000000002E-2</c:v>
                </c:pt>
                <c:pt idx="893">
                  <c:v>8.8999999999999996E-2</c:v>
                </c:pt>
                <c:pt idx="894">
                  <c:v>4.9000000000000002E-2</c:v>
                </c:pt>
                <c:pt idx="895">
                  <c:v>-2.4E-2</c:v>
                </c:pt>
                <c:pt idx="896">
                  <c:v>-0.129</c:v>
                </c:pt>
                <c:pt idx="897">
                  <c:v>-0.26</c:v>
                </c:pt>
                <c:pt idx="898">
                  <c:v>-0.40799999999999997</c:v>
                </c:pt>
                <c:pt idx="899">
                  <c:v>-0.56299999999999994</c:v>
                </c:pt>
                <c:pt idx="900">
                  <c:v>-0.71299999999999997</c:v>
                </c:pt>
                <c:pt idx="901">
                  <c:v>-0.84599999999999997</c:v>
                </c:pt>
                <c:pt idx="902">
                  <c:v>-0.95</c:v>
                </c:pt>
                <c:pt idx="903">
                  <c:v>-1.0149999999999999</c:v>
                </c:pt>
                <c:pt idx="904">
                  <c:v>-1.032</c:v>
                </c:pt>
                <c:pt idx="905">
                  <c:v>-0.998</c:v>
                </c:pt>
                <c:pt idx="906">
                  <c:v>-0.91300000000000003</c:v>
                </c:pt>
                <c:pt idx="907">
                  <c:v>-0.78100000000000003</c:v>
                </c:pt>
                <c:pt idx="908">
                  <c:v>-0.61099999999999999</c:v>
                </c:pt>
                <c:pt idx="909">
                  <c:v>-0.41399999999999998</c:v>
                </c:pt>
                <c:pt idx="910">
                  <c:v>-0.20499999999999999</c:v>
                </c:pt>
                <c:pt idx="911">
                  <c:v>4.0000000000000001E-3</c:v>
                </c:pt>
                <c:pt idx="912">
                  <c:v>0.19900000000000001</c:v>
                </c:pt>
                <c:pt idx="913">
                  <c:v>0.36899999999999999</c:v>
                </c:pt>
                <c:pt idx="914">
                  <c:v>0.504</c:v>
                </c:pt>
                <c:pt idx="915">
                  <c:v>0.59899999999999998</c:v>
                </c:pt>
                <c:pt idx="916">
                  <c:v>0.65100000000000002</c:v>
                </c:pt>
                <c:pt idx="917">
                  <c:v>0.66100000000000003</c:v>
                </c:pt>
                <c:pt idx="918">
                  <c:v>0.63300000000000001</c:v>
                </c:pt>
                <c:pt idx="919">
                  <c:v>0.57599999999999996</c:v>
                </c:pt>
                <c:pt idx="920">
                  <c:v>0.498</c:v>
                </c:pt>
                <c:pt idx="921">
                  <c:v>0.40799999999999997</c:v>
                </c:pt>
                <c:pt idx="922">
                  <c:v>0.318</c:v>
                </c:pt>
                <c:pt idx="923">
                  <c:v>0.23400000000000001</c:v>
                </c:pt>
                <c:pt idx="924">
                  <c:v>0.16300000000000001</c:v>
                </c:pt>
                <c:pt idx="925">
                  <c:v>0.108</c:v>
                </c:pt>
                <c:pt idx="926">
                  <c:v>7.0000000000000007E-2</c:v>
                </c:pt>
                <c:pt idx="927">
                  <c:v>4.9000000000000002E-2</c:v>
                </c:pt>
                <c:pt idx="928">
                  <c:v>3.9E-2</c:v>
                </c:pt>
                <c:pt idx="929">
                  <c:v>3.5999999999999997E-2</c:v>
                </c:pt>
                <c:pt idx="930">
                  <c:v>3.5000000000000003E-2</c:v>
                </c:pt>
                <c:pt idx="931">
                  <c:v>0.03</c:v>
                </c:pt>
                <c:pt idx="932">
                  <c:v>1.9E-2</c:v>
                </c:pt>
                <c:pt idx="933">
                  <c:v>-1E-3</c:v>
                </c:pt>
                <c:pt idx="934">
                  <c:v>-2.9000000000000001E-2</c:v>
                </c:pt>
                <c:pt idx="935">
                  <c:v>-6.2E-2</c:v>
                </c:pt>
                <c:pt idx="936">
                  <c:v>-9.2999999999999999E-2</c:v>
                </c:pt>
                <c:pt idx="937">
                  <c:v>-0.11799999999999999</c:v>
                </c:pt>
                <c:pt idx="938">
                  <c:v>-0.128</c:v>
                </c:pt>
                <c:pt idx="939">
                  <c:v>-0.11899999999999999</c:v>
                </c:pt>
                <c:pt idx="940">
                  <c:v>-8.6999999999999994E-2</c:v>
                </c:pt>
                <c:pt idx="941">
                  <c:v>-3.3000000000000002E-2</c:v>
                </c:pt>
                <c:pt idx="942">
                  <c:v>4.2999999999999997E-2</c:v>
                </c:pt>
                <c:pt idx="943">
                  <c:v>0.13400000000000001</c:v>
                </c:pt>
                <c:pt idx="944">
                  <c:v>0.23499999999999999</c:v>
                </c:pt>
                <c:pt idx="945">
                  <c:v>0.33600000000000002</c:v>
                </c:pt>
                <c:pt idx="946">
                  <c:v>0.42799999999999999</c:v>
                </c:pt>
                <c:pt idx="947">
                  <c:v>0.505</c:v>
                </c:pt>
                <c:pt idx="948">
                  <c:v>0.56000000000000005</c:v>
                </c:pt>
                <c:pt idx="949">
                  <c:v>0.59</c:v>
                </c:pt>
                <c:pt idx="950">
                  <c:v>0.59499999999999997</c:v>
                </c:pt>
                <c:pt idx="951">
                  <c:v>0.57599999999999996</c:v>
                </c:pt>
                <c:pt idx="952">
                  <c:v>0.53900000000000003</c:v>
                </c:pt>
                <c:pt idx="953">
                  <c:v>0.49</c:v>
                </c:pt>
                <c:pt idx="954">
                  <c:v>0.437</c:v>
                </c:pt>
                <c:pt idx="955">
                  <c:v>0.38600000000000001</c:v>
                </c:pt>
                <c:pt idx="956">
                  <c:v>0.34300000000000003</c:v>
                </c:pt>
                <c:pt idx="957">
                  <c:v>0.314</c:v>
                </c:pt>
                <c:pt idx="958">
                  <c:v>0.29799999999999999</c:v>
                </c:pt>
                <c:pt idx="959">
                  <c:v>0.29399999999999998</c:v>
                </c:pt>
                <c:pt idx="960">
                  <c:v>0.29799999999999999</c:v>
                </c:pt>
                <c:pt idx="961">
                  <c:v>0.30499999999999999</c:v>
                </c:pt>
                <c:pt idx="962">
                  <c:v>0.311</c:v>
                </c:pt>
                <c:pt idx="963">
                  <c:v>0.311</c:v>
                </c:pt>
                <c:pt idx="964">
                  <c:v>0.30299999999999999</c:v>
                </c:pt>
                <c:pt idx="965">
                  <c:v>0.28799999999999998</c:v>
                </c:pt>
                <c:pt idx="966">
                  <c:v>0.27</c:v>
                </c:pt>
                <c:pt idx="967">
                  <c:v>0.255</c:v>
                </c:pt>
                <c:pt idx="968">
                  <c:v>0.251</c:v>
                </c:pt>
                <c:pt idx="969">
                  <c:v>0.26500000000000001</c:v>
                </c:pt>
                <c:pt idx="970">
                  <c:v>0.30299999999999999</c:v>
                </c:pt>
                <c:pt idx="971">
                  <c:v>0.36799999999999999</c:v>
                </c:pt>
                <c:pt idx="972">
                  <c:v>0.46100000000000002</c:v>
                </c:pt>
                <c:pt idx="973">
                  <c:v>0.57699999999999996</c:v>
                </c:pt>
                <c:pt idx="974">
                  <c:v>0.70699999999999996</c:v>
                </c:pt>
                <c:pt idx="975">
                  <c:v>0.84199999999999997</c:v>
                </c:pt>
                <c:pt idx="976">
                  <c:v>0.96499999999999997</c:v>
                </c:pt>
                <c:pt idx="977">
                  <c:v>1.0649999999999999</c:v>
                </c:pt>
                <c:pt idx="978">
                  <c:v>1.127</c:v>
                </c:pt>
                <c:pt idx="979">
                  <c:v>1.1419999999999999</c:v>
                </c:pt>
                <c:pt idx="980">
                  <c:v>1.107</c:v>
                </c:pt>
                <c:pt idx="981">
                  <c:v>1.0209999999999999</c:v>
                </c:pt>
                <c:pt idx="982">
                  <c:v>0.89</c:v>
                </c:pt>
                <c:pt idx="983">
                  <c:v>0.72499999999999998</c:v>
                </c:pt>
                <c:pt idx="984">
                  <c:v>0.54</c:v>
                </c:pt>
                <c:pt idx="985">
                  <c:v>0.35</c:v>
                </c:pt>
                <c:pt idx="986">
                  <c:v>0.17399999999999999</c:v>
                </c:pt>
                <c:pt idx="987">
                  <c:v>2.7E-2</c:v>
                </c:pt>
                <c:pt idx="988">
                  <c:v>-7.8E-2</c:v>
                </c:pt>
                <c:pt idx="989">
                  <c:v>-0.13500000000000001</c:v>
                </c:pt>
                <c:pt idx="990">
                  <c:v>-0.14199999999999999</c:v>
                </c:pt>
                <c:pt idx="991">
                  <c:v>-0.104</c:v>
                </c:pt>
                <c:pt idx="992">
                  <c:v>-3.1E-2</c:v>
                </c:pt>
                <c:pt idx="993">
                  <c:v>6.3E-2</c:v>
                </c:pt>
                <c:pt idx="994">
                  <c:v>0.16500000000000001</c:v>
                </c:pt>
                <c:pt idx="995">
                  <c:v>0.26100000000000001</c:v>
                </c:pt>
                <c:pt idx="996">
                  <c:v>0.33700000000000002</c:v>
                </c:pt>
                <c:pt idx="997">
                  <c:v>0.38500000000000001</c:v>
                </c:pt>
                <c:pt idx="998">
                  <c:v>0.40100000000000002</c:v>
                </c:pt>
                <c:pt idx="999">
                  <c:v>0.38400000000000001</c:v>
                </c:pt>
                <c:pt idx="1000">
                  <c:v>0.34</c:v>
                </c:pt>
                <c:pt idx="1001">
                  <c:v>0.27500000000000002</c:v>
                </c:pt>
                <c:pt idx="1002">
                  <c:v>0.20200000000000001</c:v>
                </c:pt>
                <c:pt idx="1003">
                  <c:v>0.129</c:v>
                </c:pt>
                <c:pt idx="1004">
                  <c:v>6.7000000000000004E-2</c:v>
                </c:pt>
                <c:pt idx="1005">
                  <c:v>2.4E-2</c:v>
                </c:pt>
                <c:pt idx="1006">
                  <c:v>6.0000000000000001E-3</c:v>
                </c:pt>
                <c:pt idx="1007">
                  <c:v>1.4E-2</c:v>
                </c:pt>
                <c:pt idx="1008">
                  <c:v>4.8000000000000001E-2</c:v>
                </c:pt>
                <c:pt idx="1009">
                  <c:v>0.105</c:v>
                </c:pt>
                <c:pt idx="1010">
                  <c:v>0.18</c:v>
                </c:pt>
                <c:pt idx="1011">
                  <c:v>0.26700000000000002</c:v>
                </c:pt>
                <c:pt idx="1012">
                  <c:v>0.36099999999999999</c:v>
                </c:pt>
                <c:pt idx="1013">
                  <c:v>0.45800000000000002</c:v>
                </c:pt>
                <c:pt idx="1014">
                  <c:v>0.55400000000000005</c:v>
                </c:pt>
                <c:pt idx="1015">
                  <c:v>0.64700000000000002</c:v>
                </c:pt>
                <c:pt idx="1016">
                  <c:v>0.73799999999999999</c:v>
                </c:pt>
                <c:pt idx="1017">
                  <c:v>0.82499999999999996</c:v>
                </c:pt>
                <c:pt idx="1018">
                  <c:v>0.90900000000000003</c:v>
                </c:pt>
                <c:pt idx="1019">
                  <c:v>0.98899999999999999</c:v>
                </c:pt>
                <c:pt idx="1020">
                  <c:v>1.0640000000000001</c:v>
                </c:pt>
                <c:pt idx="1021">
                  <c:v>1.131</c:v>
                </c:pt>
                <c:pt idx="1022">
                  <c:v>1.1870000000000001</c:v>
                </c:pt>
                <c:pt idx="1023">
                  <c:v>1.2310000000000001</c:v>
                </c:pt>
                <c:pt idx="1024">
                  <c:v>1.258</c:v>
                </c:pt>
                <c:pt idx="1025">
                  <c:v>1.266</c:v>
                </c:pt>
                <c:pt idx="1026">
                  <c:v>1.254</c:v>
                </c:pt>
                <c:pt idx="1027">
                  <c:v>1.2190000000000001</c:v>
                </c:pt>
                <c:pt idx="1028">
                  <c:v>1.163</c:v>
                </c:pt>
                <c:pt idx="1029">
                  <c:v>1.0880000000000001</c:v>
                </c:pt>
                <c:pt idx="1030">
                  <c:v>0.999</c:v>
                </c:pt>
                <c:pt idx="1031">
                  <c:v>0.89900000000000002</c:v>
                </c:pt>
                <c:pt idx="1032">
                  <c:v>0.79200000000000004</c:v>
                </c:pt>
                <c:pt idx="1033">
                  <c:v>0.68400000000000005</c:v>
                </c:pt>
                <c:pt idx="1034">
                  <c:v>0.57599999999999996</c:v>
                </c:pt>
                <c:pt idx="1035">
                  <c:v>0.47099999999999997</c:v>
                </c:pt>
                <c:pt idx="1036">
                  <c:v>0.36699999999999999</c:v>
                </c:pt>
                <c:pt idx="1037">
                  <c:v>0.26500000000000001</c:v>
                </c:pt>
                <c:pt idx="1038">
                  <c:v>0.16300000000000001</c:v>
                </c:pt>
                <c:pt idx="1039">
                  <c:v>0.06</c:v>
                </c:pt>
                <c:pt idx="1040">
                  <c:v>-4.7E-2</c:v>
                </c:pt>
                <c:pt idx="1041">
                  <c:v>-0.157</c:v>
                </c:pt>
                <c:pt idx="1042">
                  <c:v>-0.26900000000000002</c:v>
                </c:pt>
                <c:pt idx="1043">
                  <c:v>-0.38</c:v>
                </c:pt>
                <c:pt idx="1044">
                  <c:v>-0.48699999999999999</c:v>
                </c:pt>
                <c:pt idx="1045">
                  <c:v>-0.58199999999999996</c:v>
                </c:pt>
                <c:pt idx="1046">
                  <c:v>-0.66100000000000003</c:v>
                </c:pt>
                <c:pt idx="1047">
                  <c:v>-0.71599999999999997</c:v>
                </c:pt>
                <c:pt idx="1048">
                  <c:v>-0.74299999999999999</c:v>
                </c:pt>
                <c:pt idx="1049">
                  <c:v>-0.73599999999999999</c:v>
                </c:pt>
                <c:pt idx="1050">
                  <c:v>-0.69399999999999995</c:v>
                </c:pt>
                <c:pt idx="1051">
                  <c:v>-0.61799999999999999</c:v>
                </c:pt>
                <c:pt idx="1052">
                  <c:v>-0.51300000000000001</c:v>
                </c:pt>
                <c:pt idx="1053">
                  <c:v>-0.38300000000000001</c:v>
                </c:pt>
                <c:pt idx="1054">
                  <c:v>-0.23699999999999999</c:v>
                </c:pt>
                <c:pt idx="1055">
                  <c:v>-8.4000000000000005E-2</c:v>
                </c:pt>
                <c:pt idx="1056">
                  <c:v>6.6000000000000003E-2</c:v>
                </c:pt>
                <c:pt idx="1057">
                  <c:v>0.20300000000000001</c:v>
                </c:pt>
                <c:pt idx="1058">
                  <c:v>0.32100000000000001</c:v>
                </c:pt>
                <c:pt idx="1059">
                  <c:v>0.41099999999999998</c:v>
                </c:pt>
                <c:pt idx="1060">
                  <c:v>0.47099999999999997</c:v>
                </c:pt>
                <c:pt idx="1061">
                  <c:v>0.5</c:v>
                </c:pt>
                <c:pt idx="1062">
                  <c:v>0.499</c:v>
                </c:pt>
                <c:pt idx="1063">
                  <c:v>0.47199999999999998</c:v>
                </c:pt>
                <c:pt idx="1064">
                  <c:v>0.42599999999999999</c:v>
                </c:pt>
                <c:pt idx="1065">
                  <c:v>0.36699999999999999</c:v>
                </c:pt>
                <c:pt idx="1066">
                  <c:v>0.30299999999999999</c:v>
                </c:pt>
                <c:pt idx="1067">
                  <c:v>0.24099999999999999</c:v>
                </c:pt>
                <c:pt idx="1068">
                  <c:v>0.189</c:v>
                </c:pt>
                <c:pt idx="1069">
                  <c:v>0.151</c:v>
                </c:pt>
                <c:pt idx="1070">
                  <c:v>0.13200000000000001</c:v>
                </c:pt>
                <c:pt idx="1071">
                  <c:v>0.13500000000000001</c:v>
                </c:pt>
                <c:pt idx="1072">
                  <c:v>0.159</c:v>
                </c:pt>
                <c:pt idx="1073">
                  <c:v>0.20300000000000001</c:v>
                </c:pt>
                <c:pt idx="1074">
                  <c:v>0.26600000000000001</c:v>
                </c:pt>
                <c:pt idx="1075">
                  <c:v>0.34300000000000003</c:v>
                </c:pt>
                <c:pt idx="1076">
                  <c:v>0.432</c:v>
                </c:pt>
                <c:pt idx="1077">
                  <c:v>0.52700000000000002</c:v>
                </c:pt>
                <c:pt idx="1078">
                  <c:v>0.625</c:v>
                </c:pt>
                <c:pt idx="1079">
                  <c:v>0.71899999999999997</c:v>
                </c:pt>
                <c:pt idx="1080">
                  <c:v>0.80500000000000005</c:v>
                </c:pt>
                <c:pt idx="1081">
                  <c:v>0.878</c:v>
                </c:pt>
                <c:pt idx="1082">
                  <c:v>0.93300000000000005</c:v>
                </c:pt>
                <c:pt idx="1083">
                  <c:v>0.96799999999999997</c:v>
                </c:pt>
                <c:pt idx="1084">
                  <c:v>0.98099999999999998</c:v>
                </c:pt>
                <c:pt idx="1085">
                  <c:v>0.97099999999999997</c:v>
                </c:pt>
                <c:pt idx="1086">
                  <c:v>0.93799999999999994</c:v>
                </c:pt>
                <c:pt idx="1087">
                  <c:v>0.88300000000000001</c:v>
                </c:pt>
                <c:pt idx="1088">
                  <c:v>0.81100000000000005</c:v>
                </c:pt>
                <c:pt idx="1089">
                  <c:v>0.72799999999999998</c:v>
                </c:pt>
                <c:pt idx="1090">
                  <c:v>0.63900000000000001</c:v>
                </c:pt>
                <c:pt idx="1091">
                  <c:v>0.55100000000000005</c:v>
                </c:pt>
                <c:pt idx="1092">
                  <c:v>0.47099999999999997</c:v>
                </c:pt>
                <c:pt idx="1093">
                  <c:v>0.40300000000000002</c:v>
                </c:pt>
                <c:pt idx="1094">
                  <c:v>0.35299999999999998</c:v>
                </c:pt>
                <c:pt idx="1095">
                  <c:v>0.32</c:v>
                </c:pt>
                <c:pt idx="1096">
                  <c:v>0.30599999999999999</c:v>
                </c:pt>
                <c:pt idx="1097">
                  <c:v>0.30599999999999999</c:v>
                </c:pt>
                <c:pt idx="1098">
                  <c:v>0.317</c:v>
                </c:pt>
                <c:pt idx="1099">
                  <c:v>0.33300000000000002</c:v>
                </c:pt>
                <c:pt idx="1100">
                  <c:v>0.34499999999999997</c:v>
                </c:pt>
                <c:pt idx="1101">
                  <c:v>0.34899999999999998</c:v>
                </c:pt>
                <c:pt idx="1102">
                  <c:v>0.33700000000000002</c:v>
                </c:pt>
                <c:pt idx="1103">
                  <c:v>0.307</c:v>
                </c:pt>
                <c:pt idx="1104">
                  <c:v>0.25600000000000001</c:v>
                </c:pt>
                <c:pt idx="1105">
                  <c:v>0.188</c:v>
                </c:pt>
                <c:pt idx="1106">
                  <c:v>0.106</c:v>
                </c:pt>
                <c:pt idx="1107">
                  <c:v>1.9E-2</c:v>
                </c:pt>
                <c:pt idx="1108">
                  <c:v>-6.4000000000000001E-2</c:v>
                </c:pt>
                <c:pt idx="1109">
                  <c:v>-0.13300000000000001</c:v>
                </c:pt>
                <c:pt idx="1110">
                  <c:v>-0.17499999999999999</c:v>
                </c:pt>
                <c:pt idx="1111">
                  <c:v>-0.18099999999999999</c:v>
                </c:pt>
                <c:pt idx="1112">
                  <c:v>-0.14299999999999999</c:v>
                </c:pt>
                <c:pt idx="1113">
                  <c:v>-5.8000000000000003E-2</c:v>
                </c:pt>
                <c:pt idx="1114">
                  <c:v>7.3999999999999996E-2</c:v>
                </c:pt>
                <c:pt idx="1115">
                  <c:v>0.246</c:v>
                </c:pt>
                <c:pt idx="1116">
                  <c:v>0.45</c:v>
                </c:pt>
                <c:pt idx="1117">
                  <c:v>0.66800000000000004</c:v>
                </c:pt>
                <c:pt idx="1118">
                  <c:v>0.88500000000000001</c:v>
                </c:pt>
                <c:pt idx="1119">
                  <c:v>1.083</c:v>
                </c:pt>
                <c:pt idx="1120">
                  <c:v>1.244</c:v>
                </c:pt>
                <c:pt idx="1121">
                  <c:v>1.3560000000000001</c:v>
                </c:pt>
                <c:pt idx="1122">
                  <c:v>1.407999999999999</c:v>
                </c:pt>
                <c:pt idx="1123">
                  <c:v>1.3939999999999999</c:v>
                </c:pt>
                <c:pt idx="1124">
                  <c:v>1.3160000000000001</c:v>
                </c:pt>
                <c:pt idx="1125">
                  <c:v>1.181</c:v>
                </c:pt>
                <c:pt idx="1126">
                  <c:v>0.998</c:v>
                </c:pt>
                <c:pt idx="1127">
                  <c:v>0.78500000000000003</c:v>
                </c:pt>
                <c:pt idx="1128">
                  <c:v>0.55800000000000005</c:v>
                </c:pt>
                <c:pt idx="1129">
                  <c:v>0.33700000000000002</c:v>
                </c:pt>
                <c:pt idx="1130">
                  <c:v>0.13800000000000001</c:v>
                </c:pt>
                <c:pt idx="1131">
                  <c:v>-2.4E-2</c:v>
                </c:pt>
                <c:pt idx="1132">
                  <c:v>-0.14000000000000001</c:v>
                </c:pt>
                <c:pt idx="1133">
                  <c:v>-0.20599999999999999</c:v>
                </c:pt>
                <c:pt idx="1134">
                  <c:v>-0.223</c:v>
                </c:pt>
                <c:pt idx="1135">
                  <c:v>-0.19900000000000001</c:v>
                </c:pt>
                <c:pt idx="1136">
                  <c:v>-0.14299999999999999</c:v>
                </c:pt>
                <c:pt idx="1137">
                  <c:v>-6.9000000000000006E-2</c:v>
                </c:pt>
                <c:pt idx="1138">
                  <c:v>8.9999999999999993E-3</c:v>
                </c:pt>
                <c:pt idx="1139">
                  <c:v>8.1000000000000003E-2</c:v>
                </c:pt>
                <c:pt idx="1140">
                  <c:v>0.13800000000000001</c:v>
                </c:pt>
                <c:pt idx="1141">
                  <c:v>0.17299999999999999</c:v>
                </c:pt>
                <c:pt idx="1142">
                  <c:v>0.188</c:v>
                </c:pt>
                <c:pt idx="1143">
                  <c:v>0.185</c:v>
                </c:pt>
                <c:pt idx="1144">
                  <c:v>0.17</c:v>
                </c:pt>
                <c:pt idx="1145">
                  <c:v>0.154</c:v>
                </c:pt>
                <c:pt idx="1146">
                  <c:v>0.14499999999999999</c:v>
                </c:pt>
                <c:pt idx="1147">
                  <c:v>0.152</c:v>
                </c:pt>
                <c:pt idx="1148">
                  <c:v>0.184</c:v>
                </c:pt>
                <c:pt idx="1149">
                  <c:v>0.24299999999999999</c:v>
                </c:pt>
                <c:pt idx="1150">
                  <c:v>0.33</c:v>
                </c:pt>
                <c:pt idx="1151">
                  <c:v>0.44400000000000001</c:v>
                </c:pt>
                <c:pt idx="1152">
                  <c:v>0.57699999999999996</c:v>
                </c:pt>
                <c:pt idx="1153">
                  <c:v>0.72099999999999997</c:v>
                </c:pt>
                <c:pt idx="1154">
                  <c:v>0.86699999999999999</c:v>
                </c:pt>
                <c:pt idx="1155">
                  <c:v>1.0029999999999999</c:v>
                </c:pt>
                <c:pt idx="1156">
                  <c:v>1.1200000000000001</c:v>
                </c:pt>
                <c:pt idx="1157">
                  <c:v>1.2110000000000001</c:v>
                </c:pt>
                <c:pt idx="1158">
                  <c:v>1.27</c:v>
                </c:pt>
                <c:pt idx="1159">
                  <c:v>1.294</c:v>
                </c:pt>
                <c:pt idx="1160">
                  <c:v>1.2849999999999999</c:v>
                </c:pt>
                <c:pt idx="1161">
                  <c:v>1.2450000000000001</c:v>
                </c:pt>
                <c:pt idx="1162">
                  <c:v>1.179</c:v>
                </c:pt>
                <c:pt idx="1163">
                  <c:v>1.091</c:v>
                </c:pt>
                <c:pt idx="1164">
                  <c:v>0.98899999999999999</c:v>
                </c:pt>
                <c:pt idx="1165">
                  <c:v>0.879</c:v>
                </c:pt>
                <c:pt idx="1166">
                  <c:v>0.76600000000000001</c:v>
                </c:pt>
                <c:pt idx="1167">
                  <c:v>0.65200000000000002</c:v>
                </c:pt>
                <c:pt idx="1168">
                  <c:v>0.54200000000000004</c:v>
                </c:pt>
                <c:pt idx="1169">
                  <c:v>0.438</c:v>
                </c:pt>
                <c:pt idx="1170">
                  <c:v>0.34100000000000003</c:v>
                </c:pt>
                <c:pt idx="1171">
                  <c:v>0.253</c:v>
                </c:pt>
                <c:pt idx="1172">
                  <c:v>0.17599999999999999</c:v>
                </c:pt>
                <c:pt idx="1173">
                  <c:v>0.109</c:v>
                </c:pt>
                <c:pt idx="1174">
                  <c:v>5.5E-2</c:v>
                </c:pt>
                <c:pt idx="1175">
                  <c:v>1.2999999999999999E-2</c:v>
                </c:pt>
                <c:pt idx="1176">
                  <c:v>-1.4E-2</c:v>
                </c:pt>
                <c:pt idx="1177">
                  <c:v>-2.5999999999999999E-2</c:v>
                </c:pt>
                <c:pt idx="1178">
                  <c:v>-2.3E-2</c:v>
                </c:pt>
                <c:pt idx="1179">
                  <c:v>-7.0000000000000001E-3</c:v>
                </c:pt>
                <c:pt idx="1180">
                  <c:v>0.02</c:v>
                </c:pt>
                <c:pt idx="1181">
                  <c:v>5.3999999999999999E-2</c:v>
                </c:pt>
                <c:pt idx="1182">
                  <c:v>0.09</c:v>
                </c:pt>
                <c:pt idx="1183">
                  <c:v>0.124</c:v>
                </c:pt>
                <c:pt idx="1184">
                  <c:v>0.152</c:v>
                </c:pt>
                <c:pt idx="1185">
                  <c:v>0.17</c:v>
                </c:pt>
                <c:pt idx="1186">
                  <c:v>0.17699999999999999</c:v>
                </c:pt>
                <c:pt idx="1187">
                  <c:v>0.17100000000000001</c:v>
                </c:pt>
                <c:pt idx="1188">
                  <c:v>0.154</c:v>
                </c:pt>
                <c:pt idx="1189">
                  <c:v>0.13100000000000001</c:v>
                </c:pt>
                <c:pt idx="1190">
                  <c:v>0.106</c:v>
                </c:pt>
                <c:pt idx="1191">
                  <c:v>8.5999999999999993E-2</c:v>
                </c:pt>
                <c:pt idx="1192">
                  <c:v>7.5999999999999998E-2</c:v>
                </c:pt>
                <c:pt idx="1193">
                  <c:v>8.4000000000000005E-2</c:v>
                </c:pt>
                <c:pt idx="1194">
                  <c:v>0.115</c:v>
                </c:pt>
                <c:pt idx="1195">
                  <c:v>0.17100000000000001</c:v>
                </c:pt>
                <c:pt idx="1196">
                  <c:v>0.254</c:v>
                </c:pt>
                <c:pt idx="1197">
                  <c:v>0.36299999999999999</c:v>
                </c:pt>
                <c:pt idx="1198">
                  <c:v>0.49199999999999999</c:v>
                </c:pt>
                <c:pt idx="1199">
                  <c:v>0.63400000000000001</c:v>
                </c:pt>
                <c:pt idx="1200">
                  <c:v>0.78</c:v>
                </c:pt>
                <c:pt idx="1201">
                  <c:v>0.91900000000000004</c:v>
                </c:pt>
                <c:pt idx="1202">
                  <c:v>1.0409999999999999</c:v>
                </c:pt>
                <c:pt idx="1203">
                  <c:v>1.137</c:v>
                </c:pt>
                <c:pt idx="1204">
                  <c:v>1.2</c:v>
                </c:pt>
                <c:pt idx="1205">
                  <c:v>1.226</c:v>
                </c:pt>
                <c:pt idx="1206">
                  <c:v>1.214</c:v>
                </c:pt>
                <c:pt idx="1207">
                  <c:v>1.167</c:v>
                </c:pt>
                <c:pt idx="1208">
                  <c:v>1.0900000000000001</c:v>
                </c:pt>
                <c:pt idx="1209">
                  <c:v>0.99099999999999999</c:v>
                </c:pt>
                <c:pt idx="1210">
                  <c:v>0.88</c:v>
                </c:pt>
                <c:pt idx="1211">
                  <c:v>0.76600000000000001</c:v>
                </c:pt>
                <c:pt idx="1212">
                  <c:v>0.66100000000000003</c:v>
                </c:pt>
                <c:pt idx="1213">
                  <c:v>0.57099999999999995</c:v>
                </c:pt>
                <c:pt idx="1214">
                  <c:v>0.504</c:v>
                </c:pt>
                <c:pt idx="1215">
                  <c:v>0.46500000000000002</c:v>
                </c:pt>
                <c:pt idx="1216">
                  <c:v>0.45600000000000002</c:v>
                </c:pt>
                <c:pt idx="1217">
                  <c:v>0.47399999999999998</c:v>
                </c:pt>
                <c:pt idx="1218">
                  <c:v>0.51600000000000001</c:v>
                </c:pt>
                <c:pt idx="1219">
                  <c:v>0.57399999999999995</c:v>
                </c:pt>
                <c:pt idx="1220">
                  <c:v>0.64</c:v>
                </c:pt>
                <c:pt idx="1221">
                  <c:v>0.70499999999999996</c:v>
                </c:pt>
                <c:pt idx="1222">
                  <c:v>0.76300000000000001</c:v>
                </c:pt>
                <c:pt idx="1223">
                  <c:v>0.80400000000000005</c:v>
                </c:pt>
                <c:pt idx="1224">
                  <c:v>0.82299999999999995</c:v>
                </c:pt>
                <c:pt idx="1225">
                  <c:v>0.81699999999999995</c:v>
                </c:pt>
                <c:pt idx="1226">
                  <c:v>0.78500000000000003</c:v>
                </c:pt>
                <c:pt idx="1227">
                  <c:v>0.72799999999999998</c:v>
                </c:pt>
                <c:pt idx="1228">
                  <c:v>0.64800000000000002</c:v>
                </c:pt>
                <c:pt idx="1229">
                  <c:v>0.55300000000000005</c:v>
                </c:pt>
                <c:pt idx="1230">
                  <c:v>0.44900000000000001</c:v>
                </c:pt>
                <c:pt idx="1231">
                  <c:v>0.34100000000000003</c:v>
                </c:pt>
                <c:pt idx="1232">
                  <c:v>0.23699999999999999</c:v>
                </c:pt>
                <c:pt idx="1233">
                  <c:v>0.14199999999999999</c:v>
                </c:pt>
                <c:pt idx="1234">
                  <c:v>6.4000000000000001E-2</c:v>
                </c:pt>
                <c:pt idx="1235">
                  <c:v>5.0000000000000001E-3</c:v>
                </c:pt>
                <c:pt idx="1236">
                  <c:v>-3.1E-2</c:v>
                </c:pt>
                <c:pt idx="1237">
                  <c:v>-4.3999999999999997E-2</c:v>
                </c:pt>
                <c:pt idx="1238">
                  <c:v>-3.4000000000000002E-2</c:v>
                </c:pt>
                <c:pt idx="1239">
                  <c:v>-2E-3</c:v>
                </c:pt>
                <c:pt idx="1240">
                  <c:v>4.9000000000000002E-2</c:v>
                </c:pt>
                <c:pt idx="1241">
                  <c:v>0.115</c:v>
                </c:pt>
                <c:pt idx="1242">
                  <c:v>0.19</c:v>
                </c:pt>
                <c:pt idx="1243">
                  <c:v>0.27200000000000002</c:v>
                </c:pt>
                <c:pt idx="1244">
                  <c:v>0.35399999999999998</c:v>
                </c:pt>
                <c:pt idx="1245">
                  <c:v>0.432</c:v>
                </c:pt>
                <c:pt idx="1246">
                  <c:v>0.498</c:v>
                </c:pt>
                <c:pt idx="1247">
                  <c:v>0.54800000000000004</c:v>
                </c:pt>
                <c:pt idx="1248">
                  <c:v>0.57699999999999996</c:v>
                </c:pt>
                <c:pt idx="1249">
                  <c:v>0.58199999999999996</c:v>
                </c:pt>
                <c:pt idx="1250">
                  <c:v>0.56100000000000005</c:v>
                </c:pt>
                <c:pt idx="1251">
                  <c:v>0.51500000000000001</c:v>
                </c:pt>
                <c:pt idx="1252">
                  <c:v>0.44900000000000001</c:v>
                </c:pt>
                <c:pt idx="1253">
                  <c:v>0.36799999999999999</c:v>
                </c:pt>
                <c:pt idx="1254">
                  <c:v>0.28000000000000003</c:v>
                </c:pt>
                <c:pt idx="1255">
                  <c:v>0.193</c:v>
                </c:pt>
                <c:pt idx="1256">
                  <c:v>0.11600000000000001</c:v>
                </c:pt>
                <c:pt idx="1257">
                  <c:v>5.8000000000000003E-2</c:v>
                </c:pt>
                <c:pt idx="1258">
                  <c:v>2.5000000000000001E-2</c:v>
                </c:pt>
                <c:pt idx="1259">
                  <c:v>2.1000000000000001E-2</c:v>
                </c:pt>
                <c:pt idx="1260">
                  <c:v>4.8000000000000001E-2</c:v>
                </c:pt>
                <c:pt idx="1261">
                  <c:v>0.104</c:v>
                </c:pt>
                <c:pt idx="1262">
                  <c:v>0.184</c:v>
                </c:pt>
                <c:pt idx="1263">
                  <c:v>0.27900000000000003</c:v>
                </c:pt>
                <c:pt idx="1264">
                  <c:v>0.38100000000000001</c:v>
                </c:pt>
                <c:pt idx="1265">
                  <c:v>0.47699999999999998</c:v>
                </c:pt>
                <c:pt idx="1266">
                  <c:v>0.55900000000000005</c:v>
                </c:pt>
                <c:pt idx="1267">
                  <c:v>0.61599999999999999</c:v>
                </c:pt>
                <c:pt idx="1268">
                  <c:v>0.64</c:v>
                </c:pt>
                <c:pt idx="1269">
                  <c:v>0.627</c:v>
                </c:pt>
                <c:pt idx="1270">
                  <c:v>0.57499999999999996</c:v>
                </c:pt>
                <c:pt idx="1271">
                  <c:v>0.48499999999999999</c:v>
                </c:pt>
                <c:pt idx="1272">
                  <c:v>0.36199999999999999</c:v>
                </c:pt>
                <c:pt idx="1273">
                  <c:v>0.215</c:v>
                </c:pt>
                <c:pt idx="1274">
                  <c:v>5.1999999999999998E-2</c:v>
                </c:pt>
                <c:pt idx="1275">
                  <c:v>-0.115</c:v>
                </c:pt>
                <c:pt idx="1276">
                  <c:v>-0.27400000000000002</c:v>
                </c:pt>
                <c:pt idx="1277">
                  <c:v>-0.41199999999999998</c:v>
                </c:pt>
                <c:pt idx="1278">
                  <c:v>-0.52200000000000002</c:v>
                </c:pt>
                <c:pt idx="1279">
                  <c:v>-0.59399999999999997</c:v>
                </c:pt>
                <c:pt idx="1280">
                  <c:v>-0.625</c:v>
                </c:pt>
                <c:pt idx="1281">
                  <c:v>-0.61499999999999999</c:v>
                </c:pt>
                <c:pt idx="1282">
                  <c:v>-0.56499999999999995</c:v>
                </c:pt>
                <c:pt idx="1283">
                  <c:v>-0.48299999999999998</c:v>
                </c:pt>
                <c:pt idx="1284">
                  <c:v>-0.378</c:v>
                </c:pt>
                <c:pt idx="1285">
                  <c:v>-0.25900000000000001</c:v>
                </c:pt>
                <c:pt idx="1286">
                  <c:v>-0.13700000000000001</c:v>
                </c:pt>
                <c:pt idx="1287">
                  <c:v>-2.3E-2</c:v>
                </c:pt>
                <c:pt idx="1288">
                  <c:v>7.3999999999999996E-2</c:v>
                </c:pt>
                <c:pt idx="1289">
                  <c:v>0.14899999999999999</c:v>
                </c:pt>
                <c:pt idx="1290">
                  <c:v>0.19800000000000001</c:v>
                </c:pt>
                <c:pt idx="1291">
                  <c:v>0.222</c:v>
                </c:pt>
                <c:pt idx="1292">
                  <c:v>0.22500000000000001</c:v>
                </c:pt>
                <c:pt idx="1293">
                  <c:v>0.21099999999999999</c:v>
                </c:pt>
                <c:pt idx="1294">
                  <c:v>0.187</c:v>
                </c:pt>
                <c:pt idx="1295">
                  <c:v>0.16</c:v>
                </c:pt>
                <c:pt idx="1296">
                  <c:v>0.13800000000000001</c:v>
                </c:pt>
                <c:pt idx="1297">
                  <c:v>0.127</c:v>
                </c:pt>
                <c:pt idx="1298">
                  <c:v>0.13200000000000001</c:v>
                </c:pt>
                <c:pt idx="1299">
                  <c:v>0.155</c:v>
                </c:pt>
                <c:pt idx="1300">
                  <c:v>0.19500000000000001</c:v>
                </c:pt>
                <c:pt idx="1301">
                  <c:v>0.248</c:v>
                </c:pt>
                <c:pt idx="1302">
                  <c:v>0.311</c:v>
                </c:pt>
                <c:pt idx="1303">
                  <c:v>0.377</c:v>
                </c:pt>
                <c:pt idx="1304">
                  <c:v>0.44</c:v>
                </c:pt>
                <c:pt idx="1305">
                  <c:v>0.49099999999999999</c:v>
                </c:pt>
                <c:pt idx="1306">
                  <c:v>0.52400000000000002</c:v>
                </c:pt>
                <c:pt idx="1307">
                  <c:v>0.53300000000000003</c:v>
                </c:pt>
                <c:pt idx="1308">
                  <c:v>0.51500000000000001</c:v>
                </c:pt>
                <c:pt idx="1309">
                  <c:v>0.46899999999999997</c:v>
                </c:pt>
                <c:pt idx="1310">
                  <c:v>0.39900000000000002</c:v>
                </c:pt>
                <c:pt idx="1311">
                  <c:v>0.309</c:v>
                </c:pt>
                <c:pt idx="1312">
                  <c:v>0.20699999999999999</c:v>
                </c:pt>
                <c:pt idx="1313">
                  <c:v>9.8000000000000004E-2</c:v>
                </c:pt>
                <c:pt idx="1314">
                  <c:v>-8.0000000000000002E-3</c:v>
                </c:pt>
                <c:pt idx="1315">
                  <c:v>-0.104</c:v>
                </c:pt>
                <c:pt idx="1316">
                  <c:v>-0.184</c:v>
                </c:pt>
                <c:pt idx="1317">
                  <c:v>-0.24299999999999999</c:v>
                </c:pt>
                <c:pt idx="1318">
                  <c:v>-0.27600000000000002</c:v>
                </c:pt>
                <c:pt idx="1319">
                  <c:v>-0.28399999999999997</c:v>
                </c:pt>
                <c:pt idx="1320">
                  <c:v>-0.26800000000000002</c:v>
                </c:pt>
                <c:pt idx="1321">
                  <c:v>-0.23300000000000001</c:v>
                </c:pt>
                <c:pt idx="1322">
                  <c:v>-0.18099999999999999</c:v>
                </c:pt>
                <c:pt idx="1323">
                  <c:v>-0.11799999999999999</c:v>
                </c:pt>
                <c:pt idx="1324">
                  <c:v>-4.9000000000000002E-2</c:v>
                </c:pt>
                <c:pt idx="1325">
                  <c:v>2.4E-2</c:v>
                </c:pt>
                <c:pt idx="1326">
                  <c:v>9.9000000000000005E-2</c:v>
                </c:pt>
                <c:pt idx="1327">
                  <c:v>0.17399999999999999</c:v>
                </c:pt>
                <c:pt idx="1328">
                  <c:v>0.251</c:v>
                </c:pt>
                <c:pt idx="1329">
                  <c:v>0.33</c:v>
                </c:pt>
                <c:pt idx="1330">
                  <c:v>0.41099999999999998</c:v>
                </c:pt>
                <c:pt idx="1331">
                  <c:v>0.497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33CCCC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5-5CDF-47B6-8FDF-14BB429A8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4800144"/>
        <c:axId val="624790896"/>
      </c:barChart>
      <c:lineChart>
        <c:grouping val="standard"/>
        <c:varyColors val="0"/>
        <c:ser>
          <c:idx val="2"/>
          <c:order val="1"/>
          <c:tx>
            <c:strRef>
              <c:f>Hoja1!$I$1</c:f>
              <c:strCache>
                <c:ptCount val="1"/>
                <c:pt idx="0">
                  <c:v>IA Reconstruction</c:v>
                </c:pt>
              </c:strCache>
            </c:strRef>
          </c:tx>
          <c:spPr>
            <a:ln w="22225" cap="rnd">
              <a:solidFill>
                <a:srgbClr val="777777"/>
              </a:solidFill>
              <a:round/>
            </a:ln>
            <a:effectLst/>
          </c:spPr>
          <c:marker>
            <c:symbol val="none"/>
          </c:marker>
          <c:cat>
            <c:numRef>
              <c:f>Hoja1!$A$2:$A$1369</c:f>
              <c:numCache>
                <c:formatCode>mmm\-yy</c:formatCode>
                <c:ptCount val="1368"/>
                <c:pt idx="0">
                  <c:v>367</c:v>
                </c:pt>
                <c:pt idx="1">
                  <c:v>398</c:v>
                </c:pt>
                <c:pt idx="2">
                  <c:v>426</c:v>
                </c:pt>
                <c:pt idx="3">
                  <c:v>457</c:v>
                </c:pt>
                <c:pt idx="4">
                  <c:v>487</c:v>
                </c:pt>
                <c:pt idx="5">
                  <c:v>518</c:v>
                </c:pt>
                <c:pt idx="6">
                  <c:v>548</c:v>
                </c:pt>
                <c:pt idx="7">
                  <c:v>579</c:v>
                </c:pt>
                <c:pt idx="8">
                  <c:v>610</c:v>
                </c:pt>
                <c:pt idx="9">
                  <c:v>640</c:v>
                </c:pt>
                <c:pt idx="10">
                  <c:v>671</c:v>
                </c:pt>
                <c:pt idx="11">
                  <c:v>701</c:v>
                </c:pt>
                <c:pt idx="12">
                  <c:v>732</c:v>
                </c:pt>
                <c:pt idx="13">
                  <c:v>763</c:v>
                </c:pt>
                <c:pt idx="14">
                  <c:v>791</c:v>
                </c:pt>
                <c:pt idx="15">
                  <c:v>822</c:v>
                </c:pt>
                <c:pt idx="16">
                  <c:v>852</c:v>
                </c:pt>
                <c:pt idx="17">
                  <c:v>883</c:v>
                </c:pt>
                <c:pt idx="18">
                  <c:v>913</c:v>
                </c:pt>
                <c:pt idx="19">
                  <c:v>944</c:v>
                </c:pt>
                <c:pt idx="20">
                  <c:v>975</c:v>
                </c:pt>
                <c:pt idx="21">
                  <c:v>1005</c:v>
                </c:pt>
                <c:pt idx="22">
                  <c:v>1036</c:v>
                </c:pt>
                <c:pt idx="23">
                  <c:v>1066</c:v>
                </c:pt>
                <c:pt idx="24">
                  <c:v>1097</c:v>
                </c:pt>
                <c:pt idx="25">
                  <c:v>1128</c:v>
                </c:pt>
                <c:pt idx="26">
                  <c:v>1156</c:v>
                </c:pt>
                <c:pt idx="27">
                  <c:v>1187</c:v>
                </c:pt>
                <c:pt idx="28">
                  <c:v>1217</c:v>
                </c:pt>
                <c:pt idx="29">
                  <c:v>1248</c:v>
                </c:pt>
                <c:pt idx="30">
                  <c:v>1278</c:v>
                </c:pt>
                <c:pt idx="31">
                  <c:v>1309</c:v>
                </c:pt>
                <c:pt idx="32">
                  <c:v>1340</c:v>
                </c:pt>
                <c:pt idx="33">
                  <c:v>1370</c:v>
                </c:pt>
                <c:pt idx="34">
                  <c:v>1401</c:v>
                </c:pt>
                <c:pt idx="35">
                  <c:v>1431</c:v>
                </c:pt>
                <c:pt idx="36">
                  <c:v>1462</c:v>
                </c:pt>
                <c:pt idx="37">
                  <c:v>1493</c:v>
                </c:pt>
                <c:pt idx="38">
                  <c:v>1522</c:v>
                </c:pt>
                <c:pt idx="39">
                  <c:v>1553</c:v>
                </c:pt>
                <c:pt idx="40">
                  <c:v>1583</c:v>
                </c:pt>
                <c:pt idx="41">
                  <c:v>1614</c:v>
                </c:pt>
                <c:pt idx="42">
                  <c:v>1644</c:v>
                </c:pt>
                <c:pt idx="43">
                  <c:v>1675</c:v>
                </c:pt>
                <c:pt idx="44">
                  <c:v>1706</c:v>
                </c:pt>
                <c:pt idx="45">
                  <c:v>1736</c:v>
                </c:pt>
                <c:pt idx="46">
                  <c:v>1767</c:v>
                </c:pt>
                <c:pt idx="47">
                  <c:v>1797</c:v>
                </c:pt>
                <c:pt idx="48">
                  <c:v>1828</c:v>
                </c:pt>
                <c:pt idx="49">
                  <c:v>1859</c:v>
                </c:pt>
                <c:pt idx="50">
                  <c:v>1887</c:v>
                </c:pt>
                <c:pt idx="51">
                  <c:v>1918</c:v>
                </c:pt>
                <c:pt idx="52">
                  <c:v>1948</c:v>
                </c:pt>
                <c:pt idx="53">
                  <c:v>1979</c:v>
                </c:pt>
                <c:pt idx="54">
                  <c:v>2009</c:v>
                </c:pt>
                <c:pt idx="55">
                  <c:v>2040</c:v>
                </c:pt>
                <c:pt idx="56">
                  <c:v>2071</c:v>
                </c:pt>
                <c:pt idx="57">
                  <c:v>2101</c:v>
                </c:pt>
                <c:pt idx="58">
                  <c:v>2132</c:v>
                </c:pt>
                <c:pt idx="59">
                  <c:v>2162</c:v>
                </c:pt>
                <c:pt idx="60">
                  <c:v>2193</c:v>
                </c:pt>
                <c:pt idx="61">
                  <c:v>2224</c:v>
                </c:pt>
                <c:pt idx="62">
                  <c:v>2252</c:v>
                </c:pt>
                <c:pt idx="63">
                  <c:v>2283</c:v>
                </c:pt>
                <c:pt idx="64">
                  <c:v>2313</c:v>
                </c:pt>
                <c:pt idx="65">
                  <c:v>2344</c:v>
                </c:pt>
                <c:pt idx="66">
                  <c:v>2374</c:v>
                </c:pt>
                <c:pt idx="67">
                  <c:v>2405</c:v>
                </c:pt>
                <c:pt idx="68">
                  <c:v>2436</c:v>
                </c:pt>
                <c:pt idx="69">
                  <c:v>2466</c:v>
                </c:pt>
                <c:pt idx="70">
                  <c:v>2497</c:v>
                </c:pt>
                <c:pt idx="71">
                  <c:v>2527</c:v>
                </c:pt>
                <c:pt idx="72">
                  <c:v>2558</c:v>
                </c:pt>
                <c:pt idx="73">
                  <c:v>2589</c:v>
                </c:pt>
                <c:pt idx="74">
                  <c:v>2617</c:v>
                </c:pt>
                <c:pt idx="75">
                  <c:v>2648</c:v>
                </c:pt>
                <c:pt idx="76">
                  <c:v>2678</c:v>
                </c:pt>
                <c:pt idx="77">
                  <c:v>2709</c:v>
                </c:pt>
                <c:pt idx="78">
                  <c:v>2739</c:v>
                </c:pt>
                <c:pt idx="79">
                  <c:v>2770</c:v>
                </c:pt>
                <c:pt idx="80">
                  <c:v>2801</c:v>
                </c:pt>
                <c:pt idx="81">
                  <c:v>2831</c:v>
                </c:pt>
                <c:pt idx="82">
                  <c:v>2862</c:v>
                </c:pt>
                <c:pt idx="83">
                  <c:v>2892</c:v>
                </c:pt>
                <c:pt idx="84">
                  <c:v>2923</c:v>
                </c:pt>
                <c:pt idx="85">
                  <c:v>2954</c:v>
                </c:pt>
                <c:pt idx="86">
                  <c:v>2983</c:v>
                </c:pt>
                <c:pt idx="87">
                  <c:v>3014</c:v>
                </c:pt>
                <c:pt idx="88">
                  <c:v>3044</c:v>
                </c:pt>
                <c:pt idx="89">
                  <c:v>3075</c:v>
                </c:pt>
                <c:pt idx="90">
                  <c:v>3105</c:v>
                </c:pt>
                <c:pt idx="91">
                  <c:v>3136</c:v>
                </c:pt>
                <c:pt idx="92">
                  <c:v>3167</c:v>
                </c:pt>
                <c:pt idx="93">
                  <c:v>3197</c:v>
                </c:pt>
                <c:pt idx="94">
                  <c:v>3228</c:v>
                </c:pt>
                <c:pt idx="95">
                  <c:v>3258</c:v>
                </c:pt>
                <c:pt idx="96">
                  <c:v>3289</c:v>
                </c:pt>
                <c:pt idx="97">
                  <c:v>3320</c:v>
                </c:pt>
                <c:pt idx="98">
                  <c:v>3348</c:v>
                </c:pt>
                <c:pt idx="99">
                  <c:v>3379</c:v>
                </c:pt>
                <c:pt idx="100">
                  <c:v>3409</c:v>
                </c:pt>
                <c:pt idx="101">
                  <c:v>3440</c:v>
                </c:pt>
                <c:pt idx="102">
                  <c:v>3470</c:v>
                </c:pt>
                <c:pt idx="103">
                  <c:v>3501</c:v>
                </c:pt>
                <c:pt idx="104">
                  <c:v>3532</c:v>
                </c:pt>
                <c:pt idx="105">
                  <c:v>3562</c:v>
                </c:pt>
                <c:pt idx="106">
                  <c:v>3593</c:v>
                </c:pt>
                <c:pt idx="107">
                  <c:v>3623</c:v>
                </c:pt>
                <c:pt idx="108">
                  <c:v>3654</c:v>
                </c:pt>
                <c:pt idx="109">
                  <c:v>3685</c:v>
                </c:pt>
                <c:pt idx="110">
                  <c:v>3713</c:v>
                </c:pt>
                <c:pt idx="111">
                  <c:v>3744</c:v>
                </c:pt>
                <c:pt idx="112">
                  <c:v>3774</c:v>
                </c:pt>
                <c:pt idx="113">
                  <c:v>3805</c:v>
                </c:pt>
                <c:pt idx="114">
                  <c:v>3835</c:v>
                </c:pt>
                <c:pt idx="115">
                  <c:v>3866</c:v>
                </c:pt>
                <c:pt idx="116">
                  <c:v>3897</c:v>
                </c:pt>
                <c:pt idx="117">
                  <c:v>3927</c:v>
                </c:pt>
                <c:pt idx="118">
                  <c:v>3958</c:v>
                </c:pt>
                <c:pt idx="119">
                  <c:v>3988</c:v>
                </c:pt>
                <c:pt idx="120">
                  <c:v>4019</c:v>
                </c:pt>
                <c:pt idx="121">
                  <c:v>4050</c:v>
                </c:pt>
                <c:pt idx="122">
                  <c:v>4078</c:v>
                </c:pt>
                <c:pt idx="123">
                  <c:v>4109</c:v>
                </c:pt>
                <c:pt idx="124">
                  <c:v>4139</c:v>
                </c:pt>
                <c:pt idx="125">
                  <c:v>4170</c:v>
                </c:pt>
                <c:pt idx="126">
                  <c:v>4200</c:v>
                </c:pt>
                <c:pt idx="127">
                  <c:v>4231</c:v>
                </c:pt>
                <c:pt idx="128">
                  <c:v>4262</c:v>
                </c:pt>
                <c:pt idx="129">
                  <c:v>4292</c:v>
                </c:pt>
                <c:pt idx="130">
                  <c:v>4323</c:v>
                </c:pt>
                <c:pt idx="131">
                  <c:v>4353</c:v>
                </c:pt>
                <c:pt idx="132">
                  <c:v>4384</c:v>
                </c:pt>
                <c:pt idx="133">
                  <c:v>4415</c:v>
                </c:pt>
                <c:pt idx="134">
                  <c:v>4444</c:v>
                </c:pt>
                <c:pt idx="135">
                  <c:v>4475</c:v>
                </c:pt>
                <c:pt idx="136">
                  <c:v>4505</c:v>
                </c:pt>
                <c:pt idx="137">
                  <c:v>4536</c:v>
                </c:pt>
                <c:pt idx="138">
                  <c:v>4566</c:v>
                </c:pt>
                <c:pt idx="139">
                  <c:v>4597</c:v>
                </c:pt>
                <c:pt idx="140">
                  <c:v>4628</c:v>
                </c:pt>
                <c:pt idx="141">
                  <c:v>4658</c:v>
                </c:pt>
                <c:pt idx="142">
                  <c:v>4689</c:v>
                </c:pt>
                <c:pt idx="143">
                  <c:v>4719</c:v>
                </c:pt>
                <c:pt idx="144">
                  <c:v>4750</c:v>
                </c:pt>
                <c:pt idx="145">
                  <c:v>4781</c:v>
                </c:pt>
                <c:pt idx="146">
                  <c:v>4809</c:v>
                </c:pt>
                <c:pt idx="147">
                  <c:v>4840</c:v>
                </c:pt>
                <c:pt idx="148">
                  <c:v>4870</c:v>
                </c:pt>
                <c:pt idx="149">
                  <c:v>4901</c:v>
                </c:pt>
                <c:pt idx="150">
                  <c:v>4931</c:v>
                </c:pt>
                <c:pt idx="151">
                  <c:v>4962</c:v>
                </c:pt>
                <c:pt idx="152">
                  <c:v>4993</c:v>
                </c:pt>
                <c:pt idx="153">
                  <c:v>5023</c:v>
                </c:pt>
                <c:pt idx="154">
                  <c:v>5054</c:v>
                </c:pt>
                <c:pt idx="155">
                  <c:v>5084</c:v>
                </c:pt>
                <c:pt idx="156">
                  <c:v>5115</c:v>
                </c:pt>
                <c:pt idx="157">
                  <c:v>5146</c:v>
                </c:pt>
                <c:pt idx="158">
                  <c:v>5174</c:v>
                </c:pt>
                <c:pt idx="159">
                  <c:v>5205</c:v>
                </c:pt>
                <c:pt idx="160">
                  <c:v>5235</c:v>
                </c:pt>
                <c:pt idx="161">
                  <c:v>5266</c:v>
                </c:pt>
                <c:pt idx="162">
                  <c:v>5296</c:v>
                </c:pt>
                <c:pt idx="163">
                  <c:v>5327</c:v>
                </c:pt>
                <c:pt idx="164">
                  <c:v>5358</c:v>
                </c:pt>
                <c:pt idx="165">
                  <c:v>5388</c:v>
                </c:pt>
                <c:pt idx="166">
                  <c:v>5419</c:v>
                </c:pt>
                <c:pt idx="167">
                  <c:v>5449</c:v>
                </c:pt>
                <c:pt idx="168">
                  <c:v>5480</c:v>
                </c:pt>
                <c:pt idx="169">
                  <c:v>5511</c:v>
                </c:pt>
                <c:pt idx="170">
                  <c:v>5539</c:v>
                </c:pt>
                <c:pt idx="171">
                  <c:v>5570</c:v>
                </c:pt>
                <c:pt idx="172">
                  <c:v>5600</c:v>
                </c:pt>
                <c:pt idx="173">
                  <c:v>5631</c:v>
                </c:pt>
                <c:pt idx="174">
                  <c:v>5661</c:v>
                </c:pt>
                <c:pt idx="175">
                  <c:v>5692</c:v>
                </c:pt>
                <c:pt idx="176">
                  <c:v>5723</c:v>
                </c:pt>
                <c:pt idx="177">
                  <c:v>5753</c:v>
                </c:pt>
                <c:pt idx="178">
                  <c:v>5784</c:v>
                </c:pt>
                <c:pt idx="179">
                  <c:v>5814</c:v>
                </c:pt>
                <c:pt idx="180">
                  <c:v>5845</c:v>
                </c:pt>
                <c:pt idx="181">
                  <c:v>5876</c:v>
                </c:pt>
                <c:pt idx="182">
                  <c:v>5905</c:v>
                </c:pt>
                <c:pt idx="183">
                  <c:v>5936</c:v>
                </c:pt>
                <c:pt idx="184">
                  <c:v>5966</c:v>
                </c:pt>
                <c:pt idx="185">
                  <c:v>5997</c:v>
                </c:pt>
                <c:pt idx="186">
                  <c:v>6027</c:v>
                </c:pt>
                <c:pt idx="187">
                  <c:v>6058</c:v>
                </c:pt>
                <c:pt idx="188">
                  <c:v>6089</c:v>
                </c:pt>
                <c:pt idx="189">
                  <c:v>6119</c:v>
                </c:pt>
                <c:pt idx="190">
                  <c:v>6150</c:v>
                </c:pt>
                <c:pt idx="191">
                  <c:v>6180</c:v>
                </c:pt>
                <c:pt idx="192">
                  <c:v>6211</c:v>
                </c:pt>
                <c:pt idx="193">
                  <c:v>6242</c:v>
                </c:pt>
                <c:pt idx="194">
                  <c:v>6270</c:v>
                </c:pt>
                <c:pt idx="195">
                  <c:v>6301</c:v>
                </c:pt>
                <c:pt idx="196">
                  <c:v>6331</c:v>
                </c:pt>
                <c:pt idx="197">
                  <c:v>6362</c:v>
                </c:pt>
                <c:pt idx="198">
                  <c:v>6392</c:v>
                </c:pt>
                <c:pt idx="199">
                  <c:v>6423</c:v>
                </c:pt>
                <c:pt idx="200">
                  <c:v>6454</c:v>
                </c:pt>
                <c:pt idx="201">
                  <c:v>6484</c:v>
                </c:pt>
                <c:pt idx="202">
                  <c:v>6515</c:v>
                </c:pt>
                <c:pt idx="203">
                  <c:v>6545</c:v>
                </c:pt>
                <c:pt idx="204">
                  <c:v>6576</c:v>
                </c:pt>
                <c:pt idx="205">
                  <c:v>6607</c:v>
                </c:pt>
                <c:pt idx="206">
                  <c:v>6635</c:v>
                </c:pt>
                <c:pt idx="207">
                  <c:v>6666</c:v>
                </c:pt>
                <c:pt idx="208">
                  <c:v>6696</c:v>
                </c:pt>
                <c:pt idx="209">
                  <c:v>6727</c:v>
                </c:pt>
                <c:pt idx="210">
                  <c:v>6757</c:v>
                </c:pt>
                <c:pt idx="211">
                  <c:v>6788</c:v>
                </c:pt>
                <c:pt idx="212">
                  <c:v>6819</c:v>
                </c:pt>
                <c:pt idx="213">
                  <c:v>6849</c:v>
                </c:pt>
                <c:pt idx="214">
                  <c:v>6880</c:v>
                </c:pt>
                <c:pt idx="215">
                  <c:v>6910</c:v>
                </c:pt>
                <c:pt idx="216">
                  <c:v>6941</c:v>
                </c:pt>
                <c:pt idx="217">
                  <c:v>6972</c:v>
                </c:pt>
                <c:pt idx="218">
                  <c:v>7000</c:v>
                </c:pt>
                <c:pt idx="219">
                  <c:v>7031</c:v>
                </c:pt>
                <c:pt idx="220">
                  <c:v>7061</c:v>
                </c:pt>
                <c:pt idx="221">
                  <c:v>7092</c:v>
                </c:pt>
                <c:pt idx="222">
                  <c:v>7122</c:v>
                </c:pt>
                <c:pt idx="223">
                  <c:v>7153</c:v>
                </c:pt>
                <c:pt idx="224">
                  <c:v>7184</c:v>
                </c:pt>
                <c:pt idx="225">
                  <c:v>7214</c:v>
                </c:pt>
                <c:pt idx="226">
                  <c:v>7245</c:v>
                </c:pt>
                <c:pt idx="227">
                  <c:v>7275</c:v>
                </c:pt>
                <c:pt idx="228">
                  <c:v>7306</c:v>
                </c:pt>
                <c:pt idx="229">
                  <c:v>7337</c:v>
                </c:pt>
                <c:pt idx="230">
                  <c:v>7366</c:v>
                </c:pt>
                <c:pt idx="231">
                  <c:v>7397</c:v>
                </c:pt>
                <c:pt idx="232">
                  <c:v>7427</c:v>
                </c:pt>
                <c:pt idx="233">
                  <c:v>7458</c:v>
                </c:pt>
                <c:pt idx="234">
                  <c:v>7488</c:v>
                </c:pt>
                <c:pt idx="235">
                  <c:v>7519</c:v>
                </c:pt>
                <c:pt idx="236">
                  <c:v>7550</c:v>
                </c:pt>
                <c:pt idx="237">
                  <c:v>7580</c:v>
                </c:pt>
                <c:pt idx="238">
                  <c:v>7611</c:v>
                </c:pt>
                <c:pt idx="239">
                  <c:v>7641</c:v>
                </c:pt>
                <c:pt idx="240">
                  <c:v>7672</c:v>
                </c:pt>
                <c:pt idx="241">
                  <c:v>7703</c:v>
                </c:pt>
                <c:pt idx="242">
                  <c:v>7731</c:v>
                </c:pt>
                <c:pt idx="243">
                  <c:v>7762</c:v>
                </c:pt>
                <c:pt idx="244">
                  <c:v>7792</c:v>
                </c:pt>
                <c:pt idx="245">
                  <c:v>7823</c:v>
                </c:pt>
                <c:pt idx="246">
                  <c:v>7853</c:v>
                </c:pt>
                <c:pt idx="247">
                  <c:v>7884</c:v>
                </c:pt>
                <c:pt idx="248">
                  <c:v>7915</c:v>
                </c:pt>
                <c:pt idx="249">
                  <c:v>7945</c:v>
                </c:pt>
                <c:pt idx="250">
                  <c:v>7976</c:v>
                </c:pt>
                <c:pt idx="251">
                  <c:v>8006</c:v>
                </c:pt>
                <c:pt idx="252">
                  <c:v>8037</c:v>
                </c:pt>
                <c:pt idx="253">
                  <c:v>8068</c:v>
                </c:pt>
                <c:pt idx="254">
                  <c:v>8096</c:v>
                </c:pt>
                <c:pt idx="255">
                  <c:v>8127</c:v>
                </c:pt>
                <c:pt idx="256">
                  <c:v>8157</c:v>
                </c:pt>
                <c:pt idx="257">
                  <c:v>8188</c:v>
                </c:pt>
                <c:pt idx="258">
                  <c:v>8218</c:v>
                </c:pt>
                <c:pt idx="259">
                  <c:v>8249</c:v>
                </c:pt>
                <c:pt idx="260">
                  <c:v>8280</c:v>
                </c:pt>
                <c:pt idx="261">
                  <c:v>8310</c:v>
                </c:pt>
                <c:pt idx="262">
                  <c:v>8341</c:v>
                </c:pt>
                <c:pt idx="263">
                  <c:v>8371</c:v>
                </c:pt>
                <c:pt idx="264">
                  <c:v>8402</c:v>
                </c:pt>
                <c:pt idx="265">
                  <c:v>8433</c:v>
                </c:pt>
                <c:pt idx="266">
                  <c:v>8461</c:v>
                </c:pt>
                <c:pt idx="267">
                  <c:v>8492</c:v>
                </c:pt>
                <c:pt idx="268">
                  <c:v>8522</c:v>
                </c:pt>
                <c:pt idx="269">
                  <c:v>8553</c:v>
                </c:pt>
                <c:pt idx="270">
                  <c:v>8583</c:v>
                </c:pt>
                <c:pt idx="271">
                  <c:v>8614</c:v>
                </c:pt>
                <c:pt idx="272">
                  <c:v>8645</c:v>
                </c:pt>
                <c:pt idx="273">
                  <c:v>8675</c:v>
                </c:pt>
                <c:pt idx="274">
                  <c:v>8706</c:v>
                </c:pt>
                <c:pt idx="275">
                  <c:v>8736</c:v>
                </c:pt>
                <c:pt idx="276">
                  <c:v>8767</c:v>
                </c:pt>
                <c:pt idx="277">
                  <c:v>8798</c:v>
                </c:pt>
                <c:pt idx="278">
                  <c:v>8827</c:v>
                </c:pt>
                <c:pt idx="279">
                  <c:v>8858</c:v>
                </c:pt>
                <c:pt idx="280">
                  <c:v>8888</c:v>
                </c:pt>
                <c:pt idx="281">
                  <c:v>8919</c:v>
                </c:pt>
                <c:pt idx="282">
                  <c:v>8949</c:v>
                </c:pt>
                <c:pt idx="283">
                  <c:v>8980</c:v>
                </c:pt>
                <c:pt idx="284">
                  <c:v>9011</c:v>
                </c:pt>
                <c:pt idx="285">
                  <c:v>9041</c:v>
                </c:pt>
                <c:pt idx="286">
                  <c:v>9072</c:v>
                </c:pt>
                <c:pt idx="287">
                  <c:v>9102</c:v>
                </c:pt>
                <c:pt idx="288">
                  <c:v>9133</c:v>
                </c:pt>
                <c:pt idx="289">
                  <c:v>9164</c:v>
                </c:pt>
                <c:pt idx="290">
                  <c:v>9192</c:v>
                </c:pt>
                <c:pt idx="291">
                  <c:v>9223</c:v>
                </c:pt>
                <c:pt idx="292">
                  <c:v>9253</c:v>
                </c:pt>
                <c:pt idx="293">
                  <c:v>9284</c:v>
                </c:pt>
                <c:pt idx="294">
                  <c:v>9314</c:v>
                </c:pt>
                <c:pt idx="295">
                  <c:v>9345</c:v>
                </c:pt>
                <c:pt idx="296">
                  <c:v>9376</c:v>
                </c:pt>
                <c:pt idx="297">
                  <c:v>9406</c:v>
                </c:pt>
                <c:pt idx="298">
                  <c:v>9437</c:v>
                </c:pt>
                <c:pt idx="299">
                  <c:v>9467</c:v>
                </c:pt>
                <c:pt idx="300">
                  <c:v>9498</c:v>
                </c:pt>
                <c:pt idx="301">
                  <c:v>9529</c:v>
                </c:pt>
                <c:pt idx="302">
                  <c:v>9557</c:v>
                </c:pt>
                <c:pt idx="303">
                  <c:v>9588</c:v>
                </c:pt>
                <c:pt idx="304">
                  <c:v>9618</c:v>
                </c:pt>
                <c:pt idx="305">
                  <c:v>9649</c:v>
                </c:pt>
                <c:pt idx="306">
                  <c:v>9679</c:v>
                </c:pt>
                <c:pt idx="307">
                  <c:v>9710</c:v>
                </c:pt>
                <c:pt idx="308">
                  <c:v>9741</c:v>
                </c:pt>
                <c:pt idx="309">
                  <c:v>9771</c:v>
                </c:pt>
                <c:pt idx="310">
                  <c:v>9802</c:v>
                </c:pt>
                <c:pt idx="311">
                  <c:v>9832</c:v>
                </c:pt>
                <c:pt idx="312">
                  <c:v>9863</c:v>
                </c:pt>
                <c:pt idx="313">
                  <c:v>9894</c:v>
                </c:pt>
                <c:pt idx="314">
                  <c:v>9922</c:v>
                </c:pt>
                <c:pt idx="315">
                  <c:v>9953</c:v>
                </c:pt>
                <c:pt idx="316">
                  <c:v>9983</c:v>
                </c:pt>
                <c:pt idx="317">
                  <c:v>10014</c:v>
                </c:pt>
                <c:pt idx="318">
                  <c:v>10044</c:v>
                </c:pt>
                <c:pt idx="319">
                  <c:v>10075</c:v>
                </c:pt>
                <c:pt idx="320">
                  <c:v>10106</c:v>
                </c:pt>
                <c:pt idx="321">
                  <c:v>10136</c:v>
                </c:pt>
                <c:pt idx="322">
                  <c:v>10167</c:v>
                </c:pt>
                <c:pt idx="323">
                  <c:v>10197</c:v>
                </c:pt>
                <c:pt idx="324">
                  <c:v>10228</c:v>
                </c:pt>
                <c:pt idx="325">
                  <c:v>10259</c:v>
                </c:pt>
                <c:pt idx="326">
                  <c:v>10288</c:v>
                </c:pt>
                <c:pt idx="327">
                  <c:v>10319</c:v>
                </c:pt>
                <c:pt idx="328">
                  <c:v>10349</c:v>
                </c:pt>
                <c:pt idx="329">
                  <c:v>10380</c:v>
                </c:pt>
                <c:pt idx="330">
                  <c:v>10410</c:v>
                </c:pt>
                <c:pt idx="331">
                  <c:v>10441</c:v>
                </c:pt>
                <c:pt idx="332">
                  <c:v>10472</c:v>
                </c:pt>
                <c:pt idx="333">
                  <c:v>10502</c:v>
                </c:pt>
                <c:pt idx="334">
                  <c:v>10533</c:v>
                </c:pt>
                <c:pt idx="335">
                  <c:v>10563</c:v>
                </c:pt>
                <c:pt idx="336">
                  <c:v>10594</c:v>
                </c:pt>
                <c:pt idx="337">
                  <c:v>10625</c:v>
                </c:pt>
                <c:pt idx="338">
                  <c:v>10653</c:v>
                </c:pt>
                <c:pt idx="339">
                  <c:v>10684</c:v>
                </c:pt>
                <c:pt idx="340">
                  <c:v>10714</c:v>
                </c:pt>
                <c:pt idx="341">
                  <c:v>10745</c:v>
                </c:pt>
                <c:pt idx="342">
                  <c:v>10775</c:v>
                </c:pt>
                <c:pt idx="343">
                  <c:v>10806</c:v>
                </c:pt>
                <c:pt idx="344">
                  <c:v>10837</c:v>
                </c:pt>
                <c:pt idx="345">
                  <c:v>10867</c:v>
                </c:pt>
                <c:pt idx="346">
                  <c:v>10898</c:v>
                </c:pt>
                <c:pt idx="347">
                  <c:v>10928</c:v>
                </c:pt>
                <c:pt idx="348">
                  <c:v>10959</c:v>
                </c:pt>
                <c:pt idx="349">
                  <c:v>10990</c:v>
                </c:pt>
                <c:pt idx="350">
                  <c:v>11018</c:v>
                </c:pt>
                <c:pt idx="351">
                  <c:v>11049</c:v>
                </c:pt>
                <c:pt idx="352">
                  <c:v>11079</c:v>
                </c:pt>
                <c:pt idx="353">
                  <c:v>11110</c:v>
                </c:pt>
                <c:pt idx="354">
                  <c:v>11140</c:v>
                </c:pt>
                <c:pt idx="355">
                  <c:v>11171</c:v>
                </c:pt>
                <c:pt idx="356">
                  <c:v>11202</c:v>
                </c:pt>
                <c:pt idx="357">
                  <c:v>11232</c:v>
                </c:pt>
                <c:pt idx="358">
                  <c:v>11263</c:v>
                </c:pt>
                <c:pt idx="359">
                  <c:v>11293</c:v>
                </c:pt>
                <c:pt idx="360">
                  <c:v>11324</c:v>
                </c:pt>
                <c:pt idx="361">
                  <c:v>11355</c:v>
                </c:pt>
                <c:pt idx="362">
                  <c:v>11383</c:v>
                </c:pt>
                <c:pt idx="363">
                  <c:v>11414</c:v>
                </c:pt>
                <c:pt idx="364">
                  <c:v>11444</c:v>
                </c:pt>
                <c:pt idx="365">
                  <c:v>11475</c:v>
                </c:pt>
                <c:pt idx="366">
                  <c:v>11505</c:v>
                </c:pt>
                <c:pt idx="367">
                  <c:v>11536</c:v>
                </c:pt>
                <c:pt idx="368">
                  <c:v>11567</c:v>
                </c:pt>
                <c:pt idx="369">
                  <c:v>11597</c:v>
                </c:pt>
                <c:pt idx="370">
                  <c:v>11628</c:v>
                </c:pt>
                <c:pt idx="371">
                  <c:v>11658</c:v>
                </c:pt>
                <c:pt idx="372">
                  <c:v>11689</c:v>
                </c:pt>
                <c:pt idx="373">
                  <c:v>11720</c:v>
                </c:pt>
                <c:pt idx="374">
                  <c:v>11749</c:v>
                </c:pt>
                <c:pt idx="375">
                  <c:v>11780</c:v>
                </c:pt>
                <c:pt idx="376">
                  <c:v>11810</c:v>
                </c:pt>
                <c:pt idx="377">
                  <c:v>11841</c:v>
                </c:pt>
                <c:pt idx="378">
                  <c:v>11871</c:v>
                </c:pt>
                <c:pt idx="379">
                  <c:v>11902</c:v>
                </c:pt>
                <c:pt idx="380">
                  <c:v>11933</c:v>
                </c:pt>
                <c:pt idx="381">
                  <c:v>11963</c:v>
                </c:pt>
                <c:pt idx="382">
                  <c:v>11994</c:v>
                </c:pt>
                <c:pt idx="383">
                  <c:v>12024</c:v>
                </c:pt>
                <c:pt idx="384">
                  <c:v>12055</c:v>
                </c:pt>
                <c:pt idx="385">
                  <c:v>12086</c:v>
                </c:pt>
                <c:pt idx="386">
                  <c:v>12114</c:v>
                </c:pt>
                <c:pt idx="387">
                  <c:v>12145</c:v>
                </c:pt>
                <c:pt idx="388">
                  <c:v>12175</c:v>
                </c:pt>
                <c:pt idx="389">
                  <c:v>12206</c:v>
                </c:pt>
                <c:pt idx="390">
                  <c:v>12236</c:v>
                </c:pt>
                <c:pt idx="391">
                  <c:v>12267</c:v>
                </c:pt>
                <c:pt idx="392">
                  <c:v>12298</c:v>
                </c:pt>
                <c:pt idx="393">
                  <c:v>12328</c:v>
                </c:pt>
                <c:pt idx="394">
                  <c:v>12359</c:v>
                </c:pt>
                <c:pt idx="395">
                  <c:v>12389</c:v>
                </c:pt>
                <c:pt idx="396">
                  <c:v>12420</c:v>
                </c:pt>
                <c:pt idx="397">
                  <c:v>12451</c:v>
                </c:pt>
                <c:pt idx="398">
                  <c:v>12479</c:v>
                </c:pt>
                <c:pt idx="399">
                  <c:v>12510</c:v>
                </c:pt>
                <c:pt idx="400">
                  <c:v>12540</c:v>
                </c:pt>
                <c:pt idx="401">
                  <c:v>12571</c:v>
                </c:pt>
                <c:pt idx="402">
                  <c:v>12601</c:v>
                </c:pt>
                <c:pt idx="403">
                  <c:v>12632</c:v>
                </c:pt>
                <c:pt idx="404">
                  <c:v>12663</c:v>
                </c:pt>
                <c:pt idx="405">
                  <c:v>12693</c:v>
                </c:pt>
                <c:pt idx="406">
                  <c:v>12724</c:v>
                </c:pt>
                <c:pt idx="407">
                  <c:v>12754</c:v>
                </c:pt>
                <c:pt idx="408">
                  <c:v>12785</c:v>
                </c:pt>
                <c:pt idx="409">
                  <c:v>12816</c:v>
                </c:pt>
                <c:pt idx="410">
                  <c:v>12844</c:v>
                </c:pt>
                <c:pt idx="411">
                  <c:v>12875</c:v>
                </c:pt>
                <c:pt idx="412">
                  <c:v>12905</c:v>
                </c:pt>
                <c:pt idx="413">
                  <c:v>12936</c:v>
                </c:pt>
                <c:pt idx="414">
                  <c:v>12966</c:v>
                </c:pt>
                <c:pt idx="415">
                  <c:v>12997</c:v>
                </c:pt>
                <c:pt idx="416">
                  <c:v>13028</c:v>
                </c:pt>
                <c:pt idx="417">
                  <c:v>13058</c:v>
                </c:pt>
                <c:pt idx="418">
                  <c:v>13089</c:v>
                </c:pt>
                <c:pt idx="419">
                  <c:v>13119</c:v>
                </c:pt>
                <c:pt idx="420">
                  <c:v>13150</c:v>
                </c:pt>
                <c:pt idx="421">
                  <c:v>13181</c:v>
                </c:pt>
                <c:pt idx="422">
                  <c:v>13210</c:v>
                </c:pt>
                <c:pt idx="423">
                  <c:v>13241</c:v>
                </c:pt>
                <c:pt idx="424">
                  <c:v>13271</c:v>
                </c:pt>
                <c:pt idx="425">
                  <c:v>13302</c:v>
                </c:pt>
                <c:pt idx="426">
                  <c:v>13332</c:v>
                </c:pt>
                <c:pt idx="427">
                  <c:v>13363</c:v>
                </c:pt>
                <c:pt idx="428">
                  <c:v>13394</c:v>
                </c:pt>
                <c:pt idx="429">
                  <c:v>13424</c:v>
                </c:pt>
                <c:pt idx="430">
                  <c:v>13455</c:v>
                </c:pt>
                <c:pt idx="431">
                  <c:v>13485</c:v>
                </c:pt>
                <c:pt idx="432">
                  <c:v>13516</c:v>
                </c:pt>
                <c:pt idx="433">
                  <c:v>13547</c:v>
                </c:pt>
                <c:pt idx="434">
                  <c:v>13575</c:v>
                </c:pt>
                <c:pt idx="435">
                  <c:v>13606</c:v>
                </c:pt>
                <c:pt idx="436">
                  <c:v>13636</c:v>
                </c:pt>
                <c:pt idx="437">
                  <c:v>13667</c:v>
                </c:pt>
                <c:pt idx="438">
                  <c:v>13697</c:v>
                </c:pt>
                <c:pt idx="439">
                  <c:v>13728</c:v>
                </c:pt>
                <c:pt idx="440">
                  <c:v>13759</c:v>
                </c:pt>
                <c:pt idx="441">
                  <c:v>13789</c:v>
                </c:pt>
                <c:pt idx="442">
                  <c:v>13820</c:v>
                </c:pt>
                <c:pt idx="443">
                  <c:v>13850</c:v>
                </c:pt>
                <c:pt idx="444">
                  <c:v>13881</c:v>
                </c:pt>
                <c:pt idx="445">
                  <c:v>13912</c:v>
                </c:pt>
                <c:pt idx="446">
                  <c:v>13940</c:v>
                </c:pt>
                <c:pt idx="447">
                  <c:v>13971</c:v>
                </c:pt>
                <c:pt idx="448">
                  <c:v>14001</c:v>
                </c:pt>
                <c:pt idx="449">
                  <c:v>14032</c:v>
                </c:pt>
                <c:pt idx="450">
                  <c:v>14062</c:v>
                </c:pt>
                <c:pt idx="451">
                  <c:v>14093</c:v>
                </c:pt>
                <c:pt idx="452">
                  <c:v>14124</c:v>
                </c:pt>
                <c:pt idx="453">
                  <c:v>14154</c:v>
                </c:pt>
                <c:pt idx="454">
                  <c:v>14185</c:v>
                </c:pt>
                <c:pt idx="455">
                  <c:v>14215</c:v>
                </c:pt>
                <c:pt idx="456">
                  <c:v>14246</c:v>
                </c:pt>
                <c:pt idx="457">
                  <c:v>14277</c:v>
                </c:pt>
                <c:pt idx="458">
                  <c:v>14305</c:v>
                </c:pt>
                <c:pt idx="459">
                  <c:v>14336</c:v>
                </c:pt>
                <c:pt idx="460">
                  <c:v>14366</c:v>
                </c:pt>
                <c:pt idx="461">
                  <c:v>14397</c:v>
                </c:pt>
                <c:pt idx="462">
                  <c:v>14427</c:v>
                </c:pt>
                <c:pt idx="463">
                  <c:v>14458</c:v>
                </c:pt>
                <c:pt idx="464">
                  <c:v>14489</c:v>
                </c:pt>
                <c:pt idx="465">
                  <c:v>14519</c:v>
                </c:pt>
                <c:pt idx="466">
                  <c:v>14550</c:v>
                </c:pt>
                <c:pt idx="467">
                  <c:v>14580</c:v>
                </c:pt>
                <c:pt idx="468">
                  <c:v>14611</c:v>
                </c:pt>
                <c:pt idx="469">
                  <c:v>14642</c:v>
                </c:pt>
                <c:pt idx="470">
                  <c:v>14671</c:v>
                </c:pt>
                <c:pt idx="471">
                  <c:v>14702</c:v>
                </c:pt>
                <c:pt idx="472">
                  <c:v>14732</c:v>
                </c:pt>
                <c:pt idx="473">
                  <c:v>14763</c:v>
                </c:pt>
                <c:pt idx="474">
                  <c:v>14793</c:v>
                </c:pt>
                <c:pt idx="475">
                  <c:v>14824</c:v>
                </c:pt>
                <c:pt idx="476">
                  <c:v>14855</c:v>
                </c:pt>
                <c:pt idx="477">
                  <c:v>14885</c:v>
                </c:pt>
                <c:pt idx="478">
                  <c:v>14916</c:v>
                </c:pt>
                <c:pt idx="479">
                  <c:v>14946</c:v>
                </c:pt>
                <c:pt idx="480">
                  <c:v>14977</c:v>
                </c:pt>
                <c:pt idx="481">
                  <c:v>15008</c:v>
                </c:pt>
                <c:pt idx="482">
                  <c:v>15036</c:v>
                </c:pt>
                <c:pt idx="483">
                  <c:v>15067</c:v>
                </c:pt>
                <c:pt idx="484">
                  <c:v>15097</c:v>
                </c:pt>
                <c:pt idx="485">
                  <c:v>15128</c:v>
                </c:pt>
                <c:pt idx="486">
                  <c:v>15158</c:v>
                </c:pt>
                <c:pt idx="487">
                  <c:v>15189</c:v>
                </c:pt>
                <c:pt idx="488">
                  <c:v>15220</c:v>
                </c:pt>
                <c:pt idx="489">
                  <c:v>15250</c:v>
                </c:pt>
                <c:pt idx="490">
                  <c:v>15281</c:v>
                </c:pt>
                <c:pt idx="491">
                  <c:v>15311</c:v>
                </c:pt>
                <c:pt idx="492">
                  <c:v>15342</c:v>
                </c:pt>
                <c:pt idx="493">
                  <c:v>15373</c:v>
                </c:pt>
                <c:pt idx="494">
                  <c:v>15401</c:v>
                </c:pt>
                <c:pt idx="495">
                  <c:v>15432</c:v>
                </c:pt>
                <c:pt idx="496">
                  <c:v>15462</c:v>
                </c:pt>
                <c:pt idx="497">
                  <c:v>15493</c:v>
                </c:pt>
                <c:pt idx="498">
                  <c:v>15523</c:v>
                </c:pt>
                <c:pt idx="499">
                  <c:v>15554</c:v>
                </c:pt>
                <c:pt idx="500">
                  <c:v>15585</c:v>
                </c:pt>
                <c:pt idx="501">
                  <c:v>15615</c:v>
                </c:pt>
                <c:pt idx="502">
                  <c:v>15646</c:v>
                </c:pt>
                <c:pt idx="503">
                  <c:v>15676</c:v>
                </c:pt>
                <c:pt idx="504">
                  <c:v>15707</c:v>
                </c:pt>
                <c:pt idx="505">
                  <c:v>15738</c:v>
                </c:pt>
                <c:pt idx="506">
                  <c:v>15766</c:v>
                </c:pt>
                <c:pt idx="507">
                  <c:v>15797</c:v>
                </c:pt>
                <c:pt idx="508">
                  <c:v>15827</c:v>
                </c:pt>
                <c:pt idx="509">
                  <c:v>15858</c:v>
                </c:pt>
                <c:pt idx="510">
                  <c:v>15888</c:v>
                </c:pt>
                <c:pt idx="511">
                  <c:v>15919</c:v>
                </c:pt>
                <c:pt idx="512">
                  <c:v>15950</c:v>
                </c:pt>
                <c:pt idx="513">
                  <c:v>15980</c:v>
                </c:pt>
                <c:pt idx="514">
                  <c:v>16011</c:v>
                </c:pt>
                <c:pt idx="515">
                  <c:v>16041</c:v>
                </c:pt>
                <c:pt idx="516">
                  <c:v>16072</c:v>
                </c:pt>
                <c:pt idx="517">
                  <c:v>16103</c:v>
                </c:pt>
                <c:pt idx="518">
                  <c:v>16132</c:v>
                </c:pt>
                <c:pt idx="519">
                  <c:v>16163</c:v>
                </c:pt>
                <c:pt idx="520">
                  <c:v>16193</c:v>
                </c:pt>
                <c:pt idx="521">
                  <c:v>16224</c:v>
                </c:pt>
                <c:pt idx="522">
                  <c:v>16254</c:v>
                </c:pt>
                <c:pt idx="523">
                  <c:v>16285</c:v>
                </c:pt>
                <c:pt idx="524">
                  <c:v>16316</c:v>
                </c:pt>
                <c:pt idx="525">
                  <c:v>16346</c:v>
                </c:pt>
                <c:pt idx="526">
                  <c:v>16377</c:v>
                </c:pt>
                <c:pt idx="527">
                  <c:v>16407</c:v>
                </c:pt>
                <c:pt idx="528">
                  <c:v>16438</c:v>
                </c:pt>
                <c:pt idx="529">
                  <c:v>16469</c:v>
                </c:pt>
                <c:pt idx="530">
                  <c:v>16497</c:v>
                </c:pt>
                <c:pt idx="531">
                  <c:v>16528</c:v>
                </c:pt>
                <c:pt idx="532">
                  <c:v>16558</c:v>
                </c:pt>
                <c:pt idx="533">
                  <c:v>16589</c:v>
                </c:pt>
                <c:pt idx="534">
                  <c:v>16619</c:v>
                </c:pt>
                <c:pt idx="535">
                  <c:v>16650</c:v>
                </c:pt>
                <c:pt idx="536">
                  <c:v>16681</c:v>
                </c:pt>
                <c:pt idx="537">
                  <c:v>16711</c:v>
                </c:pt>
                <c:pt idx="538">
                  <c:v>16742</c:v>
                </c:pt>
                <c:pt idx="539">
                  <c:v>16772</c:v>
                </c:pt>
                <c:pt idx="540">
                  <c:v>16803</c:v>
                </c:pt>
                <c:pt idx="541">
                  <c:v>16834</c:v>
                </c:pt>
                <c:pt idx="542">
                  <c:v>16862</c:v>
                </c:pt>
                <c:pt idx="543">
                  <c:v>16893</c:v>
                </c:pt>
                <c:pt idx="544">
                  <c:v>16923</c:v>
                </c:pt>
                <c:pt idx="545">
                  <c:v>16954</c:v>
                </c:pt>
                <c:pt idx="546">
                  <c:v>16984</c:v>
                </c:pt>
                <c:pt idx="547">
                  <c:v>17015</c:v>
                </c:pt>
                <c:pt idx="548">
                  <c:v>17046</c:v>
                </c:pt>
                <c:pt idx="549">
                  <c:v>17076</c:v>
                </c:pt>
                <c:pt idx="550">
                  <c:v>17107</c:v>
                </c:pt>
                <c:pt idx="551">
                  <c:v>17137</c:v>
                </c:pt>
                <c:pt idx="552">
                  <c:v>17168</c:v>
                </c:pt>
                <c:pt idx="553">
                  <c:v>17199</c:v>
                </c:pt>
                <c:pt idx="554">
                  <c:v>17227</c:v>
                </c:pt>
                <c:pt idx="555">
                  <c:v>17258</c:v>
                </c:pt>
                <c:pt idx="556">
                  <c:v>17288</c:v>
                </c:pt>
                <c:pt idx="557">
                  <c:v>17319</c:v>
                </c:pt>
                <c:pt idx="558">
                  <c:v>17349</c:v>
                </c:pt>
                <c:pt idx="559">
                  <c:v>17380</c:v>
                </c:pt>
                <c:pt idx="560">
                  <c:v>17411</c:v>
                </c:pt>
                <c:pt idx="561">
                  <c:v>17441</c:v>
                </c:pt>
                <c:pt idx="562">
                  <c:v>17472</c:v>
                </c:pt>
                <c:pt idx="563">
                  <c:v>17502</c:v>
                </c:pt>
                <c:pt idx="564">
                  <c:v>17533</c:v>
                </c:pt>
                <c:pt idx="565">
                  <c:v>17564</c:v>
                </c:pt>
                <c:pt idx="566">
                  <c:v>17593</c:v>
                </c:pt>
                <c:pt idx="567">
                  <c:v>17624</c:v>
                </c:pt>
                <c:pt idx="568">
                  <c:v>17654</c:v>
                </c:pt>
                <c:pt idx="569">
                  <c:v>17685</c:v>
                </c:pt>
                <c:pt idx="570">
                  <c:v>17715</c:v>
                </c:pt>
                <c:pt idx="571">
                  <c:v>17746</c:v>
                </c:pt>
                <c:pt idx="572">
                  <c:v>17777</c:v>
                </c:pt>
                <c:pt idx="573">
                  <c:v>17807</c:v>
                </c:pt>
                <c:pt idx="574">
                  <c:v>17838</c:v>
                </c:pt>
                <c:pt idx="575">
                  <c:v>17868</c:v>
                </c:pt>
                <c:pt idx="576">
                  <c:v>17899</c:v>
                </c:pt>
                <c:pt idx="577">
                  <c:v>17930</c:v>
                </c:pt>
                <c:pt idx="578">
                  <c:v>17958</c:v>
                </c:pt>
                <c:pt idx="579">
                  <c:v>17989</c:v>
                </c:pt>
                <c:pt idx="580">
                  <c:v>18019</c:v>
                </c:pt>
                <c:pt idx="581">
                  <c:v>18050</c:v>
                </c:pt>
                <c:pt idx="582">
                  <c:v>18080</c:v>
                </c:pt>
                <c:pt idx="583">
                  <c:v>18111</c:v>
                </c:pt>
                <c:pt idx="584">
                  <c:v>18142</c:v>
                </c:pt>
                <c:pt idx="585">
                  <c:v>18172</c:v>
                </c:pt>
                <c:pt idx="586">
                  <c:v>18203</c:v>
                </c:pt>
                <c:pt idx="587">
                  <c:v>18233</c:v>
                </c:pt>
                <c:pt idx="588">
                  <c:v>18264</c:v>
                </c:pt>
                <c:pt idx="589">
                  <c:v>18295</c:v>
                </c:pt>
                <c:pt idx="590">
                  <c:v>18323</c:v>
                </c:pt>
                <c:pt idx="591">
                  <c:v>18354</c:v>
                </c:pt>
                <c:pt idx="592">
                  <c:v>18384</c:v>
                </c:pt>
                <c:pt idx="593">
                  <c:v>18415</c:v>
                </c:pt>
                <c:pt idx="594">
                  <c:v>18445</c:v>
                </c:pt>
                <c:pt idx="595">
                  <c:v>18476</c:v>
                </c:pt>
                <c:pt idx="596">
                  <c:v>18507</c:v>
                </c:pt>
                <c:pt idx="597">
                  <c:v>18537</c:v>
                </c:pt>
                <c:pt idx="598">
                  <c:v>18568</c:v>
                </c:pt>
                <c:pt idx="599">
                  <c:v>18598</c:v>
                </c:pt>
                <c:pt idx="600">
                  <c:v>18629</c:v>
                </c:pt>
                <c:pt idx="601">
                  <c:v>18660</c:v>
                </c:pt>
                <c:pt idx="602">
                  <c:v>18688</c:v>
                </c:pt>
                <c:pt idx="603">
                  <c:v>18719</c:v>
                </c:pt>
                <c:pt idx="604">
                  <c:v>18749</c:v>
                </c:pt>
                <c:pt idx="605">
                  <c:v>18780</c:v>
                </c:pt>
                <c:pt idx="606">
                  <c:v>18810</c:v>
                </c:pt>
                <c:pt idx="607">
                  <c:v>18841</c:v>
                </c:pt>
                <c:pt idx="608">
                  <c:v>18872</c:v>
                </c:pt>
                <c:pt idx="609">
                  <c:v>18902</c:v>
                </c:pt>
                <c:pt idx="610">
                  <c:v>18933</c:v>
                </c:pt>
                <c:pt idx="611">
                  <c:v>18963</c:v>
                </c:pt>
                <c:pt idx="612">
                  <c:v>18994</c:v>
                </c:pt>
                <c:pt idx="613">
                  <c:v>19025</c:v>
                </c:pt>
                <c:pt idx="614">
                  <c:v>19054</c:v>
                </c:pt>
                <c:pt idx="615">
                  <c:v>19085</c:v>
                </c:pt>
                <c:pt idx="616">
                  <c:v>19115</c:v>
                </c:pt>
                <c:pt idx="617">
                  <c:v>19146</c:v>
                </c:pt>
                <c:pt idx="618">
                  <c:v>19176</c:v>
                </c:pt>
                <c:pt idx="619">
                  <c:v>19207</c:v>
                </c:pt>
                <c:pt idx="620">
                  <c:v>19238</c:v>
                </c:pt>
                <c:pt idx="621">
                  <c:v>19268</c:v>
                </c:pt>
                <c:pt idx="622">
                  <c:v>19299</c:v>
                </c:pt>
                <c:pt idx="623">
                  <c:v>19329</c:v>
                </c:pt>
                <c:pt idx="624">
                  <c:v>19360</c:v>
                </c:pt>
                <c:pt idx="625">
                  <c:v>19391</c:v>
                </c:pt>
                <c:pt idx="626">
                  <c:v>19419</c:v>
                </c:pt>
                <c:pt idx="627">
                  <c:v>19450</c:v>
                </c:pt>
                <c:pt idx="628">
                  <c:v>19480</c:v>
                </c:pt>
                <c:pt idx="629">
                  <c:v>19511</c:v>
                </c:pt>
                <c:pt idx="630">
                  <c:v>19541</c:v>
                </c:pt>
                <c:pt idx="631">
                  <c:v>19572</c:v>
                </c:pt>
                <c:pt idx="632">
                  <c:v>19603</c:v>
                </c:pt>
                <c:pt idx="633">
                  <c:v>19633</c:v>
                </c:pt>
                <c:pt idx="634">
                  <c:v>19664</c:v>
                </c:pt>
                <c:pt idx="635">
                  <c:v>19694</c:v>
                </c:pt>
                <c:pt idx="636">
                  <c:v>19725</c:v>
                </c:pt>
                <c:pt idx="637">
                  <c:v>19756</c:v>
                </c:pt>
                <c:pt idx="638">
                  <c:v>19784</c:v>
                </c:pt>
                <c:pt idx="639">
                  <c:v>19815</c:v>
                </c:pt>
                <c:pt idx="640">
                  <c:v>19845</c:v>
                </c:pt>
                <c:pt idx="641">
                  <c:v>19876</c:v>
                </c:pt>
                <c:pt idx="642">
                  <c:v>19906</c:v>
                </c:pt>
                <c:pt idx="643">
                  <c:v>19937</c:v>
                </c:pt>
                <c:pt idx="644">
                  <c:v>19968</c:v>
                </c:pt>
                <c:pt idx="645">
                  <c:v>19998</c:v>
                </c:pt>
                <c:pt idx="646">
                  <c:v>20029</c:v>
                </c:pt>
                <c:pt idx="647">
                  <c:v>20059</c:v>
                </c:pt>
                <c:pt idx="648">
                  <c:v>20090</c:v>
                </c:pt>
                <c:pt idx="649">
                  <c:v>20121</c:v>
                </c:pt>
                <c:pt idx="650">
                  <c:v>20149</c:v>
                </c:pt>
                <c:pt idx="651">
                  <c:v>20180</c:v>
                </c:pt>
                <c:pt idx="652">
                  <c:v>20210</c:v>
                </c:pt>
                <c:pt idx="653">
                  <c:v>20241</c:v>
                </c:pt>
                <c:pt idx="654">
                  <c:v>20271</c:v>
                </c:pt>
                <c:pt idx="655">
                  <c:v>20302</c:v>
                </c:pt>
                <c:pt idx="656">
                  <c:v>20333</c:v>
                </c:pt>
                <c:pt idx="657">
                  <c:v>20363</c:v>
                </c:pt>
                <c:pt idx="658">
                  <c:v>20394</c:v>
                </c:pt>
                <c:pt idx="659">
                  <c:v>20424</c:v>
                </c:pt>
                <c:pt idx="660">
                  <c:v>20455</c:v>
                </c:pt>
                <c:pt idx="661">
                  <c:v>20486</c:v>
                </c:pt>
                <c:pt idx="662">
                  <c:v>20515</c:v>
                </c:pt>
                <c:pt idx="663">
                  <c:v>20546</c:v>
                </c:pt>
                <c:pt idx="664">
                  <c:v>20576</c:v>
                </c:pt>
                <c:pt idx="665">
                  <c:v>20607</c:v>
                </c:pt>
                <c:pt idx="666">
                  <c:v>20637</c:v>
                </c:pt>
                <c:pt idx="667">
                  <c:v>20668</c:v>
                </c:pt>
                <c:pt idx="668">
                  <c:v>20699</c:v>
                </c:pt>
                <c:pt idx="669">
                  <c:v>20729</c:v>
                </c:pt>
                <c:pt idx="670">
                  <c:v>20760</c:v>
                </c:pt>
                <c:pt idx="671">
                  <c:v>20790</c:v>
                </c:pt>
                <c:pt idx="672">
                  <c:v>20821</c:v>
                </c:pt>
                <c:pt idx="673">
                  <c:v>20852</c:v>
                </c:pt>
                <c:pt idx="674">
                  <c:v>20880</c:v>
                </c:pt>
                <c:pt idx="675">
                  <c:v>20911</c:v>
                </c:pt>
                <c:pt idx="676">
                  <c:v>20941</c:v>
                </c:pt>
                <c:pt idx="677">
                  <c:v>20972</c:v>
                </c:pt>
                <c:pt idx="678">
                  <c:v>21002</c:v>
                </c:pt>
                <c:pt idx="679">
                  <c:v>21033</c:v>
                </c:pt>
                <c:pt idx="680">
                  <c:v>21064</c:v>
                </c:pt>
                <c:pt idx="681">
                  <c:v>21094</c:v>
                </c:pt>
                <c:pt idx="682">
                  <c:v>21125</c:v>
                </c:pt>
                <c:pt idx="683">
                  <c:v>21155</c:v>
                </c:pt>
                <c:pt idx="684">
                  <c:v>21186</c:v>
                </c:pt>
                <c:pt idx="685">
                  <c:v>21217</c:v>
                </c:pt>
                <c:pt idx="686">
                  <c:v>21245</c:v>
                </c:pt>
                <c:pt idx="687">
                  <c:v>21276</c:v>
                </c:pt>
                <c:pt idx="688">
                  <c:v>21306</c:v>
                </c:pt>
                <c:pt idx="689">
                  <c:v>21337</c:v>
                </c:pt>
                <c:pt idx="690">
                  <c:v>21367</c:v>
                </c:pt>
                <c:pt idx="691">
                  <c:v>21398</c:v>
                </c:pt>
                <c:pt idx="692">
                  <c:v>21429</c:v>
                </c:pt>
                <c:pt idx="693">
                  <c:v>21459</c:v>
                </c:pt>
                <c:pt idx="694">
                  <c:v>21490</c:v>
                </c:pt>
                <c:pt idx="695">
                  <c:v>21520</c:v>
                </c:pt>
                <c:pt idx="696">
                  <c:v>21551</c:v>
                </c:pt>
                <c:pt idx="697">
                  <c:v>21582</c:v>
                </c:pt>
                <c:pt idx="698">
                  <c:v>21610</c:v>
                </c:pt>
                <c:pt idx="699">
                  <c:v>21641</c:v>
                </c:pt>
                <c:pt idx="700">
                  <c:v>21671</c:v>
                </c:pt>
                <c:pt idx="701">
                  <c:v>21702</c:v>
                </c:pt>
                <c:pt idx="702">
                  <c:v>21732</c:v>
                </c:pt>
                <c:pt idx="703">
                  <c:v>21763</c:v>
                </c:pt>
                <c:pt idx="704">
                  <c:v>21794</c:v>
                </c:pt>
                <c:pt idx="705">
                  <c:v>21824</c:v>
                </c:pt>
                <c:pt idx="706">
                  <c:v>21855</c:v>
                </c:pt>
                <c:pt idx="707">
                  <c:v>21885</c:v>
                </c:pt>
                <c:pt idx="708">
                  <c:v>21916</c:v>
                </c:pt>
                <c:pt idx="709">
                  <c:v>21947</c:v>
                </c:pt>
                <c:pt idx="710">
                  <c:v>21976</c:v>
                </c:pt>
                <c:pt idx="711">
                  <c:v>22007</c:v>
                </c:pt>
                <c:pt idx="712">
                  <c:v>22037</c:v>
                </c:pt>
                <c:pt idx="713">
                  <c:v>22068</c:v>
                </c:pt>
                <c:pt idx="714">
                  <c:v>22098</c:v>
                </c:pt>
                <c:pt idx="715">
                  <c:v>22129</c:v>
                </c:pt>
                <c:pt idx="716">
                  <c:v>22160</c:v>
                </c:pt>
                <c:pt idx="717">
                  <c:v>22190</c:v>
                </c:pt>
                <c:pt idx="718">
                  <c:v>22221</c:v>
                </c:pt>
                <c:pt idx="719">
                  <c:v>22251</c:v>
                </c:pt>
                <c:pt idx="720">
                  <c:v>22282</c:v>
                </c:pt>
                <c:pt idx="721">
                  <c:v>22313</c:v>
                </c:pt>
                <c:pt idx="722">
                  <c:v>22341</c:v>
                </c:pt>
                <c:pt idx="723">
                  <c:v>22372</c:v>
                </c:pt>
                <c:pt idx="724">
                  <c:v>22402</c:v>
                </c:pt>
                <c:pt idx="725">
                  <c:v>22433</c:v>
                </c:pt>
                <c:pt idx="726">
                  <c:v>22463</c:v>
                </c:pt>
                <c:pt idx="727">
                  <c:v>22494</c:v>
                </c:pt>
                <c:pt idx="728">
                  <c:v>22525</c:v>
                </c:pt>
                <c:pt idx="729">
                  <c:v>22555</c:v>
                </c:pt>
                <c:pt idx="730">
                  <c:v>22586</c:v>
                </c:pt>
                <c:pt idx="731">
                  <c:v>22616</c:v>
                </c:pt>
                <c:pt idx="732">
                  <c:v>22647</c:v>
                </c:pt>
                <c:pt idx="733">
                  <c:v>22678</c:v>
                </c:pt>
                <c:pt idx="734">
                  <c:v>22706</c:v>
                </c:pt>
                <c:pt idx="735">
                  <c:v>22737</c:v>
                </c:pt>
                <c:pt idx="736">
                  <c:v>22767</c:v>
                </c:pt>
                <c:pt idx="737">
                  <c:v>22798</c:v>
                </c:pt>
                <c:pt idx="738">
                  <c:v>22828</c:v>
                </c:pt>
                <c:pt idx="739">
                  <c:v>22859</c:v>
                </c:pt>
                <c:pt idx="740">
                  <c:v>22890</c:v>
                </c:pt>
                <c:pt idx="741">
                  <c:v>22920</c:v>
                </c:pt>
                <c:pt idx="742">
                  <c:v>22951</c:v>
                </c:pt>
                <c:pt idx="743">
                  <c:v>22981</c:v>
                </c:pt>
                <c:pt idx="744">
                  <c:v>23012</c:v>
                </c:pt>
                <c:pt idx="745">
                  <c:v>23043</c:v>
                </c:pt>
                <c:pt idx="746">
                  <c:v>23071</c:v>
                </c:pt>
                <c:pt idx="747">
                  <c:v>23102</c:v>
                </c:pt>
                <c:pt idx="748">
                  <c:v>23132</c:v>
                </c:pt>
                <c:pt idx="749">
                  <c:v>23163</c:v>
                </c:pt>
                <c:pt idx="750">
                  <c:v>23193</c:v>
                </c:pt>
                <c:pt idx="751">
                  <c:v>23224</c:v>
                </c:pt>
                <c:pt idx="752">
                  <c:v>23255</c:v>
                </c:pt>
                <c:pt idx="753">
                  <c:v>23285</c:v>
                </c:pt>
                <c:pt idx="754">
                  <c:v>23316</c:v>
                </c:pt>
                <c:pt idx="755">
                  <c:v>23346</c:v>
                </c:pt>
                <c:pt idx="756">
                  <c:v>23377</c:v>
                </c:pt>
                <c:pt idx="757">
                  <c:v>23408</c:v>
                </c:pt>
                <c:pt idx="758">
                  <c:v>23437</c:v>
                </c:pt>
                <c:pt idx="759">
                  <c:v>23468</c:v>
                </c:pt>
                <c:pt idx="760">
                  <c:v>23498</c:v>
                </c:pt>
                <c:pt idx="761">
                  <c:v>23529</c:v>
                </c:pt>
                <c:pt idx="762">
                  <c:v>23559</c:v>
                </c:pt>
                <c:pt idx="763">
                  <c:v>23590</c:v>
                </c:pt>
                <c:pt idx="764">
                  <c:v>23621</c:v>
                </c:pt>
                <c:pt idx="765">
                  <c:v>23651</c:v>
                </c:pt>
                <c:pt idx="766">
                  <c:v>23682</c:v>
                </c:pt>
                <c:pt idx="767">
                  <c:v>23712</c:v>
                </c:pt>
                <c:pt idx="768">
                  <c:v>23743</c:v>
                </c:pt>
                <c:pt idx="769">
                  <c:v>23774</c:v>
                </c:pt>
                <c:pt idx="770">
                  <c:v>23802</c:v>
                </c:pt>
                <c:pt idx="771">
                  <c:v>23833</c:v>
                </c:pt>
                <c:pt idx="772">
                  <c:v>23863</c:v>
                </c:pt>
                <c:pt idx="773">
                  <c:v>23894</c:v>
                </c:pt>
                <c:pt idx="774">
                  <c:v>23924</c:v>
                </c:pt>
                <c:pt idx="775">
                  <c:v>23955</c:v>
                </c:pt>
                <c:pt idx="776">
                  <c:v>23986</c:v>
                </c:pt>
                <c:pt idx="777">
                  <c:v>24016</c:v>
                </c:pt>
                <c:pt idx="778">
                  <c:v>24047</c:v>
                </c:pt>
                <c:pt idx="779">
                  <c:v>24077</c:v>
                </c:pt>
                <c:pt idx="780">
                  <c:v>24108</c:v>
                </c:pt>
                <c:pt idx="781">
                  <c:v>24139</c:v>
                </c:pt>
                <c:pt idx="782">
                  <c:v>24167</c:v>
                </c:pt>
                <c:pt idx="783">
                  <c:v>24198</c:v>
                </c:pt>
                <c:pt idx="784">
                  <c:v>24228</c:v>
                </c:pt>
                <c:pt idx="785">
                  <c:v>24259</c:v>
                </c:pt>
                <c:pt idx="786">
                  <c:v>24289</c:v>
                </c:pt>
                <c:pt idx="787">
                  <c:v>24320</c:v>
                </c:pt>
                <c:pt idx="788">
                  <c:v>24351</c:v>
                </c:pt>
                <c:pt idx="789">
                  <c:v>24381</c:v>
                </c:pt>
                <c:pt idx="790">
                  <c:v>24412</c:v>
                </c:pt>
                <c:pt idx="791">
                  <c:v>24442</c:v>
                </c:pt>
                <c:pt idx="792">
                  <c:v>24473</c:v>
                </c:pt>
                <c:pt idx="793">
                  <c:v>24504</c:v>
                </c:pt>
                <c:pt idx="794">
                  <c:v>24532</c:v>
                </c:pt>
                <c:pt idx="795">
                  <c:v>24563</c:v>
                </c:pt>
                <c:pt idx="796">
                  <c:v>24593</c:v>
                </c:pt>
                <c:pt idx="797">
                  <c:v>24624</c:v>
                </c:pt>
                <c:pt idx="798">
                  <c:v>24654</c:v>
                </c:pt>
                <c:pt idx="799">
                  <c:v>24685</c:v>
                </c:pt>
                <c:pt idx="800">
                  <c:v>24716</c:v>
                </c:pt>
                <c:pt idx="801">
                  <c:v>24746</c:v>
                </c:pt>
                <c:pt idx="802">
                  <c:v>24777</c:v>
                </c:pt>
                <c:pt idx="803">
                  <c:v>24807</c:v>
                </c:pt>
                <c:pt idx="804">
                  <c:v>24838</c:v>
                </c:pt>
                <c:pt idx="805">
                  <c:v>24869</c:v>
                </c:pt>
                <c:pt idx="806">
                  <c:v>24898</c:v>
                </c:pt>
                <c:pt idx="807">
                  <c:v>24929</c:v>
                </c:pt>
                <c:pt idx="808">
                  <c:v>24959</c:v>
                </c:pt>
                <c:pt idx="809">
                  <c:v>24990</c:v>
                </c:pt>
                <c:pt idx="810">
                  <c:v>25020</c:v>
                </c:pt>
                <c:pt idx="811">
                  <c:v>25051</c:v>
                </c:pt>
                <c:pt idx="812">
                  <c:v>25082</c:v>
                </c:pt>
                <c:pt idx="813">
                  <c:v>25112</c:v>
                </c:pt>
                <c:pt idx="814">
                  <c:v>25143</c:v>
                </c:pt>
                <c:pt idx="815">
                  <c:v>25173</c:v>
                </c:pt>
                <c:pt idx="816">
                  <c:v>25204</c:v>
                </c:pt>
                <c:pt idx="817">
                  <c:v>25235</c:v>
                </c:pt>
                <c:pt idx="818">
                  <c:v>25263</c:v>
                </c:pt>
                <c:pt idx="819">
                  <c:v>25294</c:v>
                </c:pt>
                <c:pt idx="820">
                  <c:v>25324</c:v>
                </c:pt>
                <c:pt idx="821">
                  <c:v>25355</c:v>
                </c:pt>
                <c:pt idx="822">
                  <c:v>25385</c:v>
                </c:pt>
                <c:pt idx="823">
                  <c:v>25416</c:v>
                </c:pt>
                <c:pt idx="824">
                  <c:v>25447</c:v>
                </c:pt>
                <c:pt idx="825">
                  <c:v>25477</c:v>
                </c:pt>
                <c:pt idx="826">
                  <c:v>25508</c:v>
                </c:pt>
                <c:pt idx="827">
                  <c:v>25538</c:v>
                </c:pt>
                <c:pt idx="828">
                  <c:v>25569</c:v>
                </c:pt>
                <c:pt idx="829">
                  <c:v>25600</c:v>
                </c:pt>
                <c:pt idx="830">
                  <c:v>25628</c:v>
                </c:pt>
                <c:pt idx="831">
                  <c:v>25659</c:v>
                </c:pt>
                <c:pt idx="832">
                  <c:v>25689</c:v>
                </c:pt>
                <c:pt idx="833">
                  <c:v>25720</c:v>
                </c:pt>
                <c:pt idx="834">
                  <c:v>25750</c:v>
                </c:pt>
                <c:pt idx="835">
                  <c:v>25781</c:v>
                </c:pt>
                <c:pt idx="836">
                  <c:v>25812</c:v>
                </c:pt>
                <c:pt idx="837">
                  <c:v>25842</c:v>
                </c:pt>
                <c:pt idx="838">
                  <c:v>25873</c:v>
                </c:pt>
                <c:pt idx="839">
                  <c:v>25903</c:v>
                </c:pt>
                <c:pt idx="840">
                  <c:v>25934</c:v>
                </c:pt>
                <c:pt idx="841">
                  <c:v>25965</c:v>
                </c:pt>
                <c:pt idx="842">
                  <c:v>25993</c:v>
                </c:pt>
                <c:pt idx="843">
                  <c:v>26024</c:v>
                </c:pt>
                <c:pt idx="844">
                  <c:v>26054</c:v>
                </c:pt>
                <c:pt idx="845">
                  <c:v>26085</c:v>
                </c:pt>
                <c:pt idx="846">
                  <c:v>26115</c:v>
                </c:pt>
                <c:pt idx="847">
                  <c:v>26146</c:v>
                </c:pt>
                <c:pt idx="848">
                  <c:v>26177</c:v>
                </c:pt>
                <c:pt idx="849">
                  <c:v>26207</c:v>
                </c:pt>
                <c:pt idx="850">
                  <c:v>26238</c:v>
                </c:pt>
                <c:pt idx="851">
                  <c:v>26268</c:v>
                </c:pt>
                <c:pt idx="852">
                  <c:v>26299</c:v>
                </c:pt>
                <c:pt idx="853">
                  <c:v>26330</c:v>
                </c:pt>
                <c:pt idx="854">
                  <c:v>26359</c:v>
                </c:pt>
                <c:pt idx="855">
                  <c:v>26390</c:v>
                </c:pt>
                <c:pt idx="856">
                  <c:v>26420</c:v>
                </c:pt>
                <c:pt idx="857">
                  <c:v>26451</c:v>
                </c:pt>
                <c:pt idx="858">
                  <c:v>26481</c:v>
                </c:pt>
                <c:pt idx="859">
                  <c:v>26512</c:v>
                </c:pt>
                <c:pt idx="860">
                  <c:v>26543</c:v>
                </c:pt>
                <c:pt idx="861">
                  <c:v>26573</c:v>
                </c:pt>
                <c:pt idx="862">
                  <c:v>26604</c:v>
                </c:pt>
                <c:pt idx="863">
                  <c:v>26634</c:v>
                </c:pt>
                <c:pt idx="864">
                  <c:v>26665</c:v>
                </c:pt>
                <c:pt idx="865">
                  <c:v>26696</c:v>
                </c:pt>
                <c:pt idx="866">
                  <c:v>26724</c:v>
                </c:pt>
                <c:pt idx="867">
                  <c:v>26755</c:v>
                </c:pt>
                <c:pt idx="868">
                  <c:v>26785</c:v>
                </c:pt>
                <c:pt idx="869">
                  <c:v>26816</c:v>
                </c:pt>
                <c:pt idx="870">
                  <c:v>26846</c:v>
                </c:pt>
                <c:pt idx="871">
                  <c:v>26877</c:v>
                </c:pt>
                <c:pt idx="872">
                  <c:v>26908</c:v>
                </c:pt>
                <c:pt idx="873">
                  <c:v>26938</c:v>
                </c:pt>
                <c:pt idx="874">
                  <c:v>26969</c:v>
                </c:pt>
                <c:pt idx="875">
                  <c:v>26999</c:v>
                </c:pt>
                <c:pt idx="876">
                  <c:v>27030</c:v>
                </c:pt>
                <c:pt idx="877">
                  <c:v>27061</c:v>
                </c:pt>
                <c:pt idx="878">
                  <c:v>27089</c:v>
                </c:pt>
                <c:pt idx="879">
                  <c:v>27120</c:v>
                </c:pt>
                <c:pt idx="880">
                  <c:v>27150</c:v>
                </c:pt>
                <c:pt idx="881">
                  <c:v>27181</c:v>
                </c:pt>
                <c:pt idx="882">
                  <c:v>27211</c:v>
                </c:pt>
                <c:pt idx="883">
                  <c:v>27242</c:v>
                </c:pt>
                <c:pt idx="884">
                  <c:v>27273</c:v>
                </c:pt>
                <c:pt idx="885">
                  <c:v>27303</c:v>
                </c:pt>
                <c:pt idx="886">
                  <c:v>27334</c:v>
                </c:pt>
                <c:pt idx="887">
                  <c:v>27364</c:v>
                </c:pt>
                <c:pt idx="888">
                  <c:v>27395</c:v>
                </c:pt>
                <c:pt idx="889">
                  <c:v>27426</c:v>
                </c:pt>
                <c:pt idx="890">
                  <c:v>27454</c:v>
                </c:pt>
                <c:pt idx="891">
                  <c:v>27485</c:v>
                </c:pt>
                <c:pt idx="892">
                  <c:v>27515</c:v>
                </c:pt>
                <c:pt idx="893">
                  <c:v>27546</c:v>
                </c:pt>
                <c:pt idx="894">
                  <c:v>27576</c:v>
                </c:pt>
                <c:pt idx="895">
                  <c:v>27607</c:v>
                </c:pt>
                <c:pt idx="896">
                  <c:v>27638</c:v>
                </c:pt>
                <c:pt idx="897">
                  <c:v>27668</c:v>
                </c:pt>
                <c:pt idx="898">
                  <c:v>27699</c:v>
                </c:pt>
                <c:pt idx="899">
                  <c:v>27729</c:v>
                </c:pt>
                <c:pt idx="900">
                  <c:v>27760</c:v>
                </c:pt>
                <c:pt idx="901">
                  <c:v>27791</c:v>
                </c:pt>
                <c:pt idx="902">
                  <c:v>27820</c:v>
                </c:pt>
                <c:pt idx="903">
                  <c:v>27851</c:v>
                </c:pt>
                <c:pt idx="904">
                  <c:v>27881</c:v>
                </c:pt>
                <c:pt idx="905">
                  <c:v>27912</c:v>
                </c:pt>
                <c:pt idx="906">
                  <c:v>27942</c:v>
                </c:pt>
                <c:pt idx="907">
                  <c:v>27973</c:v>
                </c:pt>
                <c:pt idx="908">
                  <c:v>28004</c:v>
                </c:pt>
                <c:pt idx="909">
                  <c:v>28034</c:v>
                </c:pt>
                <c:pt idx="910">
                  <c:v>28065</c:v>
                </c:pt>
                <c:pt idx="911">
                  <c:v>28095</c:v>
                </c:pt>
                <c:pt idx="912">
                  <c:v>28126</c:v>
                </c:pt>
                <c:pt idx="913">
                  <c:v>28157</c:v>
                </c:pt>
                <c:pt idx="914">
                  <c:v>28185</c:v>
                </c:pt>
                <c:pt idx="915">
                  <c:v>28216</c:v>
                </c:pt>
                <c:pt idx="916">
                  <c:v>28246</c:v>
                </c:pt>
                <c:pt idx="917">
                  <c:v>28277</c:v>
                </c:pt>
                <c:pt idx="918">
                  <c:v>28307</c:v>
                </c:pt>
                <c:pt idx="919">
                  <c:v>28338</c:v>
                </c:pt>
                <c:pt idx="920">
                  <c:v>28369</c:v>
                </c:pt>
                <c:pt idx="921">
                  <c:v>28399</c:v>
                </c:pt>
                <c:pt idx="922">
                  <c:v>28430</c:v>
                </c:pt>
                <c:pt idx="923">
                  <c:v>28460</c:v>
                </c:pt>
                <c:pt idx="924">
                  <c:v>28491</c:v>
                </c:pt>
                <c:pt idx="925">
                  <c:v>28522</c:v>
                </c:pt>
                <c:pt idx="926">
                  <c:v>28550</c:v>
                </c:pt>
                <c:pt idx="927">
                  <c:v>28581</c:v>
                </c:pt>
                <c:pt idx="928">
                  <c:v>28611</c:v>
                </c:pt>
                <c:pt idx="929">
                  <c:v>28642</c:v>
                </c:pt>
                <c:pt idx="930">
                  <c:v>28672</c:v>
                </c:pt>
                <c:pt idx="931">
                  <c:v>28703</c:v>
                </c:pt>
                <c:pt idx="932">
                  <c:v>28734</c:v>
                </c:pt>
                <c:pt idx="933">
                  <c:v>28764</c:v>
                </c:pt>
                <c:pt idx="934">
                  <c:v>28795</c:v>
                </c:pt>
                <c:pt idx="935">
                  <c:v>28825</c:v>
                </c:pt>
                <c:pt idx="936">
                  <c:v>28856</c:v>
                </c:pt>
                <c:pt idx="937">
                  <c:v>28887</c:v>
                </c:pt>
                <c:pt idx="938">
                  <c:v>28915</c:v>
                </c:pt>
                <c:pt idx="939">
                  <c:v>28946</c:v>
                </c:pt>
                <c:pt idx="940">
                  <c:v>28976</c:v>
                </c:pt>
                <c:pt idx="941">
                  <c:v>29007</c:v>
                </c:pt>
                <c:pt idx="942">
                  <c:v>29037</c:v>
                </c:pt>
                <c:pt idx="943">
                  <c:v>29068</c:v>
                </c:pt>
                <c:pt idx="944">
                  <c:v>29099</c:v>
                </c:pt>
                <c:pt idx="945">
                  <c:v>29129</c:v>
                </c:pt>
                <c:pt idx="946">
                  <c:v>29160</c:v>
                </c:pt>
                <c:pt idx="947">
                  <c:v>29190</c:v>
                </c:pt>
                <c:pt idx="948">
                  <c:v>29221</c:v>
                </c:pt>
                <c:pt idx="949">
                  <c:v>29252</c:v>
                </c:pt>
                <c:pt idx="950">
                  <c:v>29281</c:v>
                </c:pt>
                <c:pt idx="951">
                  <c:v>29312</c:v>
                </c:pt>
                <c:pt idx="952">
                  <c:v>29342</c:v>
                </c:pt>
                <c:pt idx="953">
                  <c:v>29373</c:v>
                </c:pt>
                <c:pt idx="954">
                  <c:v>29403</c:v>
                </c:pt>
                <c:pt idx="955">
                  <c:v>29434</c:v>
                </c:pt>
                <c:pt idx="956">
                  <c:v>29465</c:v>
                </c:pt>
                <c:pt idx="957">
                  <c:v>29495</c:v>
                </c:pt>
                <c:pt idx="958">
                  <c:v>29526</c:v>
                </c:pt>
                <c:pt idx="959">
                  <c:v>29556</c:v>
                </c:pt>
                <c:pt idx="960">
                  <c:v>29587</c:v>
                </c:pt>
                <c:pt idx="961">
                  <c:v>29618</c:v>
                </c:pt>
                <c:pt idx="962">
                  <c:v>29646</c:v>
                </c:pt>
                <c:pt idx="963">
                  <c:v>29677</c:v>
                </c:pt>
                <c:pt idx="964">
                  <c:v>29707</c:v>
                </c:pt>
                <c:pt idx="965">
                  <c:v>29738</c:v>
                </c:pt>
                <c:pt idx="966">
                  <c:v>29768</c:v>
                </c:pt>
                <c:pt idx="967">
                  <c:v>29799</c:v>
                </c:pt>
                <c:pt idx="968">
                  <c:v>29830</c:v>
                </c:pt>
                <c:pt idx="969">
                  <c:v>29860</c:v>
                </c:pt>
                <c:pt idx="970">
                  <c:v>29891</c:v>
                </c:pt>
                <c:pt idx="971">
                  <c:v>29921</c:v>
                </c:pt>
                <c:pt idx="972">
                  <c:v>29952</c:v>
                </c:pt>
                <c:pt idx="973">
                  <c:v>29983</c:v>
                </c:pt>
                <c:pt idx="974">
                  <c:v>30011</c:v>
                </c:pt>
                <c:pt idx="975">
                  <c:v>30042</c:v>
                </c:pt>
                <c:pt idx="976">
                  <c:v>30072</c:v>
                </c:pt>
                <c:pt idx="977">
                  <c:v>30103</c:v>
                </c:pt>
                <c:pt idx="978">
                  <c:v>30133</c:v>
                </c:pt>
                <c:pt idx="979">
                  <c:v>30164</c:v>
                </c:pt>
                <c:pt idx="980">
                  <c:v>30195</c:v>
                </c:pt>
                <c:pt idx="981">
                  <c:v>30225</c:v>
                </c:pt>
                <c:pt idx="982">
                  <c:v>30256</c:v>
                </c:pt>
                <c:pt idx="983">
                  <c:v>30286</c:v>
                </c:pt>
                <c:pt idx="984">
                  <c:v>30317</c:v>
                </c:pt>
                <c:pt idx="985">
                  <c:v>30348</c:v>
                </c:pt>
                <c:pt idx="986">
                  <c:v>30376</c:v>
                </c:pt>
                <c:pt idx="987">
                  <c:v>30407</c:v>
                </c:pt>
                <c:pt idx="988">
                  <c:v>30437</c:v>
                </c:pt>
                <c:pt idx="989">
                  <c:v>30468</c:v>
                </c:pt>
                <c:pt idx="990">
                  <c:v>30498</c:v>
                </c:pt>
                <c:pt idx="991">
                  <c:v>30529</c:v>
                </c:pt>
                <c:pt idx="992">
                  <c:v>30560</c:v>
                </c:pt>
                <c:pt idx="993">
                  <c:v>30590</c:v>
                </c:pt>
                <c:pt idx="994">
                  <c:v>30621</c:v>
                </c:pt>
                <c:pt idx="995">
                  <c:v>30651</c:v>
                </c:pt>
                <c:pt idx="996">
                  <c:v>30682</c:v>
                </c:pt>
                <c:pt idx="997">
                  <c:v>30713</c:v>
                </c:pt>
                <c:pt idx="998">
                  <c:v>30742</c:v>
                </c:pt>
                <c:pt idx="999">
                  <c:v>30773</c:v>
                </c:pt>
                <c:pt idx="1000">
                  <c:v>30803</c:v>
                </c:pt>
                <c:pt idx="1001">
                  <c:v>30834</c:v>
                </c:pt>
                <c:pt idx="1002">
                  <c:v>30864</c:v>
                </c:pt>
                <c:pt idx="1003">
                  <c:v>30895</c:v>
                </c:pt>
                <c:pt idx="1004">
                  <c:v>30926</c:v>
                </c:pt>
                <c:pt idx="1005">
                  <c:v>30956</c:v>
                </c:pt>
                <c:pt idx="1006">
                  <c:v>30987</c:v>
                </c:pt>
                <c:pt idx="1007">
                  <c:v>31017</c:v>
                </c:pt>
                <c:pt idx="1008">
                  <c:v>31048</c:v>
                </c:pt>
                <c:pt idx="1009">
                  <c:v>31079</c:v>
                </c:pt>
                <c:pt idx="1010">
                  <c:v>31107</c:v>
                </c:pt>
                <c:pt idx="1011">
                  <c:v>31138</c:v>
                </c:pt>
                <c:pt idx="1012">
                  <c:v>31168</c:v>
                </c:pt>
                <c:pt idx="1013">
                  <c:v>31199</c:v>
                </c:pt>
                <c:pt idx="1014">
                  <c:v>31229</c:v>
                </c:pt>
                <c:pt idx="1015">
                  <c:v>31260</c:v>
                </c:pt>
                <c:pt idx="1016">
                  <c:v>31291</c:v>
                </c:pt>
                <c:pt idx="1017">
                  <c:v>31321</c:v>
                </c:pt>
                <c:pt idx="1018">
                  <c:v>31352</c:v>
                </c:pt>
                <c:pt idx="1019">
                  <c:v>31382</c:v>
                </c:pt>
                <c:pt idx="1020">
                  <c:v>31413</c:v>
                </c:pt>
                <c:pt idx="1021">
                  <c:v>31444</c:v>
                </c:pt>
                <c:pt idx="1022">
                  <c:v>31472</c:v>
                </c:pt>
                <c:pt idx="1023">
                  <c:v>31503</c:v>
                </c:pt>
                <c:pt idx="1024">
                  <c:v>31533</c:v>
                </c:pt>
                <c:pt idx="1025">
                  <c:v>31564</c:v>
                </c:pt>
                <c:pt idx="1026">
                  <c:v>31594</c:v>
                </c:pt>
                <c:pt idx="1027">
                  <c:v>31625</c:v>
                </c:pt>
                <c:pt idx="1028">
                  <c:v>31656</c:v>
                </c:pt>
                <c:pt idx="1029">
                  <c:v>31686</c:v>
                </c:pt>
                <c:pt idx="1030">
                  <c:v>31717</c:v>
                </c:pt>
                <c:pt idx="1031">
                  <c:v>31747</c:v>
                </c:pt>
                <c:pt idx="1032">
                  <c:v>31778</c:v>
                </c:pt>
                <c:pt idx="1033">
                  <c:v>31809</c:v>
                </c:pt>
                <c:pt idx="1034">
                  <c:v>31837</c:v>
                </c:pt>
                <c:pt idx="1035">
                  <c:v>31868</c:v>
                </c:pt>
                <c:pt idx="1036">
                  <c:v>31898</c:v>
                </c:pt>
                <c:pt idx="1037">
                  <c:v>31929</c:v>
                </c:pt>
                <c:pt idx="1038">
                  <c:v>31959</c:v>
                </c:pt>
                <c:pt idx="1039">
                  <c:v>31990</c:v>
                </c:pt>
                <c:pt idx="1040">
                  <c:v>32021</c:v>
                </c:pt>
                <c:pt idx="1041">
                  <c:v>32051</c:v>
                </c:pt>
                <c:pt idx="1042">
                  <c:v>32082</c:v>
                </c:pt>
                <c:pt idx="1043">
                  <c:v>32112</c:v>
                </c:pt>
                <c:pt idx="1044">
                  <c:v>32143</c:v>
                </c:pt>
                <c:pt idx="1045">
                  <c:v>32174</c:v>
                </c:pt>
                <c:pt idx="1046">
                  <c:v>32203</c:v>
                </c:pt>
                <c:pt idx="1047">
                  <c:v>32234</c:v>
                </c:pt>
                <c:pt idx="1048">
                  <c:v>32264</c:v>
                </c:pt>
                <c:pt idx="1049">
                  <c:v>32295</c:v>
                </c:pt>
                <c:pt idx="1050">
                  <c:v>32325</c:v>
                </c:pt>
                <c:pt idx="1051">
                  <c:v>32356</c:v>
                </c:pt>
                <c:pt idx="1052">
                  <c:v>32387</c:v>
                </c:pt>
                <c:pt idx="1053">
                  <c:v>32417</c:v>
                </c:pt>
                <c:pt idx="1054">
                  <c:v>32448</c:v>
                </c:pt>
                <c:pt idx="1055">
                  <c:v>32478</c:v>
                </c:pt>
                <c:pt idx="1056">
                  <c:v>32509</c:v>
                </c:pt>
                <c:pt idx="1057">
                  <c:v>32540</c:v>
                </c:pt>
                <c:pt idx="1058">
                  <c:v>32568</c:v>
                </c:pt>
                <c:pt idx="1059">
                  <c:v>32599</c:v>
                </c:pt>
                <c:pt idx="1060">
                  <c:v>32629</c:v>
                </c:pt>
                <c:pt idx="1061">
                  <c:v>32660</c:v>
                </c:pt>
                <c:pt idx="1062">
                  <c:v>32690</c:v>
                </c:pt>
                <c:pt idx="1063">
                  <c:v>32721</c:v>
                </c:pt>
                <c:pt idx="1064">
                  <c:v>32752</c:v>
                </c:pt>
                <c:pt idx="1065">
                  <c:v>32782</c:v>
                </c:pt>
                <c:pt idx="1066">
                  <c:v>32813</c:v>
                </c:pt>
                <c:pt idx="1067">
                  <c:v>32843</c:v>
                </c:pt>
                <c:pt idx="1068">
                  <c:v>32874</c:v>
                </c:pt>
                <c:pt idx="1069">
                  <c:v>32905</c:v>
                </c:pt>
                <c:pt idx="1070">
                  <c:v>32933</c:v>
                </c:pt>
                <c:pt idx="1071">
                  <c:v>32964</c:v>
                </c:pt>
                <c:pt idx="1072">
                  <c:v>32994</c:v>
                </c:pt>
                <c:pt idx="1073">
                  <c:v>33025</c:v>
                </c:pt>
                <c:pt idx="1074">
                  <c:v>33055</c:v>
                </c:pt>
                <c:pt idx="1075">
                  <c:v>33086</c:v>
                </c:pt>
                <c:pt idx="1076">
                  <c:v>33117</c:v>
                </c:pt>
                <c:pt idx="1077">
                  <c:v>33147</c:v>
                </c:pt>
                <c:pt idx="1078">
                  <c:v>33178</c:v>
                </c:pt>
                <c:pt idx="1079">
                  <c:v>33208</c:v>
                </c:pt>
                <c:pt idx="1080">
                  <c:v>33239</c:v>
                </c:pt>
                <c:pt idx="1081">
                  <c:v>33270</c:v>
                </c:pt>
                <c:pt idx="1082">
                  <c:v>33298</c:v>
                </c:pt>
                <c:pt idx="1083">
                  <c:v>33329</c:v>
                </c:pt>
                <c:pt idx="1084">
                  <c:v>33359</c:v>
                </c:pt>
                <c:pt idx="1085">
                  <c:v>33390</c:v>
                </c:pt>
                <c:pt idx="1086">
                  <c:v>33420</c:v>
                </c:pt>
                <c:pt idx="1087">
                  <c:v>33451</c:v>
                </c:pt>
                <c:pt idx="1088">
                  <c:v>33482</c:v>
                </c:pt>
                <c:pt idx="1089">
                  <c:v>33512</c:v>
                </c:pt>
                <c:pt idx="1090">
                  <c:v>33543</c:v>
                </c:pt>
                <c:pt idx="1091">
                  <c:v>33573</c:v>
                </c:pt>
                <c:pt idx="1092">
                  <c:v>33604</c:v>
                </c:pt>
                <c:pt idx="1093">
                  <c:v>33635</c:v>
                </c:pt>
                <c:pt idx="1094">
                  <c:v>33664</c:v>
                </c:pt>
                <c:pt idx="1095">
                  <c:v>33695</c:v>
                </c:pt>
                <c:pt idx="1096">
                  <c:v>33725</c:v>
                </c:pt>
                <c:pt idx="1097">
                  <c:v>33756</c:v>
                </c:pt>
                <c:pt idx="1098">
                  <c:v>33786</c:v>
                </c:pt>
                <c:pt idx="1099">
                  <c:v>33817</c:v>
                </c:pt>
                <c:pt idx="1100">
                  <c:v>33848</c:v>
                </c:pt>
                <c:pt idx="1101">
                  <c:v>33878</c:v>
                </c:pt>
                <c:pt idx="1102">
                  <c:v>33909</c:v>
                </c:pt>
                <c:pt idx="1103">
                  <c:v>33939</c:v>
                </c:pt>
                <c:pt idx="1104">
                  <c:v>33970</c:v>
                </c:pt>
                <c:pt idx="1105">
                  <c:v>34001</c:v>
                </c:pt>
                <c:pt idx="1106">
                  <c:v>34029</c:v>
                </c:pt>
                <c:pt idx="1107">
                  <c:v>34060</c:v>
                </c:pt>
                <c:pt idx="1108">
                  <c:v>34090</c:v>
                </c:pt>
                <c:pt idx="1109">
                  <c:v>34121</c:v>
                </c:pt>
                <c:pt idx="1110">
                  <c:v>34151</c:v>
                </c:pt>
                <c:pt idx="1111">
                  <c:v>34182</c:v>
                </c:pt>
                <c:pt idx="1112">
                  <c:v>34213</c:v>
                </c:pt>
                <c:pt idx="1113">
                  <c:v>34243</c:v>
                </c:pt>
                <c:pt idx="1114">
                  <c:v>34274</c:v>
                </c:pt>
                <c:pt idx="1115">
                  <c:v>34304</c:v>
                </c:pt>
                <c:pt idx="1116">
                  <c:v>34335</c:v>
                </c:pt>
                <c:pt idx="1117">
                  <c:v>34366</c:v>
                </c:pt>
                <c:pt idx="1118">
                  <c:v>34394</c:v>
                </c:pt>
                <c:pt idx="1119">
                  <c:v>34425</c:v>
                </c:pt>
                <c:pt idx="1120">
                  <c:v>34455</c:v>
                </c:pt>
                <c:pt idx="1121">
                  <c:v>34486</c:v>
                </c:pt>
                <c:pt idx="1122">
                  <c:v>34516</c:v>
                </c:pt>
                <c:pt idx="1123">
                  <c:v>34547</c:v>
                </c:pt>
                <c:pt idx="1124">
                  <c:v>34578</c:v>
                </c:pt>
                <c:pt idx="1125">
                  <c:v>34608</c:v>
                </c:pt>
                <c:pt idx="1126">
                  <c:v>34639</c:v>
                </c:pt>
                <c:pt idx="1127">
                  <c:v>34669</c:v>
                </c:pt>
                <c:pt idx="1128">
                  <c:v>34700</c:v>
                </c:pt>
                <c:pt idx="1129">
                  <c:v>34731</c:v>
                </c:pt>
                <c:pt idx="1130">
                  <c:v>34759</c:v>
                </c:pt>
                <c:pt idx="1131">
                  <c:v>34790</c:v>
                </c:pt>
                <c:pt idx="1132">
                  <c:v>34820</c:v>
                </c:pt>
                <c:pt idx="1133">
                  <c:v>34851</c:v>
                </c:pt>
                <c:pt idx="1134">
                  <c:v>34881</c:v>
                </c:pt>
                <c:pt idx="1135">
                  <c:v>34912</c:v>
                </c:pt>
                <c:pt idx="1136">
                  <c:v>34943</c:v>
                </c:pt>
                <c:pt idx="1137">
                  <c:v>34973</c:v>
                </c:pt>
                <c:pt idx="1138">
                  <c:v>35004</c:v>
                </c:pt>
                <c:pt idx="1139">
                  <c:v>35034</c:v>
                </c:pt>
                <c:pt idx="1140">
                  <c:v>35065</c:v>
                </c:pt>
                <c:pt idx="1141">
                  <c:v>35096</c:v>
                </c:pt>
                <c:pt idx="1142">
                  <c:v>35125</c:v>
                </c:pt>
                <c:pt idx="1143">
                  <c:v>35156</c:v>
                </c:pt>
                <c:pt idx="1144">
                  <c:v>35186</c:v>
                </c:pt>
                <c:pt idx="1145">
                  <c:v>35217</c:v>
                </c:pt>
                <c:pt idx="1146">
                  <c:v>35247</c:v>
                </c:pt>
                <c:pt idx="1147">
                  <c:v>35278</c:v>
                </c:pt>
                <c:pt idx="1148">
                  <c:v>35309</c:v>
                </c:pt>
                <c:pt idx="1149">
                  <c:v>35339</c:v>
                </c:pt>
                <c:pt idx="1150">
                  <c:v>35370</c:v>
                </c:pt>
                <c:pt idx="1151">
                  <c:v>35400</c:v>
                </c:pt>
                <c:pt idx="1152">
                  <c:v>35431</c:v>
                </c:pt>
                <c:pt idx="1153">
                  <c:v>35462</c:v>
                </c:pt>
                <c:pt idx="1154">
                  <c:v>35490</c:v>
                </c:pt>
                <c:pt idx="1155">
                  <c:v>35521</c:v>
                </c:pt>
                <c:pt idx="1156">
                  <c:v>35551</c:v>
                </c:pt>
                <c:pt idx="1157">
                  <c:v>35582</c:v>
                </c:pt>
                <c:pt idx="1158">
                  <c:v>35612</c:v>
                </c:pt>
                <c:pt idx="1159">
                  <c:v>35643</c:v>
                </c:pt>
                <c:pt idx="1160">
                  <c:v>35674</c:v>
                </c:pt>
                <c:pt idx="1161">
                  <c:v>35704</c:v>
                </c:pt>
                <c:pt idx="1162">
                  <c:v>35735</c:v>
                </c:pt>
                <c:pt idx="1163">
                  <c:v>35765</c:v>
                </c:pt>
                <c:pt idx="1164">
                  <c:v>35796</c:v>
                </c:pt>
                <c:pt idx="1165">
                  <c:v>35827</c:v>
                </c:pt>
                <c:pt idx="1166">
                  <c:v>35855</c:v>
                </c:pt>
                <c:pt idx="1167">
                  <c:v>35886</c:v>
                </c:pt>
                <c:pt idx="1168">
                  <c:v>35916</c:v>
                </c:pt>
                <c:pt idx="1169">
                  <c:v>35947</c:v>
                </c:pt>
                <c:pt idx="1170">
                  <c:v>35977</c:v>
                </c:pt>
                <c:pt idx="1171">
                  <c:v>36008</c:v>
                </c:pt>
                <c:pt idx="1172">
                  <c:v>36039</c:v>
                </c:pt>
                <c:pt idx="1173">
                  <c:v>36069</c:v>
                </c:pt>
                <c:pt idx="1174">
                  <c:v>36100</c:v>
                </c:pt>
                <c:pt idx="1175">
                  <c:v>36130</c:v>
                </c:pt>
                <c:pt idx="1176">
                  <c:v>36161</c:v>
                </c:pt>
                <c:pt idx="1177">
                  <c:v>36192</c:v>
                </c:pt>
                <c:pt idx="1178">
                  <c:v>36220</c:v>
                </c:pt>
                <c:pt idx="1179">
                  <c:v>36251</c:v>
                </c:pt>
                <c:pt idx="1180">
                  <c:v>36281</c:v>
                </c:pt>
                <c:pt idx="1181">
                  <c:v>36312</c:v>
                </c:pt>
                <c:pt idx="1182">
                  <c:v>36342</c:v>
                </c:pt>
                <c:pt idx="1183">
                  <c:v>36373</c:v>
                </c:pt>
                <c:pt idx="1184">
                  <c:v>36404</c:v>
                </c:pt>
                <c:pt idx="1185">
                  <c:v>36434</c:v>
                </c:pt>
                <c:pt idx="1186">
                  <c:v>36465</c:v>
                </c:pt>
                <c:pt idx="1187">
                  <c:v>36495</c:v>
                </c:pt>
                <c:pt idx="1188">
                  <c:v>36526</c:v>
                </c:pt>
                <c:pt idx="1189">
                  <c:v>36557</c:v>
                </c:pt>
                <c:pt idx="1190">
                  <c:v>36586</c:v>
                </c:pt>
                <c:pt idx="1191">
                  <c:v>36617</c:v>
                </c:pt>
                <c:pt idx="1192">
                  <c:v>36647</c:v>
                </c:pt>
                <c:pt idx="1193">
                  <c:v>36678</c:v>
                </c:pt>
                <c:pt idx="1194">
                  <c:v>36708</c:v>
                </c:pt>
                <c:pt idx="1195">
                  <c:v>36739</c:v>
                </c:pt>
                <c:pt idx="1196">
                  <c:v>36770</c:v>
                </c:pt>
                <c:pt idx="1197">
                  <c:v>36800</c:v>
                </c:pt>
                <c:pt idx="1198">
                  <c:v>36831</c:v>
                </c:pt>
                <c:pt idx="1199">
                  <c:v>36861</c:v>
                </c:pt>
                <c:pt idx="1200">
                  <c:v>36892</c:v>
                </c:pt>
                <c:pt idx="1201">
                  <c:v>36923</c:v>
                </c:pt>
                <c:pt idx="1202">
                  <c:v>36951</c:v>
                </c:pt>
                <c:pt idx="1203">
                  <c:v>36982</c:v>
                </c:pt>
                <c:pt idx="1204">
                  <c:v>37012</c:v>
                </c:pt>
                <c:pt idx="1205">
                  <c:v>37043</c:v>
                </c:pt>
                <c:pt idx="1206">
                  <c:v>37073</c:v>
                </c:pt>
                <c:pt idx="1207">
                  <c:v>37104</c:v>
                </c:pt>
                <c:pt idx="1208">
                  <c:v>37135</c:v>
                </c:pt>
                <c:pt idx="1209">
                  <c:v>37165</c:v>
                </c:pt>
                <c:pt idx="1210">
                  <c:v>37196</c:v>
                </c:pt>
                <c:pt idx="1211">
                  <c:v>37226</c:v>
                </c:pt>
                <c:pt idx="1212">
                  <c:v>37257</c:v>
                </c:pt>
                <c:pt idx="1213">
                  <c:v>37288</c:v>
                </c:pt>
                <c:pt idx="1214">
                  <c:v>37316</c:v>
                </c:pt>
                <c:pt idx="1215">
                  <c:v>37347</c:v>
                </c:pt>
                <c:pt idx="1216">
                  <c:v>37377</c:v>
                </c:pt>
                <c:pt idx="1217">
                  <c:v>37408</c:v>
                </c:pt>
                <c:pt idx="1218">
                  <c:v>37438</c:v>
                </c:pt>
                <c:pt idx="1219">
                  <c:v>37469</c:v>
                </c:pt>
                <c:pt idx="1220">
                  <c:v>37500</c:v>
                </c:pt>
                <c:pt idx="1221">
                  <c:v>37530</c:v>
                </c:pt>
                <c:pt idx="1222">
                  <c:v>37561</c:v>
                </c:pt>
                <c:pt idx="1223">
                  <c:v>37591</c:v>
                </c:pt>
                <c:pt idx="1224">
                  <c:v>37622</c:v>
                </c:pt>
                <c:pt idx="1225">
                  <c:v>37653</c:v>
                </c:pt>
                <c:pt idx="1226">
                  <c:v>37681</c:v>
                </c:pt>
                <c:pt idx="1227">
                  <c:v>37712</c:v>
                </c:pt>
                <c:pt idx="1228">
                  <c:v>37742</c:v>
                </c:pt>
                <c:pt idx="1229">
                  <c:v>37773</c:v>
                </c:pt>
                <c:pt idx="1230">
                  <c:v>37803</c:v>
                </c:pt>
                <c:pt idx="1231">
                  <c:v>37834</c:v>
                </c:pt>
                <c:pt idx="1232">
                  <c:v>37865</c:v>
                </c:pt>
                <c:pt idx="1233">
                  <c:v>37895</c:v>
                </c:pt>
                <c:pt idx="1234">
                  <c:v>37926</c:v>
                </c:pt>
                <c:pt idx="1235">
                  <c:v>37956</c:v>
                </c:pt>
                <c:pt idx="1236">
                  <c:v>37987</c:v>
                </c:pt>
                <c:pt idx="1237">
                  <c:v>38018</c:v>
                </c:pt>
                <c:pt idx="1238">
                  <c:v>38047</c:v>
                </c:pt>
                <c:pt idx="1239">
                  <c:v>38078</c:v>
                </c:pt>
                <c:pt idx="1240">
                  <c:v>38108</c:v>
                </c:pt>
                <c:pt idx="1241">
                  <c:v>38139</c:v>
                </c:pt>
                <c:pt idx="1242">
                  <c:v>38169</c:v>
                </c:pt>
                <c:pt idx="1243">
                  <c:v>38200</c:v>
                </c:pt>
                <c:pt idx="1244">
                  <c:v>38231</c:v>
                </c:pt>
                <c:pt idx="1245">
                  <c:v>38261</c:v>
                </c:pt>
                <c:pt idx="1246">
                  <c:v>38292</c:v>
                </c:pt>
                <c:pt idx="1247">
                  <c:v>38322</c:v>
                </c:pt>
                <c:pt idx="1248">
                  <c:v>38353</c:v>
                </c:pt>
                <c:pt idx="1249">
                  <c:v>38384</c:v>
                </c:pt>
                <c:pt idx="1250">
                  <c:v>38412</c:v>
                </c:pt>
                <c:pt idx="1251">
                  <c:v>38443</c:v>
                </c:pt>
                <c:pt idx="1252">
                  <c:v>38473</c:v>
                </c:pt>
                <c:pt idx="1253">
                  <c:v>38504</c:v>
                </c:pt>
                <c:pt idx="1254">
                  <c:v>38534</c:v>
                </c:pt>
                <c:pt idx="1255">
                  <c:v>38565</c:v>
                </c:pt>
                <c:pt idx="1256">
                  <c:v>38596</c:v>
                </c:pt>
                <c:pt idx="1257">
                  <c:v>38626</c:v>
                </c:pt>
                <c:pt idx="1258">
                  <c:v>38657</c:v>
                </c:pt>
                <c:pt idx="1259">
                  <c:v>38687</c:v>
                </c:pt>
                <c:pt idx="1260">
                  <c:v>38718</c:v>
                </c:pt>
                <c:pt idx="1261">
                  <c:v>38749</c:v>
                </c:pt>
                <c:pt idx="1262">
                  <c:v>38777</c:v>
                </c:pt>
                <c:pt idx="1263">
                  <c:v>38808</c:v>
                </c:pt>
                <c:pt idx="1264">
                  <c:v>38838</c:v>
                </c:pt>
                <c:pt idx="1265">
                  <c:v>38869</c:v>
                </c:pt>
                <c:pt idx="1266">
                  <c:v>38899</c:v>
                </c:pt>
                <c:pt idx="1267">
                  <c:v>38930</c:v>
                </c:pt>
                <c:pt idx="1268">
                  <c:v>38961</c:v>
                </c:pt>
                <c:pt idx="1269">
                  <c:v>38991</c:v>
                </c:pt>
                <c:pt idx="1270">
                  <c:v>39022</c:v>
                </c:pt>
                <c:pt idx="1271">
                  <c:v>39052</c:v>
                </c:pt>
                <c:pt idx="1272">
                  <c:v>39083</c:v>
                </c:pt>
                <c:pt idx="1273">
                  <c:v>39114</c:v>
                </c:pt>
                <c:pt idx="1274">
                  <c:v>39142</c:v>
                </c:pt>
                <c:pt idx="1275">
                  <c:v>39173</c:v>
                </c:pt>
                <c:pt idx="1276">
                  <c:v>39203</c:v>
                </c:pt>
                <c:pt idx="1277">
                  <c:v>39234</c:v>
                </c:pt>
                <c:pt idx="1278">
                  <c:v>39264</c:v>
                </c:pt>
                <c:pt idx="1279">
                  <c:v>39295</c:v>
                </c:pt>
                <c:pt idx="1280">
                  <c:v>39326</c:v>
                </c:pt>
                <c:pt idx="1281">
                  <c:v>39356</c:v>
                </c:pt>
                <c:pt idx="1282">
                  <c:v>39387</c:v>
                </c:pt>
                <c:pt idx="1283">
                  <c:v>39417</c:v>
                </c:pt>
                <c:pt idx="1284">
                  <c:v>39448</c:v>
                </c:pt>
                <c:pt idx="1285">
                  <c:v>39479</c:v>
                </c:pt>
                <c:pt idx="1286">
                  <c:v>39508</c:v>
                </c:pt>
                <c:pt idx="1287">
                  <c:v>39539</c:v>
                </c:pt>
                <c:pt idx="1288">
                  <c:v>39569</c:v>
                </c:pt>
                <c:pt idx="1289">
                  <c:v>39600</c:v>
                </c:pt>
                <c:pt idx="1290">
                  <c:v>39630</c:v>
                </c:pt>
                <c:pt idx="1291">
                  <c:v>39661</c:v>
                </c:pt>
                <c:pt idx="1292">
                  <c:v>39692</c:v>
                </c:pt>
                <c:pt idx="1293">
                  <c:v>39722</c:v>
                </c:pt>
                <c:pt idx="1294">
                  <c:v>39753</c:v>
                </c:pt>
                <c:pt idx="1295">
                  <c:v>39783</c:v>
                </c:pt>
                <c:pt idx="1296">
                  <c:v>39814</c:v>
                </c:pt>
                <c:pt idx="1297">
                  <c:v>39845</c:v>
                </c:pt>
                <c:pt idx="1298">
                  <c:v>39873</c:v>
                </c:pt>
                <c:pt idx="1299">
                  <c:v>39904</c:v>
                </c:pt>
                <c:pt idx="1300">
                  <c:v>39934</c:v>
                </c:pt>
                <c:pt idx="1301">
                  <c:v>39965</c:v>
                </c:pt>
                <c:pt idx="1302">
                  <c:v>39995</c:v>
                </c:pt>
                <c:pt idx="1303">
                  <c:v>40026</c:v>
                </c:pt>
                <c:pt idx="1304">
                  <c:v>40057</c:v>
                </c:pt>
                <c:pt idx="1305">
                  <c:v>40087</c:v>
                </c:pt>
                <c:pt idx="1306">
                  <c:v>40118</c:v>
                </c:pt>
                <c:pt idx="1307">
                  <c:v>40148</c:v>
                </c:pt>
                <c:pt idx="1308">
                  <c:v>40179</c:v>
                </c:pt>
                <c:pt idx="1309">
                  <c:v>40210</c:v>
                </c:pt>
                <c:pt idx="1310">
                  <c:v>40238</c:v>
                </c:pt>
                <c:pt idx="1311">
                  <c:v>40269</c:v>
                </c:pt>
                <c:pt idx="1312">
                  <c:v>40299</c:v>
                </c:pt>
                <c:pt idx="1313">
                  <c:v>40330</c:v>
                </c:pt>
                <c:pt idx="1314">
                  <c:v>40360</c:v>
                </c:pt>
                <c:pt idx="1315">
                  <c:v>40391</c:v>
                </c:pt>
                <c:pt idx="1316">
                  <c:v>40422</c:v>
                </c:pt>
                <c:pt idx="1317">
                  <c:v>40452</c:v>
                </c:pt>
                <c:pt idx="1318">
                  <c:v>40483</c:v>
                </c:pt>
                <c:pt idx="1319">
                  <c:v>40513</c:v>
                </c:pt>
                <c:pt idx="1320">
                  <c:v>40544</c:v>
                </c:pt>
                <c:pt idx="1321">
                  <c:v>40575</c:v>
                </c:pt>
                <c:pt idx="1322">
                  <c:v>40603</c:v>
                </c:pt>
                <c:pt idx="1323">
                  <c:v>40634</c:v>
                </c:pt>
                <c:pt idx="1324">
                  <c:v>40664</c:v>
                </c:pt>
                <c:pt idx="1325">
                  <c:v>40695</c:v>
                </c:pt>
                <c:pt idx="1326">
                  <c:v>40725</c:v>
                </c:pt>
                <c:pt idx="1327">
                  <c:v>40756</c:v>
                </c:pt>
                <c:pt idx="1328">
                  <c:v>40787</c:v>
                </c:pt>
                <c:pt idx="1329">
                  <c:v>40817</c:v>
                </c:pt>
                <c:pt idx="1330">
                  <c:v>40848</c:v>
                </c:pt>
                <c:pt idx="1331">
                  <c:v>40878</c:v>
                </c:pt>
                <c:pt idx="1332">
                  <c:v>40909</c:v>
                </c:pt>
                <c:pt idx="1333">
                  <c:v>40940</c:v>
                </c:pt>
                <c:pt idx="1334">
                  <c:v>40969</c:v>
                </c:pt>
                <c:pt idx="1335">
                  <c:v>41000</c:v>
                </c:pt>
                <c:pt idx="1336">
                  <c:v>41030</c:v>
                </c:pt>
                <c:pt idx="1337">
                  <c:v>41061</c:v>
                </c:pt>
                <c:pt idx="1338">
                  <c:v>41091</c:v>
                </c:pt>
                <c:pt idx="1339">
                  <c:v>41122</c:v>
                </c:pt>
                <c:pt idx="1340">
                  <c:v>41153</c:v>
                </c:pt>
                <c:pt idx="1341">
                  <c:v>41183</c:v>
                </c:pt>
                <c:pt idx="1342">
                  <c:v>41214</c:v>
                </c:pt>
                <c:pt idx="1343">
                  <c:v>41244</c:v>
                </c:pt>
                <c:pt idx="1344">
                  <c:v>41275</c:v>
                </c:pt>
                <c:pt idx="1345">
                  <c:v>41306</c:v>
                </c:pt>
                <c:pt idx="1346">
                  <c:v>41334</c:v>
                </c:pt>
                <c:pt idx="1347">
                  <c:v>41365</c:v>
                </c:pt>
                <c:pt idx="1348">
                  <c:v>41395</c:v>
                </c:pt>
                <c:pt idx="1349">
                  <c:v>41426</c:v>
                </c:pt>
                <c:pt idx="1350">
                  <c:v>41456</c:v>
                </c:pt>
                <c:pt idx="1351">
                  <c:v>41487</c:v>
                </c:pt>
                <c:pt idx="1352">
                  <c:v>41518</c:v>
                </c:pt>
                <c:pt idx="1353">
                  <c:v>41548</c:v>
                </c:pt>
                <c:pt idx="1354">
                  <c:v>41579</c:v>
                </c:pt>
                <c:pt idx="1355">
                  <c:v>41609</c:v>
                </c:pt>
                <c:pt idx="1356">
                  <c:v>41640</c:v>
                </c:pt>
                <c:pt idx="1357">
                  <c:v>41671</c:v>
                </c:pt>
                <c:pt idx="1358">
                  <c:v>41699</c:v>
                </c:pt>
                <c:pt idx="1359">
                  <c:v>41730</c:v>
                </c:pt>
                <c:pt idx="1360">
                  <c:v>41760</c:v>
                </c:pt>
                <c:pt idx="1361">
                  <c:v>41791</c:v>
                </c:pt>
                <c:pt idx="1362">
                  <c:v>41821</c:v>
                </c:pt>
                <c:pt idx="1363">
                  <c:v>41852</c:v>
                </c:pt>
                <c:pt idx="1364">
                  <c:v>41883</c:v>
                </c:pt>
                <c:pt idx="1365">
                  <c:v>41913</c:v>
                </c:pt>
                <c:pt idx="1366">
                  <c:v>41944</c:v>
                </c:pt>
                <c:pt idx="1367">
                  <c:v>41974</c:v>
                </c:pt>
              </c:numCache>
            </c:numRef>
          </c:cat>
          <c:val>
            <c:numRef>
              <c:f>Hoja1!$I$2:$I$1369</c:f>
              <c:numCache>
                <c:formatCode>General</c:formatCode>
                <c:ptCount val="1368"/>
                <c:pt idx="37">
                  <c:v>-0.2145204</c:v>
                </c:pt>
                <c:pt idx="38">
                  <c:v>-0.32512419999999997</c:v>
                </c:pt>
                <c:pt idx="39">
                  <c:v>-0.41012399999999999</c:v>
                </c:pt>
                <c:pt idx="40">
                  <c:v>-0.48400700000000002</c:v>
                </c:pt>
                <c:pt idx="41">
                  <c:v>-0.55052500000000004</c:v>
                </c:pt>
                <c:pt idx="42">
                  <c:v>-0.61035899999999998</c:v>
                </c:pt>
                <c:pt idx="43">
                  <c:v>-0.66307499999999997</c:v>
                </c:pt>
                <c:pt idx="44">
                  <c:v>-0.70778600000000003</c:v>
                </c:pt>
                <c:pt idx="45">
                  <c:v>-0.74349399999999999</c:v>
                </c:pt>
                <c:pt idx="46">
                  <c:v>-0.769235</c:v>
                </c:pt>
                <c:pt idx="47">
                  <c:v>-0.78422899999999995</c:v>
                </c:pt>
                <c:pt idx="48">
                  <c:v>-0.78790899999999997</c:v>
                </c:pt>
                <c:pt idx="49">
                  <c:v>-0.78001500000000001</c:v>
                </c:pt>
                <c:pt idx="50">
                  <c:v>-0.76058199999999998</c:v>
                </c:pt>
                <c:pt idx="51">
                  <c:v>-0.729989</c:v>
                </c:pt>
                <c:pt idx="52">
                  <c:v>-0.68893700000000002</c:v>
                </c:pt>
                <c:pt idx="53">
                  <c:v>-0.63844100000000004</c:v>
                </c:pt>
                <c:pt idx="54">
                  <c:v>-0.57979099999999995</c:v>
                </c:pt>
                <c:pt idx="55">
                  <c:v>-0.51451029999999998</c:v>
                </c:pt>
                <c:pt idx="56">
                  <c:v>-0.44431440999999999</c:v>
                </c:pt>
                <c:pt idx="57">
                  <c:v>-0.37103439999999999</c:v>
                </c:pt>
                <c:pt idx="58">
                  <c:v>-0.2965604</c:v>
                </c:pt>
                <c:pt idx="59">
                  <c:v>-0.22278700000000001</c:v>
                </c:pt>
                <c:pt idx="60">
                  <c:v>-0.151528</c:v>
                </c:pt>
                <c:pt idx="61">
                  <c:v>-8.4483000000000003E-2</c:v>
                </c:pt>
                <c:pt idx="62">
                  <c:v>-2.3174E-2</c:v>
                </c:pt>
                <c:pt idx="63">
                  <c:v>3.1090300000000001E-2</c:v>
                </c:pt>
                <c:pt idx="64">
                  <c:v>7.7256000000000005E-2</c:v>
                </c:pt>
                <c:pt idx="65">
                  <c:v>0.1145349</c:v>
                </c:pt>
                <c:pt idx="66">
                  <c:v>0.14242569999999999</c:v>
                </c:pt>
                <c:pt idx="67">
                  <c:v>0.16070719999999999</c:v>
                </c:pt>
                <c:pt idx="68">
                  <c:v>0.16943559999999999</c:v>
                </c:pt>
                <c:pt idx="69">
                  <c:v>0.16893259999999999</c:v>
                </c:pt>
                <c:pt idx="70">
                  <c:v>0.159746</c:v>
                </c:pt>
                <c:pt idx="71">
                  <c:v>0.1426422</c:v>
                </c:pt>
                <c:pt idx="72">
                  <c:v>0.1185591</c:v>
                </c:pt>
                <c:pt idx="73">
                  <c:v>8.8573200000000005E-2</c:v>
                </c:pt>
                <c:pt idx="74">
                  <c:v>5.3868600000000003E-2</c:v>
                </c:pt>
                <c:pt idx="75">
                  <c:v>1.5687E-2</c:v>
                </c:pt>
                <c:pt idx="76">
                  <c:v>-2.4698899999999999E-2</c:v>
                </c:pt>
                <c:pt idx="77">
                  <c:v>-6.6026500000000002E-2</c:v>
                </c:pt>
                <c:pt idx="78">
                  <c:v>-0.10706590000000001</c:v>
                </c:pt>
                <c:pt idx="79">
                  <c:v>-0.14666480000000001</c:v>
                </c:pt>
                <c:pt idx="80">
                  <c:v>-0.18376100000000001</c:v>
                </c:pt>
                <c:pt idx="81">
                  <c:v>-0.21741199999999999</c:v>
                </c:pt>
                <c:pt idx="82">
                  <c:v>-0.246805</c:v>
                </c:pt>
                <c:pt idx="83">
                  <c:v>-0.27127499999999999</c:v>
                </c:pt>
                <c:pt idx="84">
                  <c:v>-0.29031000000000001</c:v>
                </c:pt>
                <c:pt idx="85">
                  <c:v>-0.30356300000000003</c:v>
                </c:pt>
                <c:pt idx="86">
                  <c:v>-0.310838</c:v>
                </c:pt>
                <c:pt idx="87">
                  <c:v>-0.312112</c:v>
                </c:pt>
                <c:pt idx="88">
                  <c:v>-0.30750499999999997</c:v>
                </c:pt>
                <c:pt idx="89">
                  <c:v>-0.29728700000000002</c:v>
                </c:pt>
                <c:pt idx="90">
                  <c:v>-0.28186899999999998</c:v>
                </c:pt>
                <c:pt idx="91">
                  <c:v>-0.26178200000000001</c:v>
                </c:pt>
                <c:pt idx="92">
                  <c:v>-0.23766799999999999</c:v>
                </c:pt>
                <c:pt idx="93">
                  <c:v>-0.21026300000000001</c:v>
                </c:pt>
                <c:pt idx="94">
                  <c:v>-0.18038100000000001</c:v>
                </c:pt>
                <c:pt idx="95">
                  <c:v>-0.14888999999999999</c:v>
                </c:pt>
                <c:pt idx="96">
                  <c:v>-0.1166933</c:v>
                </c:pt>
                <c:pt idx="97">
                  <c:v>-8.4710599999999997E-2</c:v>
                </c:pt>
                <c:pt idx="98">
                  <c:v>-5.3854579999999999E-2</c:v>
                </c:pt>
                <c:pt idx="99">
                  <c:v>-2.50125E-2</c:v>
                </c:pt>
                <c:pt idx="100">
                  <c:v>9.7680000000000011E-4</c:v>
                </c:pt>
                <c:pt idx="101">
                  <c:v>2.3342999999999999E-2</c:v>
                </c:pt>
                <c:pt idx="102">
                  <c:v>4.1393199999999998E-2</c:v>
                </c:pt>
                <c:pt idx="103">
                  <c:v>5.4538099999999999E-2</c:v>
                </c:pt>
                <c:pt idx="104">
                  <c:v>6.2296700000000003E-2</c:v>
                </c:pt>
                <c:pt idx="105">
                  <c:v>6.4305399999999999E-2</c:v>
                </c:pt>
                <c:pt idx="106">
                  <c:v>6.0330700000000001E-2</c:v>
                </c:pt>
                <c:pt idx="107">
                  <c:v>5.0266329999999998E-2</c:v>
                </c:pt>
                <c:pt idx="108">
                  <c:v>3.4142800000000001E-2</c:v>
                </c:pt>
                <c:pt idx="109">
                  <c:v>1.2118200000000001E-2</c:v>
                </c:pt>
                <c:pt idx="110">
                  <c:v>-1.5517E-2</c:v>
                </c:pt>
                <c:pt idx="111">
                  <c:v>-4.8350400000000002E-2</c:v>
                </c:pt>
                <c:pt idx="112">
                  <c:v>-8.5854399999999997E-2</c:v>
                </c:pt>
                <c:pt idx="113">
                  <c:v>-0.12739300000000001</c:v>
                </c:pt>
                <c:pt idx="114">
                  <c:v>-0.1722283</c:v>
                </c:pt>
                <c:pt idx="115">
                  <c:v>-0.21954299999999999</c:v>
                </c:pt>
                <c:pt idx="116">
                  <c:v>-0.26844630000000003</c:v>
                </c:pt>
                <c:pt idx="117">
                  <c:v>-0.31798599999999999</c:v>
                </c:pt>
                <c:pt idx="118">
                  <c:v>-0.36717709999999998</c:v>
                </c:pt>
                <c:pt idx="119">
                  <c:v>-0.41500860000000001</c:v>
                </c:pt>
                <c:pt idx="120">
                  <c:v>-0.46047199999999999</c:v>
                </c:pt>
                <c:pt idx="121">
                  <c:v>-0.50258000000000003</c:v>
                </c:pt>
                <c:pt idx="122">
                  <c:v>-0.54039099999999995</c:v>
                </c:pt>
                <c:pt idx="123">
                  <c:v>-0.57303099999999996</c:v>
                </c:pt>
                <c:pt idx="124">
                  <c:v>-0.59971600000000003</c:v>
                </c:pt>
                <c:pt idx="125">
                  <c:v>-0.61977800000000005</c:v>
                </c:pt>
                <c:pt idx="126">
                  <c:v>-0.63268100000000005</c:v>
                </c:pt>
                <c:pt idx="127">
                  <c:v>-0.63803799999999999</c:v>
                </c:pt>
                <c:pt idx="128">
                  <c:v>-0.63563000000000003</c:v>
                </c:pt>
                <c:pt idx="129">
                  <c:v>-0.62541199999999997</c:v>
                </c:pt>
                <c:pt idx="130">
                  <c:v>-0.607518</c:v>
                </c:pt>
                <c:pt idx="131">
                  <c:v>-0.58226900000000004</c:v>
                </c:pt>
                <c:pt idx="132">
                  <c:v>-0.55015499999999995</c:v>
                </c:pt>
                <c:pt idx="133">
                  <c:v>-0.51184300000000005</c:v>
                </c:pt>
                <c:pt idx="134">
                  <c:v>-0.46814899999999998</c:v>
                </c:pt>
                <c:pt idx="135">
                  <c:v>-0.42002600000000001</c:v>
                </c:pt>
                <c:pt idx="136">
                  <c:v>-0.36854100000000001</c:v>
                </c:pt>
                <c:pt idx="137">
                  <c:v>-0.31484793</c:v>
                </c:pt>
                <c:pt idx="138">
                  <c:v>-0.26015650000000001</c:v>
                </c:pt>
                <c:pt idx="139">
                  <c:v>-0.2057059</c:v>
                </c:pt>
                <c:pt idx="140">
                  <c:v>-0.1527287</c:v>
                </c:pt>
                <c:pt idx="141">
                  <c:v>-0.10242039999999999</c:v>
                </c:pt>
                <c:pt idx="142">
                  <c:v>-5.5908100000000002E-2</c:v>
                </c:pt>
                <c:pt idx="143">
                  <c:v>-1.42177E-2</c:v>
                </c:pt>
                <c:pt idx="144">
                  <c:v>2.1744699999999999E-2</c:v>
                </c:pt>
                <c:pt idx="145">
                  <c:v>5.1227500000000002E-2</c:v>
                </c:pt>
                <c:pt idx="146">
                  <c:v>7.3642100000000002E-2</c:v>
                </c:pt>
                <c:pt idx="147">
                  <c:v>8.8585700000000003E-2</c:v>
                </c:pt>
                <c:pt idx="148">
                  <c:v>9.584848E-2</c:v>
                </c:pt>
                <c:pt idx="149">
                  <c:v>9.5414410000000005E-2</c:v>
                </c:pt>
                <c:pt idx="150">
                  <c:v>8.7467199999999995E-2</c:v>
                </c:pt>
                <c:pt idx="151">
                  <c:v>7.2373199999999999E-2</c:v>
                </c:pt>
                <c:pt idx="152">
                  <c:v>5.0683600000000002E-2</c:v>
                </c:pt>
                <c:pt idx="153">
                  <c:v>2.3106399999999999E-2</c:v>
                </c:pt>
                <c:pt idx="154">
                  <c:v>-9.5073999999999992E-3</c:v>
                </c:pt>
                <c:pt idx="155">
                  <c:v>-4.6186699999999997E-2</c:v>
                </c:pt>
                <c:pt idx="156">
                  <c:v>-8.6584499999999995E-2</c:v>
                </c:pt>
                <c:pt idx="157">
                  <c:v>-0.12882199999999999</c:v>
                </c:pt>
                <c:pt idx="158">
                  <c:v>-0.1723925</c:v>
                </c:pt>
                <c:pt idx="159">
                  <c:v>-0.21611639999999999</c:v>
                </c:pt>
                <c:pt idx="160">
                  <c:v>-0.2588068</c:v>
                </c:pt>
                <c:pt idx="161">
                  <c:v>-0.29931360000000001</c:v>
                </c:pt>
                <c:pt idx="162">
                  <c:v>-0.33654299999999998</c:v>
                </c:pt>
                <c:pt idx="163">
                  <c:v>-0.36948799999999998</c:v>
                </c:pt>
                <c:pt idx="164">
                  <c:v>-0.39726499999999998</c:v>
                </c:pt>
                <c:pt idx="165">
                  <c:v>-0.419126</c:v>
                </c:pt>
                <c:pt idx="166">
                  <c:v>-0.43449500000000002</c:v>
                </c:pt>
                <c:pt idx="167">
                  <c:v>-0.442969</c:v>
                </c:pt>
                <c:pt idx="168">
                  <c:v>-0.44434099999999999</c:v>
                </c:pt>
                <c:pt idx="169">
                  <c:v>-0.438608</c:v>
                </c:pt>
                <c:pt idx="170">
                  <c:v>-0.42596299999999998</c:v>
                </c:pt>
                <c:pt idx="171">
                  <c:v>-0.406806</c:v>
                </c:pt>
                <c:pt idx="172">
                  <c:v>-0.38171899999999997</c:v>
                </c:pt>
                <c:pt idx="173">
                  <c:v>-0.351464</c:v>
                </c:pt>
                <c:pt idx="174">
                  <c:v>-0.31695699999999999</c:v>
                </c:pt>
                <c:pt idx="175">
                  <c:v>-0.27924379999999999</c:v>
                </c:pt>
                <c:pt idx="176">
                  <c:v>-0.2394754</c:v>
                </c:pt>
                <c:pt idx="177">
                  <c:v>-0.19887389</c:v>
                </c:pt>
                <c:pt idx="178">
                  <c:v>-0.15870139999999999</c:v>
                </c:pt>
                <c:pt idx="179">
                  <c:v>-0.120227</c:v>
                </c:pt>
                <c:pt idx="180">
                  <c:v>-8.4690100000000004E-2</c:v>
                </c:pt>
                <c:pt idx="181">
                  <c:v>-5.3269200000000003E-2</c:v>
                </c:pt>
                <c:pt idx="182">
                  <c:v>-2.7045699999999999E-2</c:v>
                </c:pt>
                <c:pt idx="183">
                  <c:v>-6.9794999999999996E-3</c:v>
                </c:pt>
                <c:pt idx="184">
                  <c:v>6.1242999999999801E-3</c:v>
                </c:pt>
                <c:pt idx="185">
                  <c:v>1.16385E-2</c:v>
                </c:pt>
                <c:pt idx="186">
                  <c:v>9.1278999999999805E-3</c:v>
                </c:pt>
                <c:pt idx="187">
                  <c:v>-1.6308E-3</c:v>
                </c:pt>
                <c:pt idx="188">
                  <c:v>-2.06421E-2</c:v>
                </c:pt>
                <c:pt idx="189">
                  <c:v>-4.7689599999999999E-2</c:v>
                </c:pt>
                <c:pt idx="190">
                  <c:v>-8.2335350000000002E-2</c:v>
                </c:pt>
                <c:pt idx="191">
                  <c:v>-0.12393237</c:v>
                </c:pt>
                <c:pt idx="192">
                  <c:v>-0.17163539999999999</c:v>
                </c:pt>
                <c:pt idx="193">
                  <c:v>-0.22442670000000001</c:v>
                </c:pt>
                <c:pt idx="194">
                  <c:v>-0.28113480000000002</c:v>
                </c:pt>
                <c:pt idx="195">
                  <c:v>-0.34047040000000001</c:v>
                </c:pt>
                <c:pt idx="196">
                  <c:v>-0.40105449999999998</c:v>
                </c:pt>
                <c:pt idx="197">
                  <c:v>-0.4614626</c:v>
                </c:pt>
                <c:pt idx="198">
                  <c:v>-0.52025659999999996</c:v>
                </c:pt>
                <c:pt idx="199">
                  <c:v>-0.57602600000000004</c:v>
                </c:pt>
                <c:pt idx="200">
                  <c:v>-0.62742500000000001</c:v>
                </c:pt>
                <c:pt idx="201">
                  <c:v>-0.67321200000000003</c:v>
                </c:pt>
                <c:pt idx="202">
                  <c:v>-0.71228000000000002</c:v>
                </c:pt>
                <c:pt idx="203">
                  <c:v>-0.74368999999999996</c:v>
                </c:pt>
                <c:pt idx="204">
                  <c:v>-0.76669100000000001</c:v>
                </c:pt>
                <c:pt idx="205">
                  <c:v>-0.780752</c:v>
                </c:pt>
                <c:pt idx="206">
                  <c:v>-0.78555699999999995</c:v>
                </c:pt>
                <c:pt idx="207">
                  <c:v>-0.78103299999999998</c:v>
                </c:pt>
                <c:pt idx="208">
                  <c:v>-0.76733600000000002</c:v>
                </c:pt>
                <c:pt idx="209">
                  <c:v>-0.74485999999999997</c:v>
                </c:pt>
                <c:pt idx="210">
                  <c:v>-0.71421299999999999</c:v>
                </c:pt>
                <c:pt idx="211">
                  <c:v>-0.67621100000000001</c:v>
                </c:pt>
                <c:pt idx="212">
                  <c:v>-0.63184799999999997</c:v>
                </c:pt>
                <c:pt idx="213">
                  <c:v>-0.58227510000000005</c:v>
                </c:pt>
                <c:pt idx="214">
                  <c:v>-0.52876270000000003</c:v>
                </c:pt>
                <c:pt idx="215">
                  <c:v>-0.47267173000000001</c:v>
                </c:pt>
                <c:pt idx="216">
                  <c:v>-0.41541440000000002</c:v>
                </c:pt>
                <c:pt idx="217">
                  <c:v>-0.35842000000000002</c:v>
                </c:pt>
                <c:pt idx="218">
                  <c:v>-0.303089</c:v>
                </c:pt>
                <c:pt idx="219">
                  <c:v>-0.25076500000000002</c:v>
                </c:pt>
                <c:pt idx="220">
                  <c:v>-0.20269699999999999</c:v>
                </c:pt>
                <c:pt idx="221">
                  <c:v>-0.16000120000000001</c:v>
                </c:pt>
                <c:pt idx="222">
                  <c:v>-0.12364269999999999</c:v>
                </c:pt>
                <c:pt idx="223">
                  <c:v>-9.4409599999999996E-2</c:v>
                </c:pt>
                <c:pt idx="224">
                  <c:v>-7.2885699999999998E-2</c:v>
                </c:pt>
                <c:pt idx="225">
                  <c:v>-5.94504E-2</c:v>
                </c:pt>
                <c:pt idx="226">
                  <c:v>-5.4264600000000003E-2</c:v>
                </c:pt>
                <c:pt idx="227">
                  <c:v>-5.7269399999999998E-2</c:v>
                </c:pt>
                <c:pt idx="228">
                  <c:v>-6.8192420000000004E-2</c:v>
                </c:pt>
                <c:pt idx="229">
                  <c:v>-8.6558460000000004E-2</c:v>
                </c:pt>
                <c:pt idx="230">
                  <c:v>-0.1117006</c:v>
                </c:pt>
                <c:pt idx="231">
                  <c:v>-0.14278489999999999</c:v>
                </c:pt>
                <c:pt idx="232">
                  <c:v>-0.17883270000000001</c:v>
                </c:pt>
                <c:pt idx="233">
                  <c:v>-0.21874189999999999</c:v>
                </c:pt>
                <c:pt idx="234">
                  <c:v>-0.26132450000000002</c:v>
                </c:pt>
                <c:pt idx="235">
                  <c:v>-0.30533080000000001</c:v>
                </c:pt>
                <c:pt idx="236">
                  <c:v>-0.34948810000000002</c:v>
                </c:pt>
                <c:pt idx="237">
                  <c:v>-0.39252799999999999</c:v>
                </c:pt>
                <c:pt idx="238">
                  <c:v>-0.43321999999999999</c:v>
                </c:pt>
                <c:pt idx="239">
                  <c:v>-0.47040500000000002</c:v>
                </c:pt>
                <c:pt idx="240">
                  <c:v>-0.50302199999999997</c:v>
                </c:pt>
                <c:pt idx="241">
                  <c:v>-0.53013399999999999</c:v>
                </c:pt>
                <c:pt idx="242">
                  <c:v>-0.55095300000000003</c:v>
                </c:pt>
                <c:pt idx="243">
                  <c:v>-0.56486000000000003</c:v>
                </c:pt>
                <c:pt idx="244">
                  <c:v>-0.57142000000000004</c:v>
                </c:pt>
                <c:pt idx="245">
                  <c:v>-0.57039200000000001</c:v>
                </c:pt>
                <c:pt idx="246">
                  <c:v>-0.56173499999999998</c:v>
                </c:pt>
                <c:pt idx="247">
                  <c:v>-0.54561599999999999</c:v>
                </c:pt>
                <c:pt idx="248">
                  <c:v>-0.522401</c:v>
                </c:pt>
                <c:pt idx="249">
                  <c:v>-0.492649</c:v>
                </c:pt>
                <c:pt idx="250">
                  <c:v>-0.45710299999999998</c:v>
                </c:pt>
                <c:pt idx="251">
                  <c:v>-0.41666999999999998</c:v>
                </c:pt>
                <c:pt idx="252">
                  <c:v>-0.37240000000000001</c:v>
                </c:pt>
                <c:pt idx="253">
                  <c:v>-0.32546740000000002</c:v>
                </c:pt>
                <c:pt idx="254">
                  <c:v>-0.27713789999999999</c:v>
                </c:pt>
                <c:pt idx="255">
                  <c:v>-0.2287352</c:v>
                </c:pt>
                <c:pt idx="256">
                  <c:v>-0.18161820000000001</c:v>
                </c:pt>
                <c:pt idx="257">
                  <c:v>-0.1371378</c:v>
                </c:pt>
                <c:pt idx="258">
                  <c:v>-9.6602999999999994E-2</c:v>
                </c:pt>
                <c:pt idx="259">
                  <c:v>-6.1255799999999999E-2</c:v>
                </c:pt>
                <c:pt idx="260">
                  <c:v>-3.2222300000000002E-2</c:v>
                </c:pt>
                <c:pt idx="261">
                  <c:v>-1.0496399999999999E-2</c:v>
                </c:pt>
                <c:pt idx="262">
                  <c:v>3.1019999999999902E-3</c:v>
                </c:pt>
                <c:pt idx="263">
                  <c:v>7.9407999999999805E-3</c:v>
                </c:pt>
                <c:pt idx="264">
                  <c:v>3.6057999999999698E-3</c:v>
                </c:pt>
                <c:pt idx="265">
                  <c:v>-1.0089300000000001E-2</c:v>
                </c:pt>
                <c:pt idx="266">
                  <c:v>-3.3091058999999999E-2</c:v>
                </c:pt>
                <c:pt idx="267">
                  <c:v>-6.5101900000000004E-2</c:v>
                </c:pt>
                <c:pt idx="268">
                  <c:v>-0.1055869</c:v>
                </c:pt>
                <c:pt idx="269">
                  <c:v>-0.1537811</c:v>
                </c:pt>
                <c:pt idx="270">
                  <c:v>-0.20870159999999999</c:v>
                </c:pt>
                <c:pt idx="271">
                  <c:v>-0.26917950000000002</c:v>
                </c:pt>
                <c:pt idx="272">
                  <c:v>-0.33387640000000002</c:v>
                </c:pt>
                <c:pt idx="273">
                  <c:v>-0.40132420000000002</c:v>
                </c:pt>
                <c:pt idx="274">
                  <c:v>-0.46996329999999997</c:v>
                </c:pt>
                <c:pt idx="275">
                  <c:v>-0.53817570000000003</c:v>
                </c:pt>
                <c:pt idx="276">
                  <c:v>-0.60433139999999996</c:v>
                </c:pt>
                <c:pt idx="277">
                  <c:v>-0.6668269</c:v>
                </c:pt>
                <c:pt idx="278">
                  <c:v>-0.72412960000000004</c:v>
                </c:pt>
                <c:pt idx="279">
                  <c:v>-0.774814</c:v>
                </c:pt>
                <c:pt idx="280">
                  <c:v>-0.817604</c:v>
                </c:pt>
                <c:pt idx="281">
                  <c:v>-0.85139399999999998</c:v>
                </c:pt>
                <c:pt idx="282">
                  <c:v>-0.87528700000000004</c:v>
                </c:pt>
                <c:pt idx="283">
                  <c:v>-0.88861100000000004</c:v>
                </c:pt>
                <c:pt idx="284">
                  <c:v>-0.89094099999999998</c:v>
                </c:pt>
                <c:pt idx="285">
                  <c:v>-0.88210299999999997</c:v>
                </c:pt>
                <c:pt idx="286">
                  <c:v>-0.86218099999999998</c:v>
                </c:pt>
                <c:pt idx="287">
                  <c:v>-0.83151699999999995</c:v>
                </c:pt>
                <c:pt idx="288">
                  <c:v>-0.79069999999999996</c:v>
                </c:pt>
                <c:pt idx="289">
                  <c:v>-0.74055199999999999</c:v>
                </c:pt>
                <c:pt idx="290">
                  <c:v>-0.68211299999999997</c:v>
                </c:pt>
                <c:pt idx="291">
                  <c:v>-0.61661189999999999</c:v>
                </c:pt>
                <c:pt idx="292">
                  <c:v>-0.54544210000000004</c:v>
                </c:pt>
                <c:pt idx="293">
                  <c:v>-0.47012890000000002</c:v>
                </c:pt>
                <c:pt idx="294">
                  <c:v>-0.39228974999999999</c:v>
                </c:pt>
                <c:pt idx="295">
                  <c:v>-0.31360310000000002</c:v>
                </c:pt>
                <c:pt idx="296">
                  <c:v>-0.23576559999999999</c:v>
                </c:pt>
                <c:pt idx="297">
                  <c:v>-0.16045039999999999</c:v>
                </c:pt>
                <c:pt idx="298">
                  <c:v>-8.92738E-2</c:v>
                </c:pt>
                <c:pt idx="299">
                  <c:v>-2.3753400000000001E-2</c:v>
                </c:pt>
                <c:pt idx="300">
                  <c:v>3.4733300000000002E-2</c:v>
                </c:pt>
                <c:pt idx="301">
                  <c:v>8.4974599999999997E-2</c:v>
                </c:pt>
                <c:pt idx="302">
                  <c:v>0.12595509999999999</c:v>
                </c:pt>
                <c:pt idx="303">
                  <c:v>0.15688369999999999</c:v>
                </c:pt>
                <c:pt idx="304">
                  <c:v>0.177208</c:v>
                </c:pt>
                <c:pt idx="305">
                  <c:v>0.18663260000000001</c:v>
                </c:pt>
                <c:pt idx="306">
                  <c:v>0.18512210000000001</c:v>
                </c:pt>
                <c:pt idx="307">
                  <c:v>0.172902</c:v>
                </c:pt>
                <c:pt idx="308">
                  <c:v>0.1504585</c:v>
                </c:pt>
                <c:pt idx="309">
                  <c:v>0.11851647</c:v>
                </c:pt>
                <c:pt idx="310">
                  <c:v>7.8029555E-2</c:v>
                </c:pt>
                <c:pt idx="311">
                  <c:v>3.0155560000000001E-2</c:v>
                </c:pt>
                <c:pt idx="312">
                  <c:v>-2.37745E-2</c:v>
                </c:pt>
                <c:pt idx="313">
                  <c:v>-8.2284300000000005E-2</c:v>
                </c:pt>
                <c:pt idx="314">
                  <c:v>-0.1437919</c:v>
                </c:pt>
                <c:pt idx="315">
                  <c:v>-0.2066422</c:v>
                </c:pt>
                <c:pt idx="316">
                  <c:v>-0.26915289999999997</c:v>
                </c:pt>
                <c:pt idx="317">
                  <c:v>-0.32965100000000003</c:v>
                </c:pt>
                <c:pt idx="318">
                  <c:v>-0.38651089999999999</c:v>
                </c:pt>
                <c:pt idx="319">
                  <c:v>-0.43820290000000001</c:v>
                </c:pt>
                <c:pt idx="320">
                  <c:v>-0.48331760000000001</c:v>
                </c:pt>
                <c:pt idx="321">
                  <c:v>-0.52061219999999997</c:v>
                </c:pt>
                <c:pt idx="322">
                  <c:v>-0.549037</c:v>
                </c:pt>
                <c:pt idx="323">
                  <c:v>-0.56775699999999996</c:v>
                </c:pt>
                <c:pt idx="324">
                  <c:v>-0.576187</c:v>
                </c:pt>
                <c:pt idx="325">
                  <c:v>-0.57398899999999997</c:v>
                </c:pt>
                <c:pt idx="326">
                  <c:v>-0.56109699999999996</c:v>
                </c:pt>
                <c:pt idx="327">
                  <c:v>-0.53770700000000005</c:v>
                </c:pt>
                <c:pt idx="328">
                  <c:v>-0.50428099999999998</c:v>
                </c:pt>
                <c:pt idx="329">
                  <c:v>-0.46153499999999997</c:v>
                </c:pt>
                <c:pt idx="330">
                  <c:v>-0.410416</c:v>
                </c:pt>
                <c:pt idx="331">
                  <c:v>-0.35208400000000001</c:v>
                </c:pt>
                <c:pt idx="332">
                  <c:v>-0.28788200000000003</c:v>
                </c:pt>
                <c:pt idx="333">
                  <c:v>-0.219308</c:v>
                </c:pt>
                <c:pt idx="334">
                  <c:v>-0.1479705</c:v>
                </c:pt>
                <c:pt idx="335">
                  <c:v>-7.5563359999999996E-2</c:v>
                </c:pt>
                <c:pt idx="336">
                  <c:v>-3.8114000000000099E-3</c:v>
                </c:pt>
                <c:pt idx="337">
                  <c:v>6.5562999999999996E-2</c:v>
                </c:pt>
                <c:pt idx="338">
                  <c:v>0.13087699999999999</c:v>
                </c:pt>
                <c:pt idx="339">
                  <c:v>0.19053500000000001</c:v>
                </c:pt>
                <c:pt idx="340">
                  <c:v>0.243059</c:v>
                </c:pt>
                <c:pt idx="341">
                  <c:v>0.28713129999999998</c:v>
                </c:pt>
                <c:pt idx="342">
                  <c:v>0.32162210000000002</c:v>
                </c:pt>
                <c:pt idx="343">
                  <c:v>0.3456207</c:v>
                </c:pt>
                <c:pt idx="344">
                  <c:v>0.35845480000000002</c:v>
                </c:pt>
                <c:pt idx="345">
                  <c:v>0.35971920000000002</c:v>
                </c:pt>
                <c:pt idx="346">
                  <c:v>0.34927649999999999</c:v>
                </c:pt>
                <c:pt idx="347">
                  <c:v>0.32727850000000003</c:v>
                </c:pt>
                <c:pt idx="348">
                  <c:v>0.29415279999999999</c:v>
                </c:pt>
                <c:pt idx="349">
                  <c:v>0.25060650000000001</c:v>
                </c:pt>
                <c:pt idx="350">
                  <c:v>0.1976038</c:v>
                </c:pt>
                <c:pt idx="351">
                  <c:v>0.13635530000000001</c:v>
                </c:pt>
                <c:pt idx="352">
                  <c:v>6.8287429999999996E-2</c:v>
                </c:pt>
                <c:pt idx="353">
                  <c:v>-4.9962600000000102E-3</c:v>
                </c:pt>
                <c:pt idx="354">
                  <c:v>-8.1745300000000007E-2</c:v>
                </c:pt>
                <c:pt idx="355">
                  <c:v>-0.16011159999999999</c:v>
                </c:pt>
                <c:pt idx="356">
                  <c:v>-0.2381962</c:v>
                </c:pt>
                <c:pt idx="357">
                  <c:v>-0.31409169999999997</c:v>
                </c:pt>
                <c:pt idx="358">
                  <c:v>-0.38594400000000001</c:v>
                </c:pt>
                <c:pt idx="359">
                  <c:v>-0.45199020000000001</c:v>
                </c:pt>
                <c:pt idx="360">
                  <c:v>-0.51061869999999998</c:v>
                </c:pt>
                <c:pt idx="361">
                  <c:v>-0.56039839999999996</c:v>
                </c:pt>
                <c:pt idx="362">
                  <c:v>-0.60013479999999997</c:v>
                </c:pt>
                <c:pt idx="363">
                  <c:v>-0.62889130000000004</c:v>
                </c:pt>
                <c:pt idx="364">
                  <c:v>-0.64601940000000002</c:v>
                </c:pt>
                <c:pt idx="365">
                  <c:v>-0.65117400000000003</c:v>
                </c:pt>
                <c:pt idx="366">
                  <c:v>-0.64432400000000001</c:v>
                </c:pt>
                <c:pt idx="367">
                  <c:v>-0.62575099999999995</c:v>
                </c:pt>
                <c:pt idx="368">
                  <c:v>-0.59603499999999998</c:v>
                </c:pt>
                <c:pt idx="369">
                  <c:v>-0.55604299999999995</c:v>
                </c:pt>
                <c:pt idx="370">
                  <c:v>-0.50689399999999996</c:v>
                </c:pt>
                <c:pt idx="371">
                  <c:v>-0.44992300000000002</c:v>
                </c:pt>
                <c:pt idx="372">
                  <c:v>-0.38665119999999997</c:v>
                </c:pt>
                <c:pt idx="373">
                  <c:v>-0.31872329999999999</c:v>
                </c:pt>
                <c:pt idx="374">
                  <c:v>-0.2478757</c:v>
                </c:pt>
                <c:pt idx="375">
                  <c:v>-0.17587348</c:v>
                </c:pt>
                <c:pt idx="376">
                  <c:v>-0.1044706</c:v>
                </c:pt>
                <c:pt idx="377">
                  <c:v>-3.5355499999999998E-2</c:v>
                </c:pt>
                <c:pt idx="378">
                  <c:v>2.9889200000000001E-2</c:v>
                </c:pt>
                <c:pt idx="379">
                  <c:v>8.9820499999999998E-2</c:v>
                </c:pt>
                <c:pt idx="380">
                  <c:v>0.1431798</c:v>
                </c:pt>
                <c:pt idx="381">
                  <c:v>0.18890779999999999</c:v>
                </c:pt>
                <c:pt idx="382">
                  <c:v>0.22616900000000001</c:v>
                </c:pt>
                <c:pt idx="383">
                  <c:v>0.25436249999999999</c:v>
                </c:pt>
                <c:pt idx="384">
                  <c:v>0.27312789999999998</c:v>
                </c:pt>
                <c:pt idx="385">
                  <c:v>0.28234419999999999</c:v>
                </c:pt>
                <c:pt idx="386">
                  <c:v>0.28212228</c:v>
                </c:pt>
                <c:pt idx="387">
                  <c:v>0.27279473999999998</c:v>
                </c:pt>
                <c:pt idx="388">
                  <c:v>0.25489984999999998</c:v>
                </c:pt>
                <c:pt idx="389">
                  <c:v>0.22915930000000001</c:v>
                </c:pt>
                <c:pt idx="390">
                  <c:v>0.1964573</c:v>
                </c:pt>
                <c:pt idx="391">
                  <c:v>0.1578175</c:v>
                </c:pt>
                <c:pt idx="392">
                  <c:v>0.1143672</c:v>
                </c:pt>
                <c:pt idx="393">
                  <c:v>6.7318299999999998E-2</c:v>
                </c:pt>
                <c:pt idx="394">
                  <c:v>1.79297E-2</c:v>
                </c:pt>
                <c:pt idx="395">
                  <c:v>-3.2521599999999998E-2</c:v>
                </c:pt>
                <c:pt idx="396">
                  <c:v>-8.2771280000000003E-2</c:v>
                </c:pt>
                <c:pt idx="397">
                  <c:v>-0.13160450000000001</c:v>
                </c:pt>
                <c:pt idx="398">
                  <c:v>-0.1778778</c:v>
                </c:pt>
                <c:pt idx="399">
                  <c:v>-0.22055150000000001</c:v>
                </c:pt>
                <c:pt idx="400">
                  <c:v>-0.25871709999999998</c:v>
                </c:pt>
                <c:pt idx="401">
                  <c:v>-0.29161480000000001</c:v>
                </c:pt>
                <c:pt idx="402">
                  <c:v>-0.31865179999999999</c:v>
                </c:pt>
                <c:pt idx="403">
                  <c:v>-0.33941589999999999</c:v>
                </c:pt>
                <c:pt idx="404">
                  <c:v>-0.3536784</c:v>
                </c:pt>
                <c:pt idx="405">
                  <c:v>-0.3613944</c:v>
                </c:pt>
                <c:pt idx="406">
                  <c:v>-0.36270219999999997</c:v>
                </c:pt>
                <c:pt idx="407">
                  <c:v>-0.3579059</c:v>
                </c:pt>
                <c:pt idx="408">
                  <c:v>-0.3474643</c:v>
                </c:pt>
                <c:pt idx="409">
                  <c:v>-0.33196120000000001</c:v>
                </c:pt>
                <c:pt idx="410">
                  <c:v>-0.31209740000000002</c:v>
                </c:pt>
                <c:pt idx="411">
                  <c:v>-0.28865420000000003</c:v>
                </c:pt>
                <c:pt idx="412">
                  <c:v>-0.2624689</c:v>
                </c:pt>
                <c:pt idx="413">
                  <c:v>-0.23440639999999999</c:v>
                </c:pt>
                <c:pt idx="414">
                  <c:v>-0.2053401</c:v>
                </c:pt>
                <c:pt idx="415">
                  <c:v>-0.17612410000000001</c:v>
                </c:pt>
                <c:pt idx="416">
                  <c:v>-0.1475728</c:v>
                </c:pt>
                <c:pt idx="417">
                  <c:v>-0.1204421</c:v>
                </c:pt>
                <c:pt idx="418">
                  <c:v>-9.5413899999999996E-2</c:v>
                </c:pt>
                <c:pt idx="419">
                  <c:v>-7.3088570000000005E-2</c:v>
                </c:pt>
                <c:pt idx="420">
                  <c:v>-5.397018E-2</c:v>
                </c:pt>
                <c:pt idx="421">
                  <c:v>-3.8467649999999999E-2</c:v>
                </c:pt>
                <c:pt idx="422">
                  <c:v>-2.6884700000000001E-2</c:v>
                </c:pt>
                <c:pt idx="423">
                  <c:v>-1.9424199999999999E-2</c:v>
                </c:pt>
                <c:pt idx="424">
                  <c:v>-1.6187E-2</c:v>
                </c:pt>
                <c:pt idx="425">
                  <c:v>-1.71755E-2</c:v>
                </c:pt>
                <c:pt idx="426">
                  <c:v>-2.2300199999999999E-2</c:v>
                </c:pt>
                <c:pt idx="427">
                  <c:v>-3.1378999999999997E-2</c:v>
                </c:pt>
                <c:pt idx="428">
                  <c:v>-4.4152799999999999E-2</c:v>
                </c:pt>
                <c:pt idx="429">
                  <c:v>-6.0285900000000003E-2</c:v>
                </c:pt>
                <c:pt idx="430">
                  <c:v>-7.9380099999999995E-2</c:v>
                </c:pt>
                <c:pt idx="431">
                  <c:v>-0.10098020000000001</c:v>
                </c:pt>
                <c:pt idx="432">
                  <c:v>-0.12458760000000001</c:v>
                </c:pt>
                <c:pt idx="433">
                  <c:v>-0.14967069999999999</c:v>
                </c:pt>
                <c:pt idx="434">
                  <c:v>-0.17567540000000001</c:v>
                </c:pt>
                <c:pt idx="435">
                  <c:v>-0.20203660000000001</c:v>
                </c:pt>
                <c:pt idx="436">
                  <c:v>-0.22819449999999999</c:v>
                </c:pt>
                <c:pt idx="437">
                  <c:v>-0.25360359999999998</c:v>
                </c:pt>
                <c:pt idx="438">
                  <c:v>-0.27774320000000002</c:v>
                </c:pt>
                <c:pt idx="439">
                  <c:v>-0.30012949999999999</c:v>
                </c:pt>
                <c:pt idx="440">
                  <c:v>-0.32032919999999998</c:v>
                </c:pt>
                <c:pt idx="441">
                  <c:v>-0.33796159999999997</c:v>
                </c:pt>
                <c:pt idx="442">
                  <c:v>-0.35271279999999999</c:v>
                </c:pt>
                <c:pt idx="443">
                  <c:v>-0.36433959999999999</c:v>
                </c:pt>
                <c:pt idx="444">
                  <c:v>-0.37267129999999998</c:v>
                </c:pt>
                <c:pt idx="445">
                  <c:v>-0.37762079999999998</c:v>
                </c:pt>
                <c:pt idx="446">
                  <c:v>-0.37917679999999998</c:v>
                </c:pt>
                <c:pt idx="447">
                  <c:v>-0.37740180000000001</c:v>
                </c:pt>
                <c:pt idx="448">
                  <c:v>-0.37243809999999999</c:v>
                </c:pt>
                <c:pt idx="449">
                  <c:v>-0.36449520000000002</c:v>
                </c:pt>
                <c:pt idx="450">
                  <c:v>-0.35383870000000001</c:v>
                </c:pt>
                <c:pt idx="451">
                  <c:v>-0.3407925</c:v>
                </c:pt>
                <c:pt idx="452">
                  <c:v>-0.32570739999999998</c:v>
                </c:pt>
                <c:pt idx="453">
                  <c:v>-0.30897010000000003</c:v>
                </c:pt>
                <c:pt idx="454">
                  <c:v>-0.29097430000000002</c:v>
                </c:pt>
                <c:pt idx="455">
                  <c:v>-0.27211269999999999</c:v>
                </c:pt>
                <c:pt idx="456">
                  <c:v>-0.25276606000000001</c:v>
                </c:pt>
                <c:pt idx="457">
                  <c:v>-0.23329051000000001</c:v>
                </c:pt>
                <c:pt idx="458">
                  <c:v>-0.21401083000000001</c:v>
                </c:pt>
                <c:pt idx="459">
                  <c:v>-0.19521119000000001</c:v>
                </c:pt>
                <c:pt idx="460">
                  <c:v>-0.17713618</c:v>
                </c:pt>
                <c:pt idx="461">
                  <c:v>-0.15998299999999999</c:v>
                </c:pt>
                <c:pt idx="462">
                  <c:v>-0.1439107</c:v>
                </c:pt>
                <c:pt idx="463">
                  <c:v>-0.12904099999999999</c:v>
                </c:pt>
                <c:pt idx="464">
                  <c:v>-0.11546389999999999</c:v>
                </c:pt>
                <c:pt idx="465">
                  <c:v>-0.10324220000000001</c:v>
                </c:pt>
                <c:pt idx="466">
                  <c:v>-9.2422199999999996E-2</c:v>
                </c:pt>
                <c:pt idx="467">
                  <c:v>-8.3039000000000002E-2</c:v>
                </c:pt>
                <c:pt idx="468">
                  <c:v>-7.5118000000000004E-2</c:v>
                </c:pt>
                <c:pt idx="469">
                  <c:v>-6.8681900000000004E-2</c:v>
                </c:pt>
                <c:pt idx="470">
                  <c:v>-6.3751500000000003E-2</c:v>
                </c:pt>
                <c:pt idx="471">
                  <c:v>-6.0348800000000001E-2</c:v>
                </c:pt>
                <c:pt idx="472">
                  <c:v>-5.84953E-2</c:v>
                </c:pt>
                <c:pt idx="473">
                  <c:v>-5.8200599999999998E-2</c:v>
                </c:pt>
                <c:pt idx="474">
                  <c:v>-5.9473900000000003E-2</c:v>
                </c:pt>
                <c:pt idx="475">
                  <c:v>-6.23072E-2</c:v>
                </c:pt>
                <c:pt idx="476">
                  <c:v>-6.6678699999999994E-2</c:v>
                </c:pt>
                <c:pt idx="477">
                  <c:v>-7.2545899999999996E-2</c:v>
                </c:pt>
                <c:pt idx="478">
                  <c:v>-7.9840999999999995E-2</c:v>
                </c:pt>
                <c:pt idx="479">
                  <c:v>-8.8475799999999993E-2</c:v>
                </c:pt>
                <c:pt idx="480">
                  <c:v>-9.8337900000000006E-2</c:v>
                </c:pt>
                <c:pt idx="481">
                  <c:v>-0.10929170000000001</c:v>
                </c:pt>
                <c:pt idx="482">
                  <c:v>-0.1211817</c:v>
                </c:pt>
                <c:pt idx="483">
                  <c:v>-0.13383632000000001</c:v>
                </c:pt>
                <c:pt idx="484">
                  <c:v>-0.14707423</c:v>
                </c:pt>
                <c:pt idx="485">
                  <c:v>-0.16070710999999999</c:v>
                </c:pt>
                <c:pt idx="486">
                  <c:v>-0.17454420000000001</c:v>
                </c:pt>
                <c:pt idx="487">
                  <c:v>-0.1884015</c:v>
                </c:pt>
                <c:pt idx="488">
                  <c:v>-0.20210400000000001</c:v>
                </c:pt>
                <c:pt idx="489">
                  <c:v>-0.21548829999999999</c:v>
                </c:pt>
                <c:pt idx="490">
                  <c:v>-0.22841130000000001</c:v>
                </c:pt>
                <c:pt idx="491">
                  <c:v>-0.24074451999999999</c:v>
                </c:pt>
                <c:pt idx="492">
                  <c:v>-0.25238595000000003</c:v>
                </c:pt>
                <c:pt idx="493">
                  <c:v>-0.26325302</c:v>
                </c:pt>
                <c:pt idx="494">
                  <c:v>-0.27328649999999999</c:v>
                </c:pt>
                <c:pt idx="495">
                  <c:v>-0.28245150000000002</c:v>
                </c:pt>
                <c:pt idx="496">
                  <c:v>-0.29072750000000003</c:v>
                </c:pt>
                <c:pt idx="497">
                  <c:v>-0.29811500000000002</c:v>
                </c:pt>
                <c:pt idx="498">
                  <c:v>-0.30462549999999999</c:v>
                </c:pt>
                <c:pt idx="499">
                  <c:v>-0.3102762</c:v>
                </c:pt>
                <c:pt idx="500">
                  <c:v>-0.3150907</c:v>
                </c:pt>
                <c:pt idx="501">
                  <c:v>-0.31908219999999998</c:v>
                </c:pt>
                <c:pt idx="502">
                  <c:v>-0.3222585</c:v>
                </c:pt>
                <c:pt idx="503">
                  <c:v>-0.32461089999999998</c:v>
                </c:pt>
                <c:pt idx="504">
                  <c:v>-0.32610990000000001</c:v>
                </c:pt>
                <c:pt idx="505">
                  <c:v>-0.32670250000000001</c:v>
                </c:pt>
                <c:pt idx="506">
                  <c:v>-0.32631149999999998</c:v>
                </c:pt>
                <c:pt idx="507">
                  <c:v>-0.32483889999999999</c:v>
                </c:pt>
                <c:pt idx="508">
                  <c:v>-0.32216539999999999</c:v>
                </c:pt>
                <c:pt idx="509">
                  <c:v>-0.31816430000000001</c:v>
                </c:pt>
                <c:pt idx="510">
                  <c:v>-0.3126988</c:v>
                </c:pt>
                <c:pt idx="511">
                  <c:v>-0.30564409999999997</c:v>
                </c:pt>
                <c:pt idx="512">
                  <c:v>-0.29688870000000001</c:v>
                </c:pt>
                <c:pt idx="513">
                  <c:v>-0.28635440000000001</c:v>
                </c:pt>
                <c:pt idx="514">
                  <c:v>-0.27399469999999998</c:v>
                </c:pt>
                <c:pt idx="515">
                  <c:v>-0.2598164</c:v>
                </c:pt>
                <c:pt idx="516">
                  <c:v>-0.2438775</c:v>
                </c:pt>
                <c:pt idx="517">
                  <c:v>-0.22629511999999999</c:v>
                </c:pt>
                <c:pt idx="518">
                  <c:v>-0.20724592999999999</c:v>
                </c:pt>
                <c:pt idx="519">
                  <c:v>-0.18695899999999999</c:v>
                </c:pt>
                <c:pt idx="520">
                  <c:v>-0.16572319999999999</c:v>
                </c:pt>
                <c:pt idx="521">
                  <c:v>-0.14386640000000001</c:v>
                </c:pt>
                <c:pt idx="522">
                  <c:v>-0.1217544</c:v>
                </c:pt>
                <c:pt idx="523">
                  <c:v>-9.9777199999999996E-2</c:v>
                </c:pt>
                <c:pt idx="524">
                  <c:v>-7.8333700000000006E-2</c:v>
                </c:pt>
                <c:pt idx="525">
                  <c:v>-5.7824199999999999E-2</c:v>
                </c:pt>
                <c:pt idx="526">
                  <c:v>-3.8632899999999998E-2</c:v>
                </c:pt>
                <c:pt idx="527">
                  <c:v>-2.11159E-2</c:v>
                </c:pt>
                <c:pt idx="528">
                  <c:v>-5.5922999999999997E-3</c:v>
                </c:pt>
                <c:pt idx="529">
                  <c:v>7.6674999999999998E-3</c:v>
                </c:pt>
                <c:pt idx="530">
                  <c:v>1.8457299999999999E-2</c:v>
                </c:pt>
                <c:pt idx="531">
                  <c:v>2.6631700000000001E-2</c:v>
                </c:pt>
                <c:pt idx="532">
                  <c:v>3.2121400000000001E-2</c:v>
                </c:pt>
                <c:pt idx="533">
                  <c:v>3.4932100000000001E-2</c:v>
                </c:pt>
                <c:pt idx="534">
                  <c:v>3.51466E-2</c:v>
                </c:pt>
                <c:pt idx="535">
                  <c:v>3.292349E-2</c:v>
                </c:pt>
                <c:pt idx="536">
                  <c:v>2.8500335000000002E-2</c:v>
                </c:pt>
                <c:pt idx="537">
                  <c:v>2.2178570000000002E-2</c:v>
                </c:pt>
                <c:pt idx="538">
                  <c:v>1.4323799999999999E-2</c:v>
                </c:pt>
                <c:pt idx="539">
                  <c:v>5.3528999999999998E-3</c:v>
                </c:pt>
                <c:pt idx="540">
                  <c:v>-4.2780000000000101E-3</c:v>
                </c:pt>
                <c:pt idx="541">
                  <c:v>-1.408569E-2</c:v>
                </c:pt>
                <c:pt idx="542">
                  <c:v>-2.35759E-2</c:v>
                </c:pt>
                <c:pt idx="543">
                  <c:v>-3.22572E-2</c:v>
                </c:pt>
                <c:pt idx="544">
                  <c:v>-3.9659699999999999E-2</c:v>
                </c:pt>
                <c:pt idx="545">
                  <c:v>-4.5347999999999999E-2</c:v>
                </c:pt>
                <c:pt idx="546">
                  <c:v>-4.8936599999999997E-2</c:v>
                </c:pt>
                <c:pt idx="547">
                  <c:v>-5.0102800000000003E-2</c:v>
                </c:pt>
                <c:pt idx="548">
                  <c:v>-4.8599000000000003E-2</c:v>
                </c:pt>
                <c:pt idx="549">
                  <c:v>-4.4260399999999998E-2</c:v>
                </c:pt>
                <c:pt idx="550">
                  <c:v>-3.7012999999999997E-2</c:v>
                </c:pt>
                <c:pt idx="551">
                  <c:v>-2.6872900000000002E-2</c:v>
                </c:pt>
                <c:pt idx="552">
                  <c:v>-1.3947599999999999E-2</c:v>
                </c:pt>
                <c:pt idx="553">
                  <c:v>1.5641000000000101E-3</c:v>
                </c:pt>
                <c:pt idx="554">
                  <c:v>1.93809E-2</c:v>
                </c:pt>
                <c:pt idx="555">
                  <c:v>3.9146500000000001E-2</c:v>
                </c:pt>
                <c:pt idx="556">
                  <c:v>6.0438600000000002E-2</c:v>
                </c:pt>
                <c:pt idx="557">
                  <c:v>8.2781499999999994E-2</c:v>
                </c:pt>
                <c:pt idx="558">
                  <c:v>0.1056597</c:v>
                </c:pt>
                <c:pt idx="559">
                  <c:v>0.12852939999999999</c:v>
                </c:pt>
                <c:pt idx="560">
                  <c:v>0.15083115699999999</c:v>
                </c:pt>
                <c:pt idx="561">
                  <c:v>0.17200889999999999</c:v>
                </c:pt>
                <c:pt idx="562">
                  <c:v>0.19151783</c:v>
                </c:pt>
                <c:pt idx="563">
                  <c:v>0.20884050000000001</c:v>
                </c:pt>
                <c:pt idx="564">
                  <c:v>0.22349516</c:v>
                </c:pt>
                <c:pt idx="565">
                  <c:v>0.23505210000000001</c:v>
                </c:pt>
                <c:pt idx="566">
                  <c:v>0.24314002000000001</c:v>
                </c:pt>
                <c:pt idx="567">
                  <c:v>0.24745540999999999</c:v>
                </c:pt>
                <c:pt idx="568">
                  <c:v>0.24777432999999999</c:v>
                </c:pt>
                <c:pt idx="569">
                  <c:v>0.243950994</c:v>
                </c:pt>
                <c:pt idx="570">
                  <c:v>0.23593066800000001</c:v>
                </c:pt>
                <c:pt idx="571">
                  <c:v>0.22374405999999999</c:v>
                </c:pt>
                <c:pt idx="572">
                  <c:v>0.20751473000000001</c:v>
                </c:pt>
                <c:pt idx="573">
                  <c:v>0.18745539999999999</c:v>
                </c:pt>
                <c:pt idx="574">
                  <c:v>0.16386206</c:v>
                </c:pt>
                <c:pt idx="575">
                  <c:v>0.13711075</c:v>
                </c:pt>
                <c:pt idx="576">
                  <c:v>0.10764986</c:v>
                </c:pt>
                <c:pt idx="577">
                  <c:v>7.5991240000000002E-2</c:v>
                </c:pt>
                <c:pt idx="578">
                  <c:v>4.2697359999999997E-2</c:v>
                </c:pt>
                <c:pt idx="579">
                  <c:v>8.3709100000000005E-3</c:v>
                </c:pt>
                <c:pt idx="580">
                  <c:v>-2.6358840000000001E-2</c:v>
                </c:pt>
                <c:pt idx="581">
                  <c:v>-6.0850700000000001E-2</c:v>
                </c:pt>
                <c:pt idx="582">
                  <c:v>-9.4464900000000004E-2</c:v>
                </c:pt>
                <c:pt idx="583">
                  <c:v>-0.1265753</c:v>
                </c:pt>
                <c:pt idx="584">
                  <c:v>-0.1565831</c:v>
                </c:pt>
                <c:pt idx="585">
                  <c:v>-0.18392910000000001</c:v>
                </c:pt>
                <c:pt idx="586">
                  <c:v>-0.2081064</c:v>
                </c:pt>
                <c:pt idx="587">
                  <c:v>-0.2286685</c:v>
                </c:pt>
                <c:pt idx="588">
                  <c:v>-0.24524080000000001</c:v>
                </c:pt>
                <c:pt idx="589">
                  <c:v>-0.25752649999999999</c:v>
                </c:pt>
                <c:pt idx="590">
                  <c:v>-0.26531460000000001</c:v>
                </c:pt>
                <c:pt idx="591">
                  <c:v>-0.268486</c:v>
                </c:pt>
                <c:pt idx="592">
                  <c:v>-0.26701849999999999</c:v>
                </c:pt>
                <c:pt idx="593">
                  <c:v>-0.26098929999999998</c:v>
                </c:pt>
                <c:pt idx="594">
                  <c:v>-0.25057380000000001</c:v>
                </c:pt>
                <c:pt idx="595">
                  <c:v>-0.23605243000000001</c:v>
                </c:pt>
                <c:pt idx="596">
                  <c:v>-0.21780271000000001</c:v>
                </c:pt>
                <c:pt idx="597">
                  <c:v>-0.19629953999999999</c:v>
                </c:pt>
                <c:pt idx="598">
                  <c:v>-0.17210105000000001</c:v>
                </c:pt>
                <c:pt idx="599">
                  <c:v>-0.14584884000000001</c:v>
                </c:pt>
                <c:pt idx="600">
                  <c:v>-0.11824028</c:v>
                </c:pt>
                <c:pt idx="601">
                  <c:v>-9.0023930000000002E-2</c:v>
                </c:pt>
                <c:pt idx="602">
                  <c:v>-6.1975410000000002E-2</c:v>
                </c:pt>
                <c:pt idx="603">
                  <c:v>-3.4870760000000001E-2</c:v>
                </c:pt>
                <c:pt idx="604">
                  <c:v>-9.46775999999999E-3</c:v>
                </c:pt>
                <c:pt idx="605">
                  <c:v>1.3523439999999999E-2</c:v>
                </c:pt>
                <c:pt idx="606">
                  <c:v>3.3463769999999997E-2</c:v>
                </c:pt>
                <c:pt idx="607">
                  <c:v>4.9809239999999998E-2</c:v>
                </c:pt>
                <c:pt idx="608">
                  <c:v>6.2138680000000002E-2</c:v>
                </c:pt>
                <c:pt idx="609">
                  <c:v>7.0164630000000006E-2</c:v>
                </c:pt>
                <c:pt idx="610">
                  <c:v>7.3748880000000003E-2</c:v>
                </c:pt>
                <c:pt idx="611">
                  <c:v>7.2915389999999997E-2</c:v>
                </c:pt>
                <c:pt idx="612">
                  <c:v>6.7850267000000006E-2</c:v>
                </c:pt>
                <c:pt idx="613">
                  <c:v>5.8892918000000002E-2</c:v>
                </c:pt>
                <c:pt idx="614">
                  <c:v>4.6531780000000002E-2</c:v>
                </c:pt>
                <c:pt idx="615">
                  <c:v>3.138821E-2</c:v>
                </c:pt>
                <c:pt idx="616">
                  <c:v>1.418731E-2</c:v>
                </c:pt>
                <c:pt idx="617">
                  <c:v>-4.2637600000000001E-3</c:v>
                </c:pt>
                <c:pt idx="618">
                  <c:v>-2.3108799999999999E-2</c:v>
                </c:pt>
                <c:pt idx="619">
                  <c:v>-4.1475499999999998E-2</c:v>
                </c:pt>
                <c:pt idx="620">
                  <c:v>-5.8508299999999999E-2</c:v>
                </c:pt>
                <c:pt idx="621">
                  <c:v>-7.3402899999999993E-2</c:v>
                </c:pt>
                <c:pt idx="622">
                  <c:v>-8.54375E-2</c:v>
                </c:pt>
                <c:pt idx="623">
                  <c:v>-9.3997399999999995E-2</c:v>
                </c:pt>
                <c:pt idx="624">
                  <c:v>-9.8606700000000005E-2</c:v>
                </c:pt>
                <c:pt idx="625">
                  <c:v>-9.8932699999999998E-2</c:v>
                </c:pt>
                <c:pt idx="626">
                  <c:v>-9.4813900000000007E-2</c:v>
                </c:pt>
                <c:pt idx="627">
                  <c:v>-8.62536E-2</c:v>
                </c:pt>
                <c:pt idx="628">
                  <c:v>-7.34268E-2</c:v>
                </c:pt>
                <c:pt idx="629">
                  <c:v>-5.6671699999999998E-2</c:v>
                </c:pt>
                <c:pt idx="630">
                  <c:v>-3.64786E-2</c:v>
                </c:pt>
                <c:pt idx="631">
                  <c:v>-1.3472700000000001E-2</c:v>
                </c:pt>
                <c:pt idx="632">
                  <c:v>1.1603199999999999E-2</c:v>
                </c:pt>
                <c:pt idx="633">
                  <c:v>3.7916286E-2</c:v>
                </c:pt>
                <c:pt idx="634">
                  <c:v>6.4566799999999994E-2</c:v>
                </c:pt>
                <c:pt idx="635">
                  <c:v>9.0619699999999997E-2</c:v>
                </c:pt>
                <c:pt idx="636">
                  <c:v>0.11513</c:v>
                </c:pt>
                <c:pt idx="637">
                  <c:v>0.13717760000000001</c:v>
                </c:pt>
                <c:pt idx="638">
                  <c:v>0.15588920000000001</c:v>
                </c:pt>
                <c:pt idx="639">
                  <c:v>0.17046929999999999</c:v>
                </c:pt>
                <c:pt idx="640">
                  <c:v>0.18023049999999999</c:v>
                </c:pt>
                <c:pt idx="641">
                  <c:v>0.1846091</c:v>
                </c:pt>
                <c:pt idx="642">
                  <c:v>0.18318980000000001</c:v>
                </c:pt>
                <c:pt idx="643">
                  <c:v>0.17572389999999999</c:v>
                </c:pt>
                <c:pt idx="644">
                  <c:v>0.16213420000000001</c:v>
                </c:pt>
                <c:pt idx="645">
                  <c:v>0.14252799999999999</c:v>
                </c:pt>
                <c:pt idx="646">
                  <c:v>0.11719400000000001</c:v>
                </c:pt>
                <c:pt idx="647">
                  <c:v>8.6604500000000001E-2</c:v>
                </c:pt>
                <c:pt idx="648">
                  <c:v>5.1397199999999997E-2</c:v>
                </c:pt>
                <c:pt idx="649">
                  <c:v>1.2366200000000001E-2</c:v>
                </c:pt>
                <c:pt idx="650">
                  <c:v>-2.95687E-2</c:v>
                </c:pt>
                <c:pt idx="651">
                  <c:v>-7.3375899999999994E-2</c:v>
                </c:pt>
                <c:pt idx="652">
                  <c:v>-0.1179558</c:v>
                </c:pt>
                <c:pt idx="653">
                  <c:v>-0.1621668</c:v>
                </c:pt>
                <c:pt idx="654">
                  <c:v>-0.2048664</c:v>
                </c:pt>
                <c:pt idx="655">
                  <c:v>-0.24494550000000001</c:v>
                </c:pt>
                <c:pt idx="656">
                  <c:v>-0.28136820000000001</c:v>
                </c:pt>
                <c:pt idx="657">
                  <c:v>-0.31320150000000002</c:v>
                </c:pt>
                <c:pt idx="658">
                  <c:v>-0.33965459999999997</c:v>
                </c:pt>
                <c:pt idx="659">
                  <c:v>-0.36009750000000001</c:v>
                </c:pt>
                <c:pt idx="660">
                  <c:v>-0.3740851</c:v>
                </c:pt>
                <c:pt idx="661">
                  <c:v>-0.38137186000000001</c:v>
                </c:pt>
                <c:pt idx="662">
                  <c:v>-0.38192109099999999</c:v>
                </c:pt>
                <c:pt idx="663">
                  <c:v>-0.37590378000000002</c:v>
                </c:pt>
                <c:pt idx="664">
                  <c:v>-0.36368421000000001</c:v>
                </c:pt>
                <c:pt idx="665">
                  <c:v>-0.34581600000000001</c:v>
                </c:pt>
                <c:pt idx="666">
                  <c:v>-0.3230152</c:v>
                </c:pt>
                <c:pt idx="667">
                  <c:v>-0.2961374</c:v>
                </c:pt>
                <c:pt idx="668">
                  <c:v>-0.26614450000000001</c:v>
                </c:pt>
                <c:pt idx="669">
                  <c:v>-0.23407339999999999</c:v>
                </c:pt>
                <c:pt idx="670">
                  <c:v>-0.20100129999999999</c:v>
                </c:pt>
                <c:pt idx="671">
                  <c:v>-0.16801070000000001</c:v>
                </c:pt>
                <c:pt idx="672">
                  <c:v>-0.13616020000000001</c:v>
                </c:pt>
                <c:pt idx="673">
                  <c:v>-0.1064475</c:v>
                </c:pt>
                <c:pt idx="674">
                  <c:v>-7.9788600000000001E-2</c:v>
                </c:pt>
                <c:pt idx="675">
                  <c:v>-5.6987599999999999E-2</c:v>
                </c:pt>
                <c:pt idx="676">
                  <c:v>-3.8726099999999999E-2</c:v>
                </c:pt>
                <c:pt idx="677">
                  <c:v>-2.5544600000000001E-2</c:v>
                </c:pt>
                <c:pt idx="678">
                  <c:v>-1.7831400000000001E-2</c:v>
                </c:pt>
                <c:pt idx="679">
                  <c:v>-1.5821000000000002E-2</c:v>
                </c:pt>
                <c:pt idx="680">
                  <c:v>-1.9587199999999999E-2</c:v>
                </c:pt>
                <c:pt idx="681">
                  <c:v>-2.90534E-2</c:v>
                </c:pt>
                <c:pt idx="682">
                  <c:v>-4.3990700000000001E-2</c:v>
                </c:pt>
                <c:pt idx="683">
                  <c:v>-6.4029000000000003E-2</c:v>
                </c:pt>
                <c:pt idx="684">
                  <c:v>-8.8664000000000007E-2</c:v>
                </c:pt>
                <c:pt idx="685">
                  <c:v>-0.117274</c:v>
                </c:pt>
                <c:pt idx="686">
                  <c:v>-0.14912400000000001</c:v>
                </c:pt>
                <c:pt idx="687">
                  <c:v>-0.183397</c:v>
                </c:pt>
                <c:pt idx="688">
                  <c:v>-0.21919749999999999</c:v>
                </c:pt>
                <c:pt idx="689">
                  <c:v>-0.25557634000000001</c:v>
                </c:pt>
                <c:pt idx="690">
                  <c:v>-0.29155500000000001</c:v>
                </c:pt>
                <c:pt idx="691">
                  <c:v>-0.32614149999999997</c:v>
                </c:pt>
                <c:pt idx="692">
                  <c:v>-0.35836400000000002</c:v>
                </c:pt>
                <c:pt idx="693">
                  <c:v>-0.38728839999999998</c:v>
                </c:pt>
                <c:pt idx="694">
                  <c:v>-0.4120489</c:v>
                </c:pt>
                <c:pt idx="695">
                  <c:v>-0.4318727</c:v>
                </c:pt>
                <c:pt idx="696">
                  <c:v>-0.44609979999999999</c:v>
                </c:pt>
                <c:pt idx="697">
                  <c:v>-0.45421499999999998</c:v>
                </c:pt>
                <c:pt idx="698">
                  <c:v>-0.45585569999999997</c:v>
                </c:pt>
                <c:pt idx="699">
                  <c:v>-0.45083079999999998</c:v>
                </c:pt>
                <c:pt idx="700">
                  <c:v>-0.43913259999999998</c:v>
                </c:pt>
                <c:pt idx="701">
                  <c:v>-0.4209389</c:v>
                </c:pt>
                <c:pt idx="702">
                  <c:v>-0.39660329999999999</c:v>
                </c:pt>
                <c:pt idx="703">
                  <c:v>-0.36666080000000001</c:v>
                </c:pt>
                <c:pt idx="704">
                  <c:v>-0.33180520000000002</c:v>
                </c:pt>
                <c:pt idx="705">
                  <c:v>-0.2928733</c:v>
                </c:pt>
                <c:pt idx="706">
                  <c:v>-0.25081890000000001</c:v>
                </c:pt>
                <c:pt idx="707">
                  <c:v>-0.20668810000000001</c:v>
                </c:pt>
                <c:pt idx="708">
                  <c:v>-0.16158638</c:v>
                </c:pt>
                <c:pt idx="709">
                  <c:v>-0.11664782</c:v>
                </c:pt>
                <c:pt idx="710">
                  <c:v>-7.3005100000000003E-2</c:v>
                </c:pt>
                <c:pt idx="711">
                  <c:v>-3.1751300000000003E-2</c:v>
                </c:pt>
                <c:pt idx="712">
                  <c:v>6.0893999999999801E-3</c:v>
                </c:pt>
                <c:pt idx="713">
                  <c:v>3.9588199999999997E-2</c:v>
                </c:pt>
                <c:pt idx="714">
                  <c:v>6.7937800000000007E-2</c:v>
                </c:pt>
                <c:pt idx="715">
                  <c:v>9.0477699999999994E-2</c:v>
                </c:pt>
                <c:pt idx="716">
                  <c:v>0.1067152</c:v>
                </c:pt>
                <c:pt idx="717">
                  <c:v>0.116331</c:v>
                </c:pt>
                <c:pt idx="718">
                  <c:v>0.11919639999999999</c:v>
                </c:pt>
                <c:pt idx="719">
                  <c:v>0.1153719</c:v>
                </c:pt>
                <c:pt idx="720">
                  <c:v>0.10510990000000001</c:v>
                </c:pt>
                <c:pt idx="721">
                  <c:v>8.8846999999999995E-2</c:v>
                </c:pt>
                <c:pt idx="722">
                  <c:v>6.7192600000000005E-2</c:v>
                </c:pt>
                <c:pt idx="723">
                  <c:v>4.0910700000000001E-2</c:v>
                </c:pt>
                <c:pt idx="724">
                  <c:v>1.0908299999999999E-2</c:v>
                </c:pt>
                <c:pt idx="725">
                  <c:v>-2.1799099999999998E-2</c:v>
                </c:pt>
                <c:pt idx="726">
                  <c:v>-5.6110495000000003E-2</c:v>
                </c:pt>
                <c:pt idx="727">
                  <c:v>-9.0872700000000001E-2</c:v>
                </c:pt>
                <c:pt idx="728">
                  <c:v>-0.12491430000000001</c:v>
                </c:pt>
                <c:pt idx="729">
                  <c:v>-0.1570839</c:v>
                </c:pt>
                <c:pt idx="730">
                  <c:v>-0.18628420000000001</c:v>
                </c:pt>
                <c:pt idx="731">
                  <c:v>-0.21150630000000001</c:v>
                </c:pt>
                <c:pt idx="732">
                  <c:v>-0.23187749999999999</c:v>
                </c:pt>
                <c:pt idx="733">
                  <c:v>-0.24668090000000001</c:v>
                </c:pt>
                <c:pt idx="734">
                  <c:v>-0.25538810000000001</c:v>
                </c:pt>
                <c:pt idx="735">
                  <c:v>-0.25768859999999999</c:v>
                </c:pt>
                <c:pt idx="736">
                  <c:v>-0.25349640000000001</c:v>
                </c:pt>
                <c:pt idx="737">
                  <c:v>-0.24297009999999999</c:v>
                </c:pt>
                <c:pt idx="738">
                  <c:v>-0.22650139999999999</c:v>
                </c:pt>
                <c:pt idx="739">
                  <c:v>-0.20471520000000001</c:v>
                </c:pt>
                <c:pt idx="740">
                  <c:v>-0.1784451</c:v>
                </c:pt>
                <c:pt idx="741">
                  <c:v>-0.14871139999999999</c:v>
                </c:pt>
                <c:pt idx="742">
                  <c:v>-0.1166782</c:v>
                </c:pt>
                <c:pt idx="743">
                  <c:v>-8.3616910000000003E-2</c:v>
                </c:pt>
                <c:pt idx="744">
                  <c:v>-5.0853099999999998E-2</c:v>
                </c:pt>
                <c:pt idx="745">
                  <c:v>-1.9716999999999998E-2</c:v>
                </c:pt>
                <c:pt idx="746">
                  <c:v>8.5121999999999993E-3</c:v>
                </c:pt>
                <c:pt idx="747">
                  <c:v>3.2655499999999997E-2</c:v>
                </c:pt>
                <c:pt idx="748">
                  <c:v>5.1686000000000003E-2</c:v>
                </c:pt>
                <c:pt idx="749">
                  <c:v>6.4770900000000006E-2</c:v>
                </c:pt>
                <c:pt idx="750">
                  <c:v>7.1306900000000006E-2</c:v>
                </c:pt>
                <c:pt idx="751">
                  <c:v>7.0948800000000006E-2</c:v>
                </c:pt>
                <c:pt idx="752">
                  <c:v>6.3624700000000006E-2</c:v>
                </c:pt>
                <c:pt idx="753">
                  <c:v>4.9538600000000002E-2</c:v>
                </c:pt>
                <c:pt idx="754">
                  <c:v>2.9163999999999999E-2</c:v>
                </c:pt>
                <c:pt idx="755">
                  <c:v>3.2282000000000001E-3</c:v>
                </c:pt>
                <c:pt idx="756">
                  <c:v>-2.7319099999999999E-2</c:v>
                </c:pt>
                <c:pt idx="757">
                  <c:v>-6.1344599999999999E-2</c:v>
                </c:pt>
                <c:pt idx="758">
                  <c:v>-9.7573099999999996E-2</c:v>
                </c:pt>
                <c:pt idx="759">
                  <c:v>-0.1346434</c:v>
                </c:pt>
                <c:pt idx="760">
                  <c:v>-0.17115610000000001</c:v>
                </c:pt>
                <c:pt idx="761">
                  <c:v>-0.20573161000000001</c:v>
                </c:pt>
                <c:pt idx="762">
                  <c:v>-0.23706327999999999</c:v>
                </c:pt>
                <c:pt idx="763">
                  <c:v>-0.26396259999999999</c:v>
                </c:pt>
                <c:pt idx="764">
                  <c:v>-0.28541359999999999</c:v>
                </c:pt>
                <c:pt idx="765">
                  <c:v>-0.30059540000000001</c:v>
                </c:pt>
                <c:pt idx="766">
                  <c:v>-0.30892249999999999</c:v>
                </c:pt>
                <c:pt idx="767">
                  <c:v>-0.31005549999999998</c:v>
                </c:pt>
                <c:pt idx="768">
                  <c:v>-0.30391899999999999</c:v>
                </c:pt>
                <c:pt idx="769">
                  <c:v>-0.29069400000000001</c:v>
                </c:pt>
                <c:pt idx="770">
                  <c:v>-0.27081270000000002</c:v>
                </c:pt>
                <c:pt idx="771">
                  <c:v>-0.2449375</c:v>
                </c:pt>
                <c:pt idx="772">
                  <c:v>-0.2139385</c:v>
                </c:pt>
                <c:pt idx="773">
                  <c:v>-0.1788604</c:v>
                </c:pt>
                <c:pt idx="774">
                  <c:v>-0.14088317</c:v>
                </c:pt>
                <c:pt idx="775">
                  <c:v>-0.1012805</c:v>
                </c:pt>
                <c:pt idx="776">
                  <c:v>-6.1379900000000001E-2</c:v>
                </c:pt>
                <c:pt idx="777">
                  <c:v>-2.2514599999999999E-2</c:v>
                </c:pt>
                <c:pt idx="778">
                  <c:v>1.40217E-2</c:v>
                </c:pt>
                <c:pt idx="779">
                  <c:v>4.7009200000000001E-2</c:v>
                </c:pt>
                <c:pt idx="780">
                  <c:v>7.5352199999999994E-2</c:v>
                </c:pt>
                <c:pt idx="781">
                  <c:v>9.8105399999999995E-2</c:v>
                </c:pt>
                <c:pt idx="782">
                  <c:v>0.11450399999999999</c:v>
                </c:pt>
                <c:pt idx="783">
                  <c:v>0.1239879</c:v>
                </c:pt>
                <c:pt idx="784">
                  <c:v>0.12621979999999999</c:v>
                </c:pt>
                <c:pt idx="785">
                  <c:v>0.1210929</c:v>
                </c:pt>
                <c:pt idx="786">
                  <c:v>0.1087323</c:v>
                </c:pt>
                <c:pt idx="787">
                  <c:v>8.9492299999999997E-2</c:v>
                </c:pt>
                <c:pt idx="788">
                  <c:v>6.3945199999999994E-2</c:v>
                </c:pt>
                <c:pt idx="789">
                  <c:v>3.2861300000000003E-2</c:v>
                </c:pt>
                <c:pt idx="790">
                  <c:v>-2.8157E-3</c:v>
                </c:pt>
                <c:pt idx="791">
                  <c:v>-4.1992099999999997E-2</c:v>
                </c:pt>
                <c:pt idx="792">
                  <c:v>-8.3464499999999997E-2</c:v>
                </c:pt>
                <c:pt idx="793">
                  <c:v>-0.12594959999999999</c:v>
                </c:pt>
                <c:pt idx="794">
                  <c:v>-0.1681262</c:v>
                </c:pt>
                <c:pt idx="795">
                  <c:v>-0.20867359999999999</c:v>
                </c:pt>
                <c:pt idx="796">
                  <c:v>-0.246313</c:v>
                </c:pt>
                <c:pt idx="797">
                  <c:v>-0.27983920000000001</c:v>
                </c:pt>
                <c:pt idx="798">
                  <c:v>-0.30816900000000003</c:v>
                </c:pt>
                <c:pt idx="799">
                  <c:v>-0.33036359999999998</c:v>
                </c:pt>
                <c:pt idx="800">
                  <c:v>-0.3456593</c:v>
                </c:pt>
                <c:pt idx="801">
                  <c:v>-0.35349520000000001</c:v>
                </c:pt>
                <c:pt idx="802">
                  <c:v>-0.3535296</c:v>
                </c:pt>
                <c:pt idx="803">
                  <c:v>-0.34564736000000001</c:v>
                </c:pt>
                <c:pt idx="804">
                  <c:v>-0.32997177</c:v>
                </c:pt>
                <c:pt idx="805">
                  <c:v>-0.30685316000000001</c:v>
                </c:pt>
                <c:pt idx="806">
                  <c:v>-0.27686240000000001</c:v>
                </c:pt>
                <c:pt idx="807">
                  <c:v>-0.2407783</c:v>
                </c:pt>
                <c:pt idx="808">
                  <c:v>-0.19955719999999999</c:v>
                </c:pt>
                <c:pt idx="809">
                  <c:v>-0.15430379999999999</c:v>
                </c:pt>
                <c:pt idx="810">
                  <c:v>-0.10624169999999999</c:v>
                </c:pt>
                <c:pt idx="811">
                  <c:v>-5.6675499999999997E-2</c:v>
                </c:pt>
                <c:pt idx="812">
                  <c:v>-6.9448000000000001E-3</c:v>
                </c:pt>
                <c:pt idx="813">
                  <c:v>4.1608199999999998E-2</c:v>
                </c:pt>
                <c:pt idx="814">
                  <c:v>8.7682700000000002E-2</c:v>
                </c:pt>
                <c:pt idx="815">
                  <c:v>0.130056</c:v>
                </c:pt>
                <c:pt idx="816">
                  <c:v>0.16761619999999999</c:v>
                </c:pt>
                <c:pt idx="817">
                  <c:v>0.19939090000000001</c:v>
                </c:pt>
                <c:pt idx="818">
                  <c:v>0.22457250000000001</c:v>
                </c:pt>
                <c:pt idx="819">
                  <c:v>0.24253549999999999</c:v>
                </c:pt>
                <c:pt idx="820">
                  <c:v>0.25284849999999998</c:v>
                </c:pt>
                <c:pt idx="821">
                  <c:v>0.25528140999999999</c:v>
                </c:pt>
                <c:pt idx="822">
                  <c:v>0.24979833000000001</c:v>
                </c:pt>
                <c:pt idx="823">
                  <c:v>0.23656676200000001</c:v>
                </c:pt>
                <c:pt idx="824">
                  <c:v>0.21593720999999999</c:v>
                </c:pt>
                <c:pt idx="825">
                  <c:v>0.18843765000000001</c:v>
                </c:pt>
                <c:pt idx="826">
                  <c:v>0.1547569</c:v>
                </c:pt>
                <c:pt idx="827">
                  <c:v>0.11572540000000001</c:v>
                </c:pt>
                <c:pt idx="828">
                  <c:v>7.23028E-2</c:v>
                </c:pt>
                <c:pt idx="829">
                  <c:v>2.5550900000000001E-2</c:v>
                </c:pt>
                <c:pt idx="830">
                  <c:v>-2.3384499999999999E-2</c:v>
                </c:pt>
                <c:pt idx="831">
                  <c:v>-7.3301549999999993E-2</c:v>
                </c:pt>
                <c:pt idx="832">
                  <c:v>-0.1229644</c:v>
                </c:pt>
                <c:pt idx="833">
                  <c:v>-0.1711336</c:v>
                </c:pt>
                <c:pt idx="834">
                  <c:v>-0.2165919</c:v>
                </c:pt>
                <c:pt idx="835">
                  <c:v>-0.25817469999999998</c:v>
                </c:pt>
                <c:pt idx="836">
                  <c:v>-0.29480299999999998</c:v>
                </c:pt>
                <c:pt idx="837">
                  <c:v>-0.32551150000000001</c:v>
                </c:pt>
                <c:pt idx="838">
                  <c:v>-0.34947810000000001</c:v>
                </c:pt>
                <c:pt idx="839">
                  <c:v>-0.36605120000000002</c:v>
                </c:pt>
                <c:pt idx="840">
                  <c:v>-0.37477319999999997</c:v>
                </c:pt>
                <c:pt idx="841">
                  <c:v>-0.37539990000000001</c:v>
                </c:pt>
                <c:pt idx="842">
                  <c:v>-0.36791119</c:v>
                </c:pt>
                <c:pt idx="843">
                  <c:v>-0.35251303</c:v>
                </c:pt>
                <c:pt idx="844">
                  <c:v>-0.32963989999999999</c:v>
                </c:pt>
                <c:pt idx="845">
                  <c:v>-0.29994590999999998</c:v>
                </c:pt>
                <c:pt idx="846">
                  <c:v>-0.26427645</c:v>
                </c:pt>
                <c:pt idx="847">
                  <c:v>-0.22364840999999999</c:v>
                </c:pt>
                <c:pt idx="848">
                  <c:v>-0.17921855</c:v>
                </c:pt>
                <c:pt idx="849">
                  <c:v>-0.13223846</c:v>
                </c:pt>
                <c:pt idx="850">
                  <c:v>-8.402287E-2</c:v>
                </c:pt>
                <c:pt idx="851">
                  <c:v>-3.5899361999999997E-2</c:v>
                </c:pt>
                <c:pt idx="852">
                  <c:v>1.082938E-2</c:v>
                </c:pt>
                <c:pt idx="853">
                  <c:v>5.4930420000000001E-2</c:v>
                </c:pt>
                <c:pt idx="854">
                  <c:v>9.5277249999999994E-2</c:v>
                </c:pt>
                <c:pt idx="855">
                  <c:v>0.13087668999999999</c:v>
                </c:pt>
                <c:pt idx="856">
                  <c:v>0.16090409999999999</c:v>
                </c:pt>
                <c:pt idx="857">
                  <c:v>0.18471560000000001</c:v>
                </c:pt>
                <c:pt idx="858">
                  <c:v>0.20186589999999999</c:v>
                </c:pt>
                <c:pt idx="859">
                  <c:v>0.2121111</c:v>
                </c:pt>
                <c:pt idx="860">
                  <c:v>0.2154123</c:v>
                </c:pt>
                <c:pt idx="861">
                  <c:v>0.21192549999999999</c:v>
                </c:pt>
                <c:pt idx="862">
                  <c:v>0.20199210000000001</c:v>
                </c:pt>
                <c:pt idx="863">
                  <c:v>0.18611929999999999</c:v>
                </c:pt>
                <c:pt idx="864">
                  <c:v>0.16496350000000001</c:v>
                </c:pt>
                <c:pt idx="865">
                  <c:v>0.1393035</c:v>
                </c:pt>
                <c:pt idx="866">
                  <c:v>0.1100153</c:v>
                </c:pt>
                <c:pt idx="867">
                  <c:v>7.8046000000000004E-2</c:v>
                </c:pt>
                <c:pt idx="868">
                  <c:v>4.4384260000000002E-2</c:v>
                </c:pt>
                <c:pt idx="869">
                  <c:v>1.003487E-2</c:v>
                </c:pt>
                <c:pt idx="870">
                  <c:v>-2.4012024E-2</c:v>
                </c:pt>
                <c:pt idx="871">
                  <c:v>-5.6804269999999997E-2</c:v>
                </c:pt>
                <c:pt idx="872">
                  <c:v>-8.7454190000000001E-2</c:v>
                </c:pt>
                <c:pt idx="873">
                  <c:v>-0.1151623</c:v>
                </c:pt>
                <c:pt idx="874">
                  <c:v>-0.13923179999999999</c:v>
                </c:pt>
                <c:pt idx="875">
                  <c:v>-0.15908820000000001</c:v>
                </c:pt>
                <c:pt idx="876">
                  <c:v>-0.17429320000000001</c:v>
                </c:pt>
                <c:pt idx="877">
                  <c:v>-0.18454899999999999</c:v>
                </c:pt>
                <c:pt idx="878">
                  <c:v>-0.18970980000000001</c:v>
                </c:pt>
                <c:pt idx="879">
                  <c:v>-0.1897751</c:v>
                </c:pt>
                <c:pt idx="880">
                  <c:v>-0.18489185999999999</c:v>
                </c:pt>
                <c:pt idx="881">
                  <c:v>-0.17534426</c:v>
                </c:pt>
                <c:pt idx="882">
                  <c:v>-0.16154172</c:v>
                </c:pt>
                <c:pt idx="883">
                  <c:v>-0.14400769999999999</c:v>
                </c:pt>
                <c:pt idx="884">
                  <c:v>-0.12335728</c:v>
                </c:pt>
                <c:pt idx="885">
                  <c:v>-0.10027422800000001</c:v>
                </c:pt>
                <c:pt idx="886">
                  <c:v>-7.549546E-2</c:v>
                </c:pt>
                <c:pt idx="887">
                  <c:v>-4.9781354999999999E-2</c:v>
                </c:pt>
                <c:pt idx="888">
                  <c:v>-2.3890809999999998E-2</c:v>
                </c:pt>
                <c:pt idx="889">
                  <c:v>1.4445700000000001E-3</c:v>
                </c:pt>
                <c:pt idx="890">
                  <c:v>2.5542579999999999E-2</c:v>
                </c:pt>
                <c:pt idx="891">
                  <c:v>4.7793599999999999E-2</c:v>
                </c:pt>
                <c:pt idx="892">
                  <c:v>6.7682500000000007E-2</c:v>
                </c:pt>
                <c:pt idx="893">
                  <c:v>8.48019E-2</c:v>
                </c:pt>
                <c:pt idx="894">
                  <c:v>9.8865900000000007E-2</c:v>
                </c:pt>
                <c:pt idx="895">
                  <c:v>0.1097142</c:v>
                </c:pt>
                <c:pt idx="896">
                  <c:v>0.1173154</c:v>
                </c:pt>
                <c:pt idx="897">
                  <c:v>0.12176240000000001</c:v>
                </c:pt>
                <c:pt idx="898">
                  <c:v>0.1232605</c:v>
                </c:pt>
                <c:pt idx="899">
                  <c:v>0.1221185</c:v>
                </c:pt>
                <c:pt idx="900">
                  <c:v>0.11872240000000001</c:v>
                </c:pt>
                <c:pt idx="901">
                  <c:v>0.11352089999999999</c:v>
                </c:pt>
                <c:pt idx="902">
                  <c:v>0.1069972</c:v>
                </c:pt>
                <c:pt idx="903">
                  <c:v>9.96451E-2</c:v>
                </c:pt>
                <c:pt idx="904">
                  <c:v>9.1945799999999994E-2</c:v>
                </c:pt>
                <c:pt idx="905">
                  <c:v>8.4344299999999997E-2</c:v>
                </c:pt>
                <c:pt idx="906">
                  <c:v>7.7231129999999995E-2</c:v>
                </c:pt>
                <c:pt idx="907">
                  <c:v>7.0926740000000002E-2</c:v>
                </c:pt>
                <c:pt idx="908">
                  <c:v>6.567017E-2</c:v>
                </c:pt>
                <c:pt idx="909">
                  <c:v>6.1616249999999997E-2</c:v>
                </c:pt>
                <c:pt idx="910">
                  <c:v>5.8831880000000003E-2</c:v>
                </c:pt>
                <c:pt idx="911">
                  <c:v>5.730507E-2</c:v>
                </c:pt>
                <c:pt idx="912">
                  <c:v>5.6947789999999998E-2</c:v>
                </c:pt>
                <c:pt idx="913">
                  <c:v>5.7614369999999998E-2</c:v>
                </c:pt>
                <c:pt idx="914">
                  <c:v>5.911127E-2</c:v>
                </c:pt>
                <c:pt idx="915">
                  <c:v>6.1217559999999997E-2</c:v>
                </c:pt>
                <c:pt idx="916">
                  <c:v>6.3699159000000005E-2</c:v>
                </c:pt>
                <c:pt idx="917">
                  <c:v>6.6323217000000004E-2</c:v>
                </c:pt>
                <c:pt idx="918">
                  <c:v>6.8877129999999995E-2</c:v>
                </c:pt>
                <c:pt idx="919">
                  <c:v>7.1180010000000002E-2</c:v>
                </c:pt>
                <c:pt idx="920">
                  <c:v>7.3091550000000005E-2</c:v>
                </c:pt>
                <c:pt idx="921">
                  <c:v>7.4519470000000004E-2</c:v>
                </c:pt>
                <c:pt idx="922">
                  <c:v>7.5423799999999999E-2</c:v>
                </c:pt>
                <c:pt idx="923">
                  <c:v>7.5820600000000002E-2</c:v>
                </c:pt>
                <c:pt idx="924">
                  <c:v>7.5778600000000002E-2</c:v>
                </c:pt>
                <c:pt idx="925">
                  <c:v>7.5417200000000004E-2</c:v>
                </c:pt>
                <c:pt idx="926">
                  <c:v>7.4897099999999994E-2</c:v>
                </c:pt>
                <c:pt idx="927">
                  <c:v>7.4418799999999993E-2</c:v>
                </c:pt>
                <c:pt idx="928">
                  <c:v>7.4205999999999994E-2</c:v>
                </c:pt>
                <c:pt idx="929">
                  <c:v>7.4503600000000003E-2</c:v>
                </c:pt>
                <c:pt idx="930">
                  <c:v>7.5562299999999999E-2</c:v>
                </c:pt>
                <c:pt idx="931">
                  <c:v>7.7627749999999995E-2</c:v>
                </c:pt>
                <c:pt idx="932">
                  <c:v>8.093235E-2</c:v>
                </c:pt>
                <c:pt idx="933">
                  <c:v>8.5678309999999994E-2</c:v>
                </c:pt>
                <c:pt idx="934">
                  <c:v>9.2033450000000003E-2</c:v>
                </c:pt>
                <c:pt idx="935">
                  <c:v>0.100118</c:v>
                </c:pt>
                <c:pt idx="936">
                  <c:v>0.1099946</c:v>
                </c:pt>
                <c:pt idx="937">
                  <c:v>0.1216619</c:v>
                </c:pt>
                <c:pt idx="938">
                  <c:v>0.13505449999999999</c:v>
                </c:pt>
                <c:pt idx="939">
                  <c:v>0.15003130000000001</c:v>
                </c:pt>
                <c:pt idx="940">
                  <c:v>0.1663858</c:v>
                </c:pt>
                <c:pt idx="941">
                  <c:v>0.18384130000000001</c:v>
                </c:pt>
                <c:pt idx="942">
                  <c:v>0.20206350000000001</c:v>
                </c:pt>
                <c:pt idx="943">
                  <c:v>0.22066520000000001</c:v>
                </c:pt>
                <c:pt idx="944">
                  <c:v>0.2392251</c:v>
                </c:pt>
                <c:pt idx="945">
                  <c:v>0.25729619999999997</c:v>
                </c:pt>
                <c:pt idx="946">
                  <c:v>0.27442733499999999</c:v>
                </c:pt>
                <c:pt idx="947">
                  <c:v>0.29018110000000003</c:v>
                </c:pt>
                <c:pt idx="948">
                  <c:v>0.304147</c:v>
                </c:pt>
                <c:pt idx="949">
                  <c:v>0.31596999999999997</c:v>
                </c:pt>
                <c:pt idx="950">
                  <c:v>0.32535229999999998</c:v>
                </c:pt>
                <c:pt idx="951">
                  <c:v>0.3320824</c:v>
                </c:pt>
                <c:pt idx="952">
                  <c:v>0.33603490000000003</c:v>
                </c:pt>
                <c:pt idx="953">
                  <c:v>0.33718740000000003</c:v>
                </c:pt>
                <c:pt idx="954">
                  <c:v>0.33562020999999997</c:v>
                </c:pt>
                <c:pt idx="955">
                  <c:v>0.33151459999999999</c:v>
                </c:pt>
                <c:pt idx="956">
                  <c:v>0.32515630000000001</c:v>
                </c:pt>
                <c:pt idx="957">
                  <c:v>0.31691999999999998</c:v>
                </c:pt>
                <c:pt idx="958">
                  <c:v>0.30726120000000001</c:v>
                </c:pt>
                <c:pt idx="959">
                  <c:v>0.29669669999999998</c:v>
                </c:pt>
                <c:pt idx="960">
                  <c:v>0.28579460000000001</c:v>
                </c:pt>
                <c:pt idx="961">
                  <c:v>0.27514499999999997</c:v>
                </c:pt>
                <c:pt idx="962">
                  <c:v>0.26534200000000002</c:v>
                </c:pt>
                <c:pt idx="963">
                  <c:v>0.25695400000000002</c:v>
                </c:pt>
                <c:pt idx="964">
                  <c:v>0.25051109999999999</c:v>
                </c:pt>
                <c:pt idx="965">
                  <c:v>0.24647350000000001</c:v>
                </c:pt>
                <c:pt idx="966">
                  <c:v>0.24521190000000001</c:v>
                </c:pt>
                <c:pt idx="967">
                  <c:v>0.24699360000000001</c:v>
                </c:pt>
                <c:pt idx="968">
                  <c:v>0.25196619999999997</c:v>
                </c:pt>
                <c:pt idx="969">
                  <c:v>0.26014579999999998</c:v>
                </c:pt>
                <c:pt idx="970">
                  <c:v>0.27141579999999998</c:v>
                </c:pt>
                <c:pt idx="971">
                  <c:v>0.28552680000000003</c:v>
                </c:pt>
                <c:pt idx="972">
                  <c:v>0.30210379999999998</c:v>
                </c:pt>
                <c:pt idx="973">
                  <c:v>0.32065900000000003</c:v>
                </c:pt>
                <c:pt idx="974">
                  <c:v>0.34061205999999999</c:v>
                </c:pt>
                <c:pt idx="975">
                  <c:v>0.36130570000000001</c:v>
                </c:pt>
                <c:pt idx="976">
                  <c:v>0.38203730000000002</c:v>
                </c:pt>
                <c:pt idx="977">
                  <c:v>0.40208159999999998</c:v>
                </c:pt>
                <c:pt idx="978">
                  <c:v>0.42072324999999999</c:v>
                </c:pt>
                <c:pt idx="979">
                  <c:v>0.43727341800000002</c:v>
                </c:pt>
                <c:pt idx="980">
                  <c:v>0.45111034</c:v>
                </c:pt>
                <c:pt idx="981">
                  <c:v>0.46168330000000002</c:v>
                </c:pt>
                <c:pt idx="982">
                  <c:v>0.46854560000000001</c:v>
                </c:pt>
                <c:pt idx="983">
                  <c:v>0.47135339999999998</c:v>
                </c:pt>
                <c:pt idx="984">
                  <c:v>0.46989360000000002</c:v>
                </c:pt>
                <c:pt idx="985">
                  <c:v>0.46406360000000002</c:v>
                </c:pt>
                <c:pt idx="986">
                  <c:v>0.45390039999999998</c:v>
                </c:pt>
                <c:pt idx="987">
                  <c:v>0.439552</c:v>
                </c:pt>
                <c:pt idx="988">
                  <c:v>0.42128959999999999</c:v>
                </c:pt>
                <c:pt idx="989">
                  <c:v>0.39948650000000002</c:v>
                </c:pt>
                <c:pt idx="990">
                  <c:v>0.3746178</c:v>
                </c:pt>
                <c:pt idx="991">
                  <c:v>0.34724290000000002</c:v>
                </c:pt>
                <c:pt idx="992">
                  <c:v>0.3179979</c:v>
                </c:pt>
                <c:pt idx="993">
                  <c:v>0.28757549999999998</c:v>
                </c:pt>
                <c:pt idx="994">
                  <c:v>0.25671918999999999</c:v>
                </c:pt>
                <c:pt idx="995">
                  <c:v>0.22620270000000001</c:v>
                </c:pt>
                <c:pt idx="996">
                  <c:v>0.19681650000000001</c:v>
                </c:pt>
                <c:pt idx="997">
                  <c:v>0.1693424</c:v>
                </c:pt>
                <c:pt idx="998">
                  <c:v>0.14454919999999999</c:v>
                </c:pt>
                <c:pt idx="999">
                  <c:v>0.12316249999999999</c:v>
                </c:pt>
                <c:pt idx="1000">
                  <c:v>0.1058486</c:v>
                </c:pt>
                <c:pt idx="1001">
                  <c:v>9.3196399999999999E-2</c:v>
                </c:pt>
                <c:pt idx="1002">
                  <c:v>8.5694000000000006E-2</c:v>
                </c:pt>
                <c:pt idx="1003">
                  <c:v>8.3716399999999996E-2</c:v>
                </c:pt>
                <c:pt idx="1004">
                  <c:v>8.7510400000000002E-2</c:v>
                </c:pt>
                <c:pt idx="1005">
                  <c:v>9.7179500000000002E-2</c:v>
                </c:pt>
                <c:pt idx="1006">
                  <c:v>0.1126813</c:v>
                </c:pt>
                <c:pt idx="1007">
                  <c:v>0.13382440000000001</c:v>
                </c:pt>
                <c:pt idx="1008">
                  <c:v>0.16026760000000001</c:v>
                </c:pt>
                <c:pt idx="1009">
                  <c:v>0.19152616</c:v>
                </c:pt>
                <c:pt idx="1010">
                  <c:v>0.22699280999999999</c:v>
                </c:pt>
                <c:pt idx="1011">
                  <c:v>0.26593423999999999</c:v>
                </c:pt>
                <c:pt idx="1012">
                  <c:v>0.30753059999999999</c:v>
                </c:pt>
                <c:pt idx="1013">
                  <c:v>0.3508867</c:v>
                </c:pt>
                <c:pt idx="1014">
                  <c:v>0.39505312999999997</c:v>
                </c:pt>
                <c:pt idx="1015">
                  <c:v>0.43906329999999999</c:v>
                </c:pt>
                <c:pt idx="1016">
                  <c:v>0.48194720000000002</c:v>
                </c:pt>
                <c:pt idx="1017">
                  <c:v>0.52276279999999997</c:v>
                </c:pt>
                <c:pt idx="1018">
                  <c:v>0.56061879999999997</c:v>
                </c:pt>
                <c:pt idx="1019">
                  <c:v>0.59469729999999998</c:v>
                </c:pt>
                <c:pt idx="1020">
                  <c:v>0.62427829999999995</c:v>
                </c:pt>
                <c:pt idx="1021">
                  <c:v>0.64875000000000005</c:v>
                </c:pt>
                <c:pt idx="1022">
                  <c:v>0.66763150000000004</c:v>
                </c:pt>
                <c:pt idx="1023">
                  <c:v>0.68057869999999998</c:v>
                </c:pt>
                <c:pt idx="1024">
                  <c:v>0.6873918</c:v>
                </c:pt>
                <c:pt idx="1025">
                  <c:v>0.68802220000000003</c:v>
                </c:pt>
                <c:pt idx="1026">
                  <c:v>0.68256850000000002</c:v>
                </c:pt>
                <c:pt idx="1027">
                  <c:v>0.67127300000000001</c:v>
                </c:pt>
                <c:pt idx="1028">
                  <c:v>0.65450830000000004</c:v>
                </c:pt>
                <c:pt idx="1029">
                  <c:v>0.63277209999999995</c:v>
                </c:pt>
                <c:pt idx="1030">
                  <c:v>0.60666659999999994</c:v>
                </c:pt>
                <c:pt idx="1031">
                  <c:v>0.57688079999999997</c:v>
                </c:pt>
                <c:pt idx="1032">
                  <c:v>0.54416869999999995</c:v>
                </c:pt>
                <c:pt idx="1033">
                  <c:v>0.50933499999999998</c:v>
                </c:pt>
                <c:pt idx="1034">
                  <c:v>0.47320459999999998</c:v>
                </c:pt>
                <c:pt idx="1035">
                  <c:v>0.4366081</c:v>
                </c:pt>
                <c:pt idx="1036">
                  <c:v>0.4003562</c:v>
                </c:pt>
                <c:pt idx="1037">
                  <c:v>0.36522959999999999</c:v>
                </c:pt>
                <c:pt idx="1038">
                  <c:v>0.33195439999999998</c:v>
                </c:pt>
                <c:pt idx="1039">
                  <c:v>0.30118879999999998</c:v>
                </c:pt>
                <c:pt idx="1040">
                  <c:v>0.2735129</c:v>
                </c:pt>
                <c:pt idx="1041">
                  <c:v>0.2494161</c:v>
                </c:pt>
                <c:pt idx="1042">
                  <c:v>0.22929050000000001</c:v>
                </c:pt>
                <c:pt idx="1043">
                  <c:v>0.2134221</c:v>
                </c:pt>
                <c:pt idx="1044">
                  <c:v>0.201991</c:v>
                </c:pt>
                <c:pt idx="1045">
                  <c:v>0.1950663</c:v>
                </c:pt>
                <c:pt idx="1046">
                  <c:v>0.1926081</c:v>
                </c:pt>
                <c:pt idx="1047">
                  <c:v>0.1944669</c:v>
                </c:pt>
                <c:pt idx="1048">
                  <c:v>0.20039560000000001</c:v>
                </c:pt>
                <c:pt idx="1049">
                  <c:v>0.2100513</c:v>
                </c:pt>
                <c:pt idx="1050">
                  <c:v>0.2230154</c:v>
                </c:pt>
                <c:pt idx="1051">
                  <c:v>0.2387919</c:v>
                </c:pt>
                <c:pt idx="1052">
                  <c:v>0.25683739999999999</c:v>
                </c:pt>
                <c:pt idx="1053">
                  <c:v>0.2765724</c:v>
                </c:pt>
                <c:pt idx="1054">
                  <c:v>0.29739969999999999</c:v>
                </c:pt>
                <c:pt idx="1055">
                  <c:v>0.31872899999999998</c:v>
                </c:pt>
                <c:pt idx="1056">
                  <c:v>0.33999200000000002</c:v>
                </c:pt>
                <c:pt idx="1057">
                  <c:v>0.36066399999999998</c:v>
                </c:pt>
                <c:pt idx="1058">
                  <c:v>0.38027709999999998</c:v>
                </c:pt>
                <c:pt idx="1059">
                  <c:v>0.39843824</c:v>
                </c:pt>
                <c:pt idx="1060">
                  <c:v>0.41483574000000001</c:v>
                </c:pt>
                <c:pt idx="1061">
                  <c:v>0.42924669999999998</c:v>
                </c:pt>
                <c:pt idx="1062">
                  <c:v>0.44153949999999997</c:v>
                </c:pt>
                <c:pt idx="1063">
                  <c:v>0.45166788000000002</c:v>
                </c:pt>
                <c:pt idx="1064">
                  <c:v>0.45966632000000002</c:v>
                </c:pt>
                <c:pt idx="1065">
                  <c:v>0.465641154</c:v>
                </c:pt>
                <c:pt idx="1066">
                  <c:v>0.4697519</c:v>
                </c:pt>
                <c:pt idx="1067">
                  <c:v>0.47219889999999998</c:v>
                </c:pt>
                <c:pt idx="1068">
                  <c:v>0.47320960000000001</c:v>
                </c:pt>
                <c:pt idx="1069">
                  <c:v>0.47301520000000002</c:v>
                </c:pt>
                <c:pt idx="1070">
                  <c:v>0.47184090000000001</c:v>
                </c:pt>
                <c:pt idx="1071">
                  <c:v>0.46988990000000003</c:v>
                </c:pt>
                <c:pt idx="1072">
                  <c:v>0.4673351</c:v>
                </c:pt>
                <c:pt idx="1073">
                  <c:v>0.46430460000000001</c:v>
                </c:pt>
                <c:pt idx="1074">
                  <c:v>0.46088430000000002</c:v>
                </c:pt>
                <c:pt idx="1075">
                  <c:v>0.45711289999999999</c:v>
                </c:pt>
                <c:pt idx="1076">
                  <c:v>0.45297929999999997</c:v>
                </c:pt>
                <c:pt idx="1077">
                  <c:v>0.44843569999999999</c:v>
                </c:pt>
                <c:pt idx="1078">
                  <c:v>0.44339489999999998</c:v>
                </c:pt>
                <c:pt idx="1079">
                  <c:v>0.43774649999999998</c:v>
                </c:pt>
                <c:pt idx="1080">
                  <c:v>0.43136239999999998</c:v>
                </c:pt>
                <c:pt idx="1081">
                  <c:v>0.42411480000000001</c:v>
                </c:pt>
                <c:pt idx="1082">
                  <c:v>0.41588000000000003</c:v>
                </c:pt>
                <c:pt idx="1083">
                  <c:v>0.40655580000000002</c:v>
                </c:pt>
                <c:pt idx="1084">
                  <c:v>0.39607009999999998</c:v>
                </c:pt>
                <c:pt idx="1085">
                  <c:v>0.38439279999999998</c:v>
                </c:pt>
                <c:pt idx="1086">
                  <c:v>0.37154320000000002</c:v>
                </c:pt>
                <c:pt idx="1087">
                  <c:v>0.35759869999999999</c:v>
                </c:pt>
                <c:pt idx="1088">
                  <c:v>0.34269344600000001</c:v>
                </c:pt>
                <c:pt idx="1089">
                  <c:v>0.32702920000000002</c:v>
                </c:pt>
                <c:pt idx="1090">
                  <c:v>0.3108708</c:v>
                </c:pt>
                <c:pt idx="1091">
                  <c:v>0.29454130000000001</c:v>
                </c:pt>
                <c:pt idx="1092">
                  <c:v>0.27841919999999998</c:v>
                </c:pt>
                <c:pt idx="1093">
                  <c:v>0.26292900000000002</c:v>
                </c:pt>
                <c:pt idx="1094">
                  <c:v>0.24853230000000001</c:v>
                </c:pt>
                <c:pt idx="1095">
                  <c:v>0.23571512999999999</c:v>
                </c:pt>
                <c:pt idx="1096">
                  <c:v>0.22497454</c:v>
                </c:pt>
                <c:pt idx="1097">
                  <c:v>0.216804</c:v>
                </c:pt>
                <c:pt idx="1098">
                  <c:v>0.21168490000000001</c:v>
                </c:pt>
                <c:pt idx="1099">
                  <c:v>0.21005750000000001</c:v>
                </c:pt>
                <c:pt idx="1100">
                  <c:v>0.21232210000000001</c:v>
                </c:pt>
                <c:pt idx="1101">
                  <c:v>0.2188088</c:v>
                </c:pt>
                <c:pt idx="1102">
                  <c:v>0.2297748</c:v>
                </c:pt>
                <c:pt idx="1103">
                  <c:v>0.2453835</c:v>
                </c:pt>
                <c:pt idx="1104">
                  <c:v>0.26569809999999999</c:v>
                </c:pt>
                <c:pt idx="1105">
                  <c:v>0.29066409999999998</c:v>
                </c:pt>
                <c:pt idx="1106">
                  <c:v>0.320108</c:v>
                </c:pt>
                <c:pt idx="1107">
                  <c:v>0.35371960000000002</c:v>
                </c:pt>
                <c:pt idx="1108">
                  <c:v>0.39106639999999998</c:v>
                </c:pt>
                <c:pt idx="1109">
                  <c:v>0.43157109999999999</c:v>
                </c:pt>
                <c:pt idx="1110">
                  <c:v>0.47453440000000002</c:v>
                </c:pt>
                <c:pt idx="1111">
                  <c:v>0.51913359999999997</c:v>
                </c:pt>
                <c:pt idx="1112">
                  <c:v>0.56443600000000005</c:v>
                </c:pt>
                <c:pt idx="1113">
                  <c:v>0.60942039999999997</c:v>
                </c:pt>
                <c:pt idx="1114">
                  <c:v>0.65299620000000003</c:v>
                </c:pt>
                <c:pt idx="1115">
                  <c:v>0.69403610000000004</c:v>
                </c:pt>
                <c:pt idx="1116">
                  <c:v>0.73140260000000001</c:v>
                </c:pt>
                <c:pt idx="1117">
                  <c:v>0.76398849999999996</c:v>
                </c:pt>
                <c:pt idx="1118">
                  <c:v>0.79075530000000005</c:v>
                </c:pt>
                <c:pt idx="1119">
                  <c:v>0.81076320000000002</c:v>
                </c:pt>
                <c:pt idx="1120">
                  <c:v>0.82321809999999995</c:v>
                </c:pt>
                <c:pt idx="1121">
                  <c:v>0.82749709999999999</c:v>
                </c:pt>
                <c:pt idx="1122">
                  <c:v>0.82318519999999995</c:v>
                </c:pt>
                <c:pt idx="1123">
                  <c:v>0.81009019999999998</c:v>
                </c:pt>
                <c:pt idx="1124">
                  <c:v>0.78826300000000005</c:v>
                </c:pt>
                <c:pt idx="1125">
                  <c:v>0.75800369999999995</c:v>
                </c:pt>
                <c:pt idx="1126">
                  <c:v>0.71985699999999997</c:v>
                </c:pt>
                <c:pt idx="1127">
                  <c:v>0.67460260000000005</c:v>
                </c:pt>
                <c:pt idx="1128">
                  <c:v>0.62323070000000003</c:v>
                </c:pt>
                <c:pt idx="1129">
                  <c:v>0.56692173999999995</c:v>
                </c:pt>
                <c:pt idx="1130">
                  <c:v>0.50700791000000001</c:v>
                </c:pt>
                <c:pt idx="1131">
                  <c:v>0.44493224999999997</c:v>
                </c:pt>
                <c:pt idx="1132">
                  <c:v>0.38221440000000001</c:v>
                </c:pt>
                <c:pt idx="1133">
                  <c:v>0.3203993</c:v>
                </c:pt>
                <c:pt idx="1134">
                  <c:v>0.26102399999999998</c:v>
                </c:pt>
                <c:pt idx="1135">
                  <c:v>0.20556579999999999</c:v>
                </c:pt>
                <c:pt idx="1136">
                  <c:v>0.1554103</c:v>
                </c:pt>
                <c:pt idx="1137">
                  <c:v>0.11181770000000001</c:v>
                </c:pt>
                <c:pt idx="1138">
                  <c:v>7.58939E-2</c:v>
                </c:pt>
                <c:pt idx="1139">
                  <c:v>4.8557200000000002E-2</c:v>
                </c:pt>
                <c:pt idx="1140">
                  <c:v>3.05204E-2</c:v>
                </c:pt>
                <c:pt idx="1141">
                  <c:v>2.2282900000000001E-2</c:v>
                </c:pt>
                <c:pt idx="1142">
                  <c:v>2.4103900000000001E-2</c:v>
                </c:pt>
                <c:pt idx="1143">
                  <c:v>3.6012299999999997E-2</c:v>
                </c:pt>
                <c:pt idx="1144">
                  <c:v>5.7789899999999998E-2</c:v>
                </c:pt>
                <c:pt idx="1145">
                  <c:v>8.8986099999999999E-2</c:v>
                </c:pt>
                <c:pt idx="1146">
                  <c:v>0.12891730000000001</c:v>
                </c:pt>
                <c:pt idx="1147">
                  <c:v>0.17668970000000001</c:v>
                </c:pt>
                <c:pt idx="1148">
                  <c:v>0.2312149</c:v>
                </c:pt>
                <c:pt idx="1149">
                  <c:v>0.29122498000000002</c:v>
                </c:pt>
                <c:pt idx="1150">
                  <c:v>0.35531541999999999</c:v>
                </c:pt>
                <c:pt idx="1151">
                  <c:v>0.42197054000000001</c:v>
                </c:pt>
                <c:pt idx="1152">
                  <c:v>0.48960350000000002</c:v>
                </c:pt>
                <c:pt idx="1153">
                  <c:v>0.55659530000000002</c:v>
                </c:pt>
                <c:pt idx="1154">
                  <c:v>0.62133899999999997</c:v>
                </c:pt>
                <c:pt idx="1155">
                  <c:v>0.68227789999999999</c:v>
                </c:pt>
                <c:pt idx="1156">
                  <c:v>0.73795599999999995</c:v>
                </c:pt>
                <c:pt idx="1157">
                  <c:v>0.78704859999999999</c:v>
                </c:pt>
                <c:pt idx="1158">
                  <c:v>0.82840729999999996</c:v>
                </c:pt>
                <c:pt idx="1159">
                  <c:v>0.86108620000000002</c:v>
                </c:pt>
                <c:pt idx="1160">
                  <c:v>0.88436740000000003</c:v>
                </c:pt>
                <c:pt idx="1161">
                  <c:v>0.8977887</c:v>
                </c:pt>
                <c:pt idx="1162">
                  <c:v>0.90114150000000004</c:v>
                </c:pt>
                <c:pt idx="1163">
                  <c:v>0.8944877</c:v>
                </c:pt>
                <c:pt idx="1164">
                  <c:v>0.87814550000000002</c:v>
                </c:pt>
                <c:pt idx="1165">
                  <c:v>0.85267999999999999</c:v>
                </c:pt>
                <c:pt idx="1166">
                  <c:v>0.81888939999999999</c:v>
                </c:pt>
                <c:pt idx="1167">
                  <c:v>0.77776829999999997</c:v>
                </c:pt>
                <c:pt idx="1168">
                  <c:v>0.73048400000000002</c:v>
                </c:pt>
                <c:pt idx="1169">
                  <c:v>0.67833659999999996</c:v>
                </c:pt>
                <c:pt idx="1170">
                  <c:v>0.62272150000000004</c:v>
                </c:pt>
                <c:pt idx="1171">
                  <c:v>0.56508546000000004</c:v>
                </c:pt>
                <c:pt idx="1172">
                  <c:v>0.50688752999999998</c:v>
                </c:pt>
                <c:pt idx="1173">
                  <c:v>0.44955561999999999</c:v>
                </c:pt>
                <c:pt idx="1174">
                  <c:v>0.39445028589999998</c:v>
                </c:pt>
                <c:pt idx="1175">
                  <c:v>0.34282320999999999</c:v>
                </c:pt>
                <c:pt idx="1176">
                  <c:v>0.29579480000000002</c:v>
                </c:pt>
                <c:pt idx="1177">
                  <c:v>0.25432737999999999</c:v>
                </c:pt>
                <c:pt idx="1178">
                  <c:v>0.21919649999999999</c:v>
                </c:pt>
                <c:pt idx="1179">
                  <c:v>0.19098817000000001</c:v>
                </c:pt>
                <c:pt idx="1180">
                  <c:v>0.17008777</c:v>
                </c:pt>
                <c:pt idx="1181">
                  <c:v>0.15667817000000001</c:v>
                </c:pt>
                <c:pt idx="1182">
                  <c:v>0.150750414</c:v>
                </c:pt>
                <c:pt idx="1183">
                  <c:v>0.15210638500000001</c:v>
                </c:pt>
                <c:pt idx="1184">
                  <c:v>0.1603783</c:v>
                </c:pt>
                <c:pt idx="1185">
                  <c:v>0.17504863000000001</c:v>
                </c:pt>
                <c:pt idx="1186">
                  <c:v>0.19546646000000001</c:v>
                </c:pt>
                <c:pt idx="1187">
                  <c:v>0.22087434</c:v>
                </c:pt>
                <c:pt idx="1188">
                  <c:v>0.25043068000000002</c:v>
                </c:pt>
                <c:pt idx="1189">
                  <c:v>0.28323485999999998</c:v>
                </c:pt>
                <c:pt idx="1190">
                  <c:v>0.31835079999999999</c:v>
                </c:pt>
                <c:pt idx="1191">
                  <c:v>0.35482668000000001</c:v>
                </c:pt>
                <c:pt idx="1192">
                  <c:v>0.39172255</c:v>
                </c:pt>
                <c:pt idx="1193">
                  <c:v>0.42812637999999997</c:v>
                </c:pt>
                <c:pt idx="1194">
                  <c:v>0.46317543999999999</c:v>
                </c:pt>
                <c:pt idx="1195">
                  <c:v>0.496070346</c:v>
                </c:pt>
                <c:pt idx="1196">
                  <c:v>0.52609402999999999</c:v>
                </c:pt>
                <c:pt idx="1197">
                  <c:v>0.55262411</c:v>
                </c:pt>
                <c:pt idx="1198">
                  <c:v>0.57514173999999996</c:v>
                </c:pt>
                <c:pt idx="1199">
                  <c:v>0.59324239999999995</c:v>
                </c:pt>
                <c:pt idx="1200">
                  <c:v>0.60664379999999996</c:v>
                </c:pt>
                <c:pt idx="1201">
                  <c:v>0.61519230000000003</c:v>
                </c:pt>
                <c:pt idx="1202">
                  <c:v>0.61885179999999995</c:v>
                </c:pt>
                <c:pt idx="1203">
                  <c:v>0.61772210000000005</c:v>
                </c:pt>
                <c:pt idx="1204">
                  <c:v>0.61201510000000003</c:v>
                </c:pt>
                <c:pt idx="1205">
                  <c:v>0.60205229999999998</c:v>
                </c:pt>
                <c:pt idx="1206">
                  <c:v>0.58825870000000002</c:v>
                </c:pt>
                <c:pt idx="1207">
                  <c:v>0.57113840000000005</c:v>
                </c:pt>
                <c:pt idx="1208">
                  <c:v>0.55126310000000001</c:v>
                </c:pt>
                <c:pt idx="1209">
                  <c:v>0.52924749999999998</c:v>
                </c:pt>
                <c:pt idx="1210">
                  <c:v>0.50573230000000002</c:v>
                </c:pt>
                <c:pt idx="1211">
                  <c:v>0.48135660000000002</c:v>
                </c:pt>
                <c:pt idx="1212">
                  <c:v>0.4567428</c:v>
                </c:pt>
                <c:pt idx="1213">
                  <c:v>0.4338709</c:v>
                </c:pt>
                <c:pt idx="1214">
                  <c:v>0.41120390000000001</c:v>
                </c:pt>
                <c:pt idx="1215">
                  <c:v>0.3892427</c:v>
                </c:pt>
                <c:pt idx="1216">
                  <c:v>0.36843984000000002</c:v>
                </c:pt>
                <c:pt idx="1217">
                  <c:v>0.34919109999999998</c:v>
                </c:pt>
                <c:pt idx="1218">
                  <c:v>0.33183000000000001</c:v>
                </c:pt>
                <c:pt idx="1219">
                  <c:v>0.31662079999999998</c:v>
                </c:pt>
                <c:pt idx="1220">
                  <c:v>0.30376049999999999</c:v>
                </c:pt>
                <c:pt idx="1221">
                  <c:v>0.2933789</c:v>
                </c:pt>
                <c:pt idx="1222">
                  <c:v>0.28554279999999999</c:v>
                </c:pt>
                <c:pt idx="1223">
                  <c:v>0.28026139999999999</c:v>
                </c:pt>
                <c:pt idx="1224">
                  <c:v>0.27749590000000002</c:v>
                </c:pt>
                <c:pt idx="1225">
                  <c:v>0.27716550000000001</c:v>
                </c:pt>
                <c:pt idx="1226">
                  <c:v>0.27915800000000002</c:v>
                </c:pt>
                <c:pt idx="1227">
                  <c:v>0.28333390000000003</c:v>
                </c:pt>
                <c:pt idx="1228">
                  <c:v>0.28953810000000002</c:v>
                </c:pt>
                <c:pt idx="1229">
                  <c:v>0.29760582000000002</c:v>
                </c:pt>
                <c:pt idx="1230">
                  <c:v>0.30736059700000001</c:v>
                </c:pt>
                <c:pt idx="1231">
                  <c:v>0.31862710999999999</c:v>
                </c:pt>
                <c:pt idx="1232">
                  <c:v>0.33122570000000001</c:v>
                </c:pt>
                <c:pt idx="1233">
                  <c:v>0.34497509999999998</c:v>
                </c:pt>
                <c:pt idx="1234">
                  <c:v>0.35969469999999998</c:v>
                </c:pt>
                <c:pt idx="1235">
                  <c:v>0.37519829999999998</c:v>
                </c:pt>
                <c:pt idx="1236">
                  <c:v>0.39129259999999999</c:v>
                </c:pt>
                <c:pt idx="1237">
                  <c:v>0.40778419999999999</c:v>
                </c:pt>
                <c:pt idx="1238">
                  <c:v>0.42446349999999999</c:v>
                </c:pt>
                <c:pt idx="1239">
                  <c:v>0.44112041000000002</c:v>
                </c:pt>
                <c:pt idx="1240">
                  <c:v>0.45753178999999999</c:v>
                </c:pt>
                <c:pt idx="1241">
                  <c:v>0.4734717</c:v>
                </c:pt>
                <c:pt idx="1242">
                  <c:v>0.48870799999999998</c:v>
                </c:pt>
                <c:pt idx="1243">
                  <c:v>0.50300979999999995</c:v>
                </c:pt>
                <c:pt idx="1244">
                  <c:v>0.51615390000000005</c:v>
                </c:pt>
                <c:pt idx="1245">
                  <c:v>0.52792249999999996</c:v>
                </c:pt>
                <c:pt idx="1246">
                  <c:v>0.53811330000000002</c:v>
                </c:pt>
                <c:pt idx="1247">
                  <c:v>0.54654190000000002</c:v>
                </c:pt>
                <c:pt idx="1248">
                  <c:v>0.55305119999999997</c:v>
                </c:pt>
                <c:pt idx="1249">
                  <c:v>0.55750489999999997</c:v>
                </c:pt>
                <c:pt idx="1250">
                  <c:v>0.55979849999999998</c:v>
                </c:pt>
                <c:pt idx="1251">
                  <c:v>0.5598535</c:v>
                </c:pt>
                <c:pt idx="1252">
                  <c:v>0.55762199999999995</c:v>
                </c:pt>
                <c:pt idx="1253">
                  <c:v>0.55307569999999995</c:v>
                </c:pt>
                <c:pt idx="1254">
                  <c:v>0.54621390000000003</c:v>
                </c:pt>
                <c:pt idx="1255">
                  <c:v>0.53705009999999997</c:v>
                </c:pt>
                <c:pt idx="1256">
                  <c:v>0.52561559999999996</c:v>
                </c:pt>
                <c:pt idx="1257">
                  <c:v>0.51195040000000003</c:v>
                </c:pt>
                <c:pt idx="1258">
                  <c:v>0.49610729999999997</c:v>
                </c:pt>
                <c:pt idx="1259">
                  <c:v>0.47814469999999998</c:v>
                </c:pt>
                <c:pt idx="1260">
                  <c:v>0.45813490000000001</c:v>
                </c:pt>
                <c:pt idx="1261">
                  <c:v>0.4361659</c:v>
                </c:pt>
                <c:pt idx="1262">
                  <c:v>0.41234525999999999</c:v>
                </c:pt>
                <c:pt idx="1263">
                  <c:v>0.386807179</c:v>
                </c:pt>
                <c:pt idx="1264">
                  <c:v>0.35972351000000002</c:v>
                </c:pt>
                <c:pt idx="1265">
                  <c:v>0.33130927999999998</c:v>
                </c:pt>
                <c:pt idx="1266">
                  <c:v>0.30183359999999998</c:v>
                </c:pt>
                <c:pt idx="1267">
                  <c:v>0.27161619999999997</c:v>
                </c:pt>
                <c:pt idx="1268">
                  <c:v>0.24104300000000001</c:v>
                </c:pt>
                <c:pt idx="1269">
                  <c:v>0.21055380000000001</c:v>
                </c:pt>
                <c:pt idx="1270">
                  <c:v>0.180646</c:v>
                </c:pt>
                <c:pt idx="1271">
                  <c:v>0.15186160000000001</c:v>
                </c:pt>
                <c:pt idx="1272">
                  <c:v>0.1247774</c:v>
                </c:pt>
                <c:pt idx="1273">
                  <c:v>9.9992999999999999E-2</c:v>
                </c:pt>
                <c:pt idx="1274">
                  <c:v>7.8099000000000002E-2</c:v>
                </c:pt>
                <c:pt idx="1275">
                  <c:v>5.9672000000000003E-2</c:v>
                </c:pt>
                <c:pt idx="1276">
                  <c:v>4.5243999999999999E-2</c:v>
                </c:pt>
                <c:pt idx="1277">
                  <c:v>3.5281E-2</c:v>
                </c:pt>
                <c:pt idx="1278">
                  <c:v>3.0165999999999998E-2</c:v>
                </c:pt>
                <c:pt idx="1279">
                  <c:v>3.0176000000000001E-2</c:v>
                </c:pt>
                <c:pt idx="1280">
                  <c:v>3.5475E-2</c:v>
                </c:pt>
                <c:pt idx="1281">
                  <c:v>4.6093000000000002E-2</c:v>
                </c:pt>
                <c:pt idx="1282">
                  <c:v>6.1931E-2</c:v>
                </c:pt>
                <c:pt idx="1283">
                  <c:v>8.2753999999999994E-2</c:v>
                </c:pt>
                <c:pt idx="1284">
                  <c:v>0.1081969</c:v>
                </c:pt>
                <c:pt idx="1285">
                  <c:v>0.13777800000000001</c:v>
                </c:pt>
                <c:pt idx="1286">
                  <c:v>0.1709051</c:v>
                </c:pt>
                <c:pt idx="1287">
                  <c:v>0.20689579999999999</c:v>
                </c:pt>
                <c:pt idx="1288">
                  <c:v>0.24500150000000001</c:v>
                </c:pt>
                <c:pt idx="1289">
                  <c:v>0.28442815999999999</c:v>
                </c:pt>
                <c:pt idx="1290">
                  <c:v>0.32434550000000001</c:v>
                </c:pt>
                <c:pt idx="1291">
                  <c:v>0.36392639999999998</c:v>
                </c:pt>
                <c:pt idx="1292">
                  <c:v>0.40235384699999999</c:v>
                </c:pt>
                <c:pt idx="1293">
                  <c:v>0.43884440000000002</c:v>
                </c:pt>
                <c:pt idx="1294">
                  <c:v>0.47266279999999999</c:v>
                </c:pt>
                <c:pt idx="1295">
                  <c:v>0.50313569999999996</c:v>
                </c:pt>
                <c:pt idx="1296">
                  <c:v>0.52966219999999997</c:v>
                </c:pt>
                <c:pt idx="1297">
                  <c:v>0.55172620000000006</c:v>
                </c:pt>
                <c:pt idx="1298">
                  <c:v>0.56889299999999998</c:v>
                </c:pt>
                <c:pt idx="1299">
                  <c:v>0.58082129999999998</c:v>
                </c:pt>
                <c:pt idx="1300">
                  <c:v>0.58726409999999996</c:v>
                </c:pt>
                <c:pt idx="1301">
                  <c:v>0.58806780000000003</c:v>
                </c:pt>
                <c:pt idx="1302">
                  <c:v>0.58318309999999995</c:v>
                </c:pt>
                <c:pt idx="1303">
                  <c:v>0.57265310000000003</c:v>
                </c:pt>
                <c:pt idx="1304">
                  <c:v>0.55662160000000005</c:v>
                </c:pt>
                <c:pt idx="1305">
                  <c:v>0.53533540000000002</c:v>
                </c:pt>
                <c:pt idx="1306">
                  <c:v>0.50914199999999998</c:v>
                </c:pt>
                <c:pt idx="1307">
                  <c:v>0.47848590000000002</c:v>
                </c:pt>
                <c:pt idx="1308">
                  <c:v>0.4439169</c:v>
                </c:pt>
                <c:pt idx="1309">
                  <c:v>0.40606690000000001</c:v>
                </c:pt>
                <c:pt idx="1310">
                  <c:v>0.36565700000000001</c:v>
                </c:pt>
                <c:pt idx="1311">
                  <c:v>0.3234862</c:v>
                </c:pt>
                <c:pt idx="1312">
                  <c:v>0.28040769999999998</c:v>
                </c:pt>
                <c:pt idx="1313">
                  <c:v>0.2373084</c:v>
                </c:pt>
                <c:pt idx="1314">
                  <c:v>0.19510279999999999</c:v>
                </c:pt>
                <c:pt idx="1315">
                  <c:v>0.1546863</c:v>
                </c:pt>
                <c:pt idx="1316">
                  <c:v>0.1169221</c:v>
                </c:pt>
                <c:pt idx="1317">
                  <c:v>8.2611000000000004E-2</c:v>
                </c:pt>
                <c:pt idx="1318">
                  <c:v>5.2467300000000001E-2</c:v>
                </c:pt>
                <c:pt idx="1319">
                  <c:v>2.70718E-2</c:v>
                </c:pt>
                <c:pt idx="1320">
                  <c:v>6.8844000000000301E-3</c:v>
                </c:pt>
                <c:pt idx="1321">
                  <c:v>-7.7971300000000002E-3</c:v>
                </c:pt>
                <c:pt idx="1322">
                  <c:v>-1.6824180000000001E-2</c:v>
                </c:pt>
                <c:pt idx="1323">
                  <c:v>-2.0247459999999998E-2</c:v>
                </c:pt>
                <c:pt idx="1324">
                  <c:v>-1.8258098E-2</c:v>
                </c:pt>
                <c:pt idx="1325">
                  <c:v>-1.1208190999999999E-2</c:v>
                </c:pt>
                <c:pt idx="1326">
                  <c:v>4.31891999999983E-4</c:v>
                </c:pt>
                <c:pt idx="1327">
                  <c:v>1.6052879999999999E-2</c:v>
                </c:pt>
                <c:pt idx="1328">
                  <c:v>3.4967720000000001E-2</c:v>
                </c:pt>
                <c:pt idx="1329">
                  <c:v>5.6429E-2</c:v>
                </c:pt>
                <c:pt idx="1330">
                  <c:v>7.9664349999999995E-2</c:v>
                </c:pt>
                <c:pt idx="1331">
                  <c:v>0.1038868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CDF-47B6-8FDF-14BB429A8833}"/>
            </c:ext>
          </c:extLst>
        </c:ser>
        <c:ser>
          <c:idx val="1"/>
          <c:order val="2"/>
          <c:tx>
            <c:strRef>
              <c:f>Hoja1!$J$1</c:f>
              <c:strCache>
                <c:ptCount val="1"/>
                <c:pt idx="0">
                  <c:v>LF Reconstruction</c:v>
                </c:pt>
              </c:strCache>
            </c:strRef>
          </c:tx>
          <c:spPr>
            <a:ln w="2222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Hoja1!$A$2:$A$1369</c:f>
              <c:numCache>
                <c:formatCode>mmm\-yy</c:formatCode>
                <c:ptCount val="1368"/>
                <c:pt idx="0">
                  <c:v>367</c:v>
                </c:pt>
                <c:pt idx="1">
                  <c:v>398</c:v>
                </c:pt>
                <c:pt idx="2">
                  <c:v>426</c:v>
                </c:pt>
                <c:pt idx="3">
                  <c:v>457</c:v>
                </c:pt>
                <c:pt idx="4">
                  <c:v>487</c:v>
                </c:pt>
                <c:pt idx="5">
                  <c:v>518</c:v>
                </c:pt>
                <c:pt idx="6">
                  <c:v>548</c:v>
                </c:pt>
                <c:pt idx="7">
                  <c:v>579</c:v>
                </c:pt>
                <c:pt idx="8">
                  <c:v>610</c:v>
                </c:pt>
                <c:pt idx="9">
                  <c:v>640</c:v>
                </c:pt>
                <c:pt idx="10">
                  <c:v>671</c:v>
                </c:pt>
                <c:pt idx="11">
                  <c:v>701</c:v>
                </c:pt>
                <c:pt idx="12">
                  <c:v>732</c:v>
                </c:pt>
                <c:pt idx="13">
                  <c:v>763</c:v>
                </c:pt>
                <c:pt idx="14">
                  <c:v>791</c:v>
                </c:pt>
                <c:pt idx="15">
                  <c:v>822</c:v>
                </c:pt>
                <c:pt idx="16">
                  <c:v>852</c:v>
                </c:pt>
                <c:pt idx="17">
                  <c:v>883</c:v>
                </c:pt>
                <c:pt idx="18">
                  <c:v>913</c:v>
                </c:pt>
                <c:pt idx="19">
                  <c:v>944</c:v>
                </c:pt>
                <c:pt idx="20">
                  <c:v>975</c:v>
                </c:pt>
                <c:pt idx="21">
                  <c:v>1005</c:v>
                </c:pt>
                <c:pt idx="22">
                  <c:v>1036</c:v>
                </c:pt>
                <c:pt idx="23">
                  <c:v>1066</c:v>
                </c:pt>
                <c:pt idx="24">
                  <c:v>1097</c:v>
                </c:pt>
                <c:pt idx="25">
                  <c:v>1128</c:v>
                </c:pt>
                <c:pt idx="26">
                  <c:v>1156</c:v>
                </c:pt>
                <c:pt idx="27">
                  <c:v>1187</c:v>
                </c:pt>
                <c:pt idx="28">
                  <c:v>1217</c:v>
                </c:pt>
                <c:pt idx="29">
                  <c:v>1248</c:v>
                </c:pt>
                <c:pt idx="30">
                  <c:v>1278</c:v>
                </c:pt>
                <c:pt idx="31">
                  <c:v>1309</c:v>
                </c:pt>
                <c:pt idx="32">
                  <c:v>1340</c:v>
                </c:pt>
                <c:pt idx="33">
                  <c:v>1370</c:v>
                </c:pt>
                <c:pt idx="34">
                  <c:v>1401</c:v>
                </c:pt>
                <c:pt idx="35">
                  <c:v>1431</c:v>
                </c:pt>
                <c:pt idx="36">
                  <c:v>1462</c:v>
                </c:pt>
                <c:pt idx="37">
                  <c:v>1493</c:v>
                </c:pt>
                <c:pt idx="38">
                  <c:v>1522</c:v>
                </c:pt>
                <c:pt idx="39">
                  <c:v>1553</c:v>
                </c:pt>
                <c:pt idx="40">
                  <c:v>1583</c:v>
                </c:pt>
                <c:pt idx="41">
                  <c:v>1614</c:v>
                </c:pt>
                <c:pt idx="42">
                  <c:v>1644</c:v>
                </c:pt>
                <c:pt idx="43">
                  <c:v>1675</c:v>
                </c:pt>
                <c:pt idx="44">
                  <c:v>1706</c:v>
                </c:pt>
                <c:pt idx="45">
                  <c:v>1736</c:v>
                </c:pt>
                <c:pt idx="46">
                  <c:v>1767</c:v>
                </c:pt>
                <c:pt idx="47">
                  <c:v>1797</c:v>
                </c:pt>
                <c:pt idx="48">
                  <c:v>1828</c:v>
                </c:pt>
                <c:pt idx="49">
                  <c:v>1859</c:v>
                </c:pt>
                <c:pt idx="50">
                  <c:v>1887</c:v>
                </c:pt>
                <c:pt idx="51">
                  <c:v>1918</c:v>
                </c:pt>
                <c:pt idx="52">
                  <c:v>1948</c:v>
                </c:pt>
                <c:pt idx="53">
                  <c:v>1979</c:v>
                </c:pt>
                <c:pt idx="54">
                  <c:v>2009</c:v>
                </c:pt>
                <c:pt idx="55">
                  <c:v>2040</c:v>
                </c:pt>
                <c:pt idx="56">
                  <c:v>2071</c:v>
                </c:pt>
                <c:pt idx="57">
                  <c:v>2101</c:v>
                </c:pt>
                <c:pt idx="58">
                  <c:v>2132</c:v>
                </c:pt>
                <c:pt idx="59">
                  <c:v>2162</c:v>
                </c:pt>
                <c:pt idx="60">
                  <c:v>2193</c:v>
                </c:pt>
                <c:pt idx="61">
                  <c:v>2224</c:v>
                </c:pt>
                <c:pt idx="62">
                  <c:v>2252</c:v>
                </c:pt>
                <c:pt idx="63">
                  <c:v>2283</c:v>
                </c:pt>
                <c:pt idx="64">
                  <c:v>2313</c:v>
                </c:pt>
                <c:pt idx="65">
                  <c:v>2344</c:v>
                </c:pt>
                <c:pt idx="66">
                  <c:v>2374</c:v>
                </c:pt>
                <c:pt idx="67">
                  <c:v>2405</c:v>
                </c:pt>
                <c:pt idx="68">
                  <c:v>2436</c:v>
                </c:pt>
                <c:pt idx="69">
                  <c:v>2466</c:v>
                </c:pt>
                <c:pt idx="70">
                  <c:v>2497</c:v>
                </c:pt>
                <c:pt idx="71">
                  <c:v>2527</c:v>
                </c:pt>
                <c:pt idx="72">
                  <c:v>2558</c:v>
                </c:pt>
                <c:pt idx="73">
                  <c:v>2589</c:v>
                </c:pt>
                <c:pt idx="74">
                  <c:v>2617</c:v>
                </c:pt>
                <c:pt idx="75">
                  <c:v>2648</c:v>
                </c:pt>
                <c:pt idx="76">
                  <c:v>2678</c:v>
                </c:pt>
                <c:pt idx="77">
                  <c:v>2709</c:v>
                </c:pt>
                <c:pt idx="78">
                  <c:v>2739</c:v>
                </c:pt>
                <c:pt idx="79">
                  <c:v>2770</c:v>
                </c:pt>
                <c:pt idx="80">
                  <c:v>2801</c:v>
                </c:pt>
                <c:pt idx="81">
                  <c:v>2831</c:v>
                </c:pt>
                <c:pt idx="82">
                  <c:v>2862</c:v>
                </c:pt>
                <c:pt idx="83">
                  <c:v>2892</c:v>
                </c:pt>
                <c:pt idx="84">
                  <c:v>2923</c:v>
                </c:pt>
                <c:pt idx="85">
                  <c:v>2954</c:v>
                </c:pt>
                <c:pt idx="86">
                  <c:v>2983</c:v>
                </c:pt>
                <c:pt idx="87">
                  <c:v>3014</c:v>
                </c:pt>
                <c:pt idx="88">
                  <c:v>3044</c:v>
                </c:pt>
                <c:pt idx="89">
                  <c:v>3075</c:v>
                </c:pt>
                <c:pt idx="90">
                  <c:v>3105</c:v>
                </c:pt>
                <c:pt idx="91">
                  <c:v>3136</c:v>
                </c:pt>
                <c:pt idx="92">
                  <c:v>3167</c:v>
                </c:pt>
                <c:pt idx="93">
                  <c:v>3197</c:v>
                </c:pt>
                <c:pt idx="94">
                  <c:v>3228</c:v>
                </c:pt>
                <c:pt idx="95">
                  <c:v>3258</c:v>
                </c:pt>
                <c:pt idx="96">
                  <c:v>3289</c:v>
                </c:pt>
                <c:pt idx="97">
                  <c:v>3320</c:v>
                </c:pt>
                <c:pt idx="98">
                  <c:v>3348</c:v>
                </c:pt>
                <c:pt idx="99">
                  <c:v>3379</c:v>
                </c:pt>
                <c:pt idx="100">
                  <c:v>3409</c:v>
                </c:pt>
                <c:pt idx="101">
                  <c:v>3440</c:v>
                </c:pt>
                <c:pt idx="102">
                  <c:v>3470</c:v>
                </c:pt>
                <c:pt idx="103">
                  <c:v>3501</c:v>
                </c:pt>
                <c:pt idx="104">
                  <c:v>3532</c:v>
                </c:pt>
                <c:pt idx="105">
                  <c:v>3562</c:v>
                </c:pt>
                <c:pt idx="106">
                  <c:v>3593</c:v>
                </c:pt>
                <c:pt idx="107">
                  <c:v>3623</c:v>
                </c:pt>
                <c:pt idx="108">
                  <c:v>3654</c:v>
                </c:pt>
                <c:pt idx="109">
                  <c:v>3685</c:v>
                </c:pt>
                <c:pt idx="110">
                  <c:v>3713</c:v>
                </c:pt>
                <c:pt idx="111">
                  <c:v>3744</c:v>
                </c:pt>
                <c:pt idx="112">
                  <c:v>3774</c:v>
                </c:pt>
                <c:pt idx="113">
                  <c:v>3805</c:v>
                </c:pt>
                <c:pt idx="114">
                  <c:v>3835</c:v>
                </c:pt>
                <c:pt idx="115">
                  <c:v>3866</c:v>
                </c:pt>
                <c:pt idx="116">
                  <c:v>3897</c:v>
                </c:pt>
                <c:pt idx="117">
                  <c:v>3927</c:v>
                </c:pt>
                <c:pt idx="118">
                  <c:v>3958</c:v>
                </c:pt>
                <c:pt idx="119">
                  <c:v>3988</c:v>
                </c:pt>
                <c:pt idx="120">
                  <c:v>4019</c:v>
                </c:pt>
                <c:pt idx="121">
                  <c:v>4050</c:v>
                </c:pt>
                <c:pt idx="122">
                  <c:v>4078</c:v>
                </c:pt>
                <c:pt idx="123">
                  <c:v>4109</c:v>
                </c:pt>
                <c:pt idx="124">
                  <c:v>4139</c:v>
                </c:pt>
                <c:pt idx="125">
                  <c:v>4170</c:v>
                </c:pt>
                <c:pt idx="126">
                  <c:v>4200</c:v>
                </c:pt>
                <c:pt idx="127">
                  <c:v>4231</c:v>
                </c:pt>
                <c:pt idx="128">
                  <c:v>4262</c:v>
                </c:pt>
                <c:pt idx="129">
                  <c:v>4292</c:v>
                </c:pt>
                <c:pt idx="130">
                  <c:v>4323</c:v>
                </c:pt>
                <c:pt idx="131">
                  <c:v>4353</c:v>
                </c:pt>
                <c:pt idx="132">
                  <c:v>4384</c:v>
                </c:pt>
                <c:pt idx="133">
                  <c:v>4415</c:v>
                </c:pt>
                <c:pt idx="134">
                  <c:v>4444</c:v>
                </c:pt>
                <c:pt idx="135">
                  <c:v>4475</c:v>
                </c:pt>
                <c:pt idx="136">
                  <c:v>4505</c:v>
                </c:pt>
                <c:pt idx="137">
                  <c:v>4536</c:v>
                </c:pt>
                <c:pt idx="138">
                  <c:v>4566</c:v>
                </c:pt>
                <c:pt idx="139">
                  <c:v>4597</c:v>
                </c:pt>
                <c:pt idx="140">
                  <c:v>4628</c:v>
                </c:pt>
                <c:pt idx="141">
                  <c:v>4658</c:v>
                </c:pt>
                <c:pt idx="142">
                  <c:v>4689</c:v>
                </c:pt>
                <c:pt idx="143">
                  <c:v>4719</c:v>
                </c:pt>
                <c:pt idx="144">
                  <c:v>4750</c:v>
                </c:pt>
                <c:pt idx="145">
                  <c:v>4781</c:v>
                </c:pt>
                <c:pt idx="146">
                  <c:v>4809</c:v>
                </c:pt>
                <c:pt idx="147">
                  <c:v>4840</c:v>
                </c:pt>
                <c:pt idx="148">
                  <c:v>4870</c:v>
                </c:pt>
                <c:pt idx="149">
                  <c:v>4901</c:v>
                </c:pt>
                <c:pt idx="150">
                  <c:v>4931</c:v>
                </c:pt>
                <c:pt idx="151">
                  <c:v>4962</c:v>
                </c:pt>
                <c:pt idx="152">
                  <c:v>4993</c:v>
                </c:pt>
                <c:pt idx="153">
                  <c:v>5023</c:v>
                </c:pt>
                <c:pt idx="154">
                  <c:v>5054</c:v>
                </c:pt>
                <c:pt idx="155">
                  <c:v>5084</c:v>
                </c:pt>
                <c:pt idx="156">
                  <c:v>5115</c:v>
                </c:pt>
                <c:pt idx="157">
                  <c:v>5146</c:v>
                </c:pt>
                <c:pt idx="158">
                  <c:v>5174</c:v>
                </c:pt>
                <c:pt idx="159">
                  <c:v>5205</c:v>
                </c:pt>
                <c:pt idx="160">
                  <c:v>5235</c:v>
                </c:pt>
                <c:pt idx="161">
                  <c:v>5266</c:v>
                </c:pt>
                <c:pt idx="162">
                  <c:v>5296</c:v>
                </c:pt>
                <c:pt idx="163">
                  <c:v>5327</c:v>
                </c:pt>
                <c:pt idx="164">
                  <c:v>5358</c:v>
                </c:pt>
                <c:pt idx="165">
                  <c:v>5388</c:v>
                </c:pt>
                <c:pt idx="166">
                  <c:v>5419</c:v>
                </c:pt>
                <c:pt idx="167">
                  <c:v>5449</c:v>
                </c:pt>
                <c:pt idx="168">
                  <c:v>5480</c:v>
                </c:pt>
                <c:pt idx="169">
                  <c:v>5511</c:v>
                </c:pt>
                <c:pt idx="170">
                  <c:v>5539</c:v>
                </c:pt>
                <c:pt idx="171">
                  <c:v>5570</c:v>
                </c:pt>
                <c:pt idx="172">
                  <c:v>5600</c:v>
                </c:pt>
                <c:pt idx="173">
                  <c:v>5631</c:v>
                </c:pt>
                <c:pt idx="174">
                  <c:v>5661</c:v>
                </c:pt>
                <c:pt idx="175">
                  <c:v>5692</c:v>
                </c:pt>
                <c:pt idx="176">
                  <c:v>5723</c:v>
                </c:pt>
                <c:pt idx="177">
                  <c:v>5753</c:v>
                </c:pt>
                <c:pt idx="178">
                  <c:v>5784</c:v>
                </c:pt>
                <c:pt idx="179">
                  <c:v>5814</c:v>
                </c:pt>
                <c:pt idx="180">
                  <c:v>5845</c:v>
                </c:pt>
                <c:pt idx="181">
                  <c:v>5876</c:v>
                </c:pt>
                <c:pt idx="182">
                  <c:v>5905</c:v>
                </c:pt>
                <c:pt idx="183">
                  <c:v>5936</c:v>
                </c:pt>
                <c:pt idx="184">
                  <c:v>5966</c:v>
                </c:pt>
                <c:pt idx="185">
                  <c:v>5997</c:v>
                </c:pt>
                <c:pt idx="186">
                  <c:v>6027</c:v>
                </c:pt>
                <c:pt idx="187">
                  <c:v>6058</c:v>
                </c:pt>
                <c:pt idx="188">
                  <c:v>6089</c:v>
                </c:pt>
                <c:pt idx="189">
                  <c:v>6119</c:v>
                </c:pt>
                <c:pt idx="190">
                  <c:v>6150</c:v>
                </c:pt>
                <c:pt idx="191">
                  <c:v>6180</c:v>
                </c:pt>
                <c:pt idx="192">
                  <c:v>6211</c:v>
                </c:pt>
                <c:pt idx="193">
                  <c:v>6242</c:v>
                </c:pt>
                <c:pt idx="194">
                  <c:v>6270</c:v>
                </c:pt>
                <c:pt idx="195">
                  <c:v>6301</c:v>
                </c:pt>
                <c:pt idx="196">
                  <c:v>6331</c:v>
                </c:pt>
                <c:pt idx="197">
                  <c:v>6362</c:v>
                </c:pt>
                <c:pt idx="198">
                  <c:v>6392</c:v>
                </c:pt>
                <c:pt idx="199">
                  <c:v>6423</c:v>
                </c:pt>
                <c:pt idx="200">
                  <c:v>6454</c:v>
                </c:pt>
                <c:pt idx="201">
                  <c:v>6484</c:v>
                </c:pt>
                <c:pt idx="202">
                  <c:v>6515</c:v>
                </c:pt>
                <c:pt idx="203">
                  <c:v>6545</c:v>
                </c:pt>
                <c:pt idx="204">
                  <c:v>6576</c:v>
                </c:pt>
                <c:pt idx="205">
                  <c:v>6607</c:v>
                </c:pt>
                <c:pt idx="206">
                  <c:v>6635</c:v>
                </c:pt>
                <c:pt idx="207">
                  <c:v>6666</c:v>
                </c:pt>
                <c:pt idx="208">
                  <c:v>6696</c:v>
                </c:pt>
                <c:pt idx="209">
                  <c:v>6727</c:v>
                </c:pt>
                <c:pt idx="210">
                  <c:v>6757</c:v>
                </c:pt>
                <c:pt idx="211">
                  <c:v>6788</c:v>
                </c:pt>
                <c:pt idx="212">
                  <c:v>6819</c:v>
                </c:pt>
                <c:pt idx="213">
                  <c:v>6849</c:v>
                </c:pt>
                <c:pt idx="214">
                  <c:v>6880</c:v>
                </c:pt>
                <c:pt idx="215">
                  <c:v>6910</c:v>
                </c:pt>
                <c:pt idx="216">
                  <c:v>6941</c:v>
                </c:pt>
                <c:pt idx="217">
                  <c:v>6972</c:v>
                </c:pt>
                <c:pt idx="218">
                  <c:v>7000</c:v>
                </c:pt>
                <c:pt idx="219">
                  <c:v>7031</c:v>
                </c:pt>
                <c:pt idx="220">
                  <c:v>7061</c:v>
                </c:pt>
                <c:pt idx="221">
                  <c:v>7092</c:v>
                </c:pt>
                <c:pt idx="222">
                  <c:v>7122</c:v>
                </c:pt>
                <c:pt idx="223">
                  <c:v>7153</c:v>
                </c:pt>
                <c:pt idx="224">
                  <c:v>7184</c:v>
                </c:pt>
                <c:pt idx="225">
                  <c:v>7214</c:v>
                </c:pt>
                <c:pt idx="226">
                  <c:v>7245</c:v>
                </c:pt>
                <c:pt idx="227">
                  <c:v>7275</c:v>
                </c:pt>
                <c:pt idx="228">
                  <c:v>7306</c:v>
                </c:pt>
                <c:pt idx="229">
                  <c:v>7337</c:v>
                </c:pt>
                <c:pt idx="230">
                  <c:v>7366</c:v>
                </c:pt>
                <c:pt idx="231">
                  <c:v>7397</c:v>
                </c:pt>
                <c:pt idx="232">
                  <c:v>7427</c:v>
                </c:pt>
                <c:pt idx="233">
                  <c:v>7458</c:v>
                </c:pt>
                <c:pt idx="234">
                  <c:v>7488</c:v>
                </c:pt>
                <c:pt idx="235">
                  <c:v>7519</c:v>
                </c:pt>
                <c:pt idx="236">
                  <c:v>7550</c:v>
                </c:pt>
                <c:pt idx="237">
                  <c:v>7580</c:v>
                </c:pt>
                <c:pt idx="238">
                  <c:v>7611</c:v>
                </c:pt>
                <c:pt idx="239">
                  <c:v>7641</c:v>
                </c:pt>
                <c:pt idx="240">
                  <c:v>7672</c:v>
                </c:pt>
                <c:pt idx="241">
                  <c:v>7703</c:v>
                </c:pt>
                <c:pt idx="242">
                  <c:v>7731</c:v>
                </c:pt>
                <c:pt idx="243">
                  <c:v>7762</c:v>
                </c:pt>
                <c:pt idx="244">
                  <c:v>7792</c:v>
                </c:pt>
                <c:pt idx="245">
                  <c:v>7823</c:v>
                </c:pt>
                <c:pt idx="246">
                  <c:v>7853</c:v>
                </c:pt>
                <c:pt idx="247">
                  <c:v>7884</c:v>
                </c:pt>
                <c:pt idx="248">
                  <c:v>7915</c:v>
                </c:pt>
                <c:pt idx="249">
                  <c:v>7945</c:v>
                </c:pt>
                <c:pt idx="250">
                  <c:v>7976</c:v>
                </c:pt>
                <c:pt idx="251">
                  <c:v>8006</c:v>
                </c:pt>
                <c:pt idx="252">
                  <c:v>8037</c:v>
                </c:pt>
                <c:pt idx="253">
                  <c:v>8068</c:v>
                </c:pt>
                <c:pt idx="254">
                  <c:v>8096</c:v>
                </c:pt>
                <c:pt idx="255">
                  <c:v>8127</c:v>
                </c:pt>
                <c:pt idx="256">
                  <c:v>8157</c:v>
                </c:pt>
                <c:pt idx="257">
                  <c:v>8188</c:v>
                </c:pt>
                <c:pt idx="258">
                  <c:v>8218</c:v>
                </c:pt>
                <c:pt idx="259">
                  <c:v>8249</c:v>
                </c:pt>
                <c:pt idx="260">
                  <c:v>8280</c:v>
                </c:pt>
                <c:pt idx="261">
                  <c:v>8310</c:v>
                </c:pt>
                <c:pt idx="262">
                  <c:v>8341</c:v>
                </c:pt>
                <c:pt idx="263">
                  <c:v>8371</c:v>
                </c:pt>
                <c:pt idx="264">
                  <c:v>8402</c:v>
                </c:pt>
                <c:pt idx="265">
                  <c:v>8433</c:v>
                </c:pt>
                <c:pt idx="266">
                  <c:v>8461</c:v>
                </c:pt>
                <c:pt idx="267">
                  <c:v>8492</c:v>
                </c:pt>
                <c:pt idx="268">
                  <c:v>8522</c:v>
                </c:pt>
                <c:pt idx="269">
                  <c:v>8553</c:v>
                </c:pt>
                <c:pt idx="270">
                  <c:v>8583</c:v>
                </c:pt>
                <c:pt idx="271">
                  <c:v>8614</c:v>
                </c:pt>
                <c:pt idx="272">
                  <c:v>8645</c:v>
                </c:pt>
                <c:pt idx="273">
                  <c:v>8675</c:v>
                </c:pt>
                <c:pt idx="274">
                  <c:v>8706</c:v>
                </c:pt>
                <c:pt idx="275">
                  <c:v>8736</c:v>
                </c:pt>
                <c:pt idx="276">
                  <c:v>8767</c:v>
                </c:pt>
                <c:pt idx="277">
                  <c:v>8798</c:v>
                </c:pt>
                <c:pt idx="278">
                  <c:v>8827</c:v>
                </c:pt>
                <c:pt idx="279">
                  <c:v>8858</c:v>
                </c:pt>
                <c:pt idx="280">
                  <c:v>8888</c:v>
                </c:pt>
                <c:pt idx="281">
                  <c:v>8919</c:v>
                </c:pt>
                <c:pt idx="282">
                  <c:v>8949</c:v>
                </c:pt>
                <c:pt idx="283">
                  <c:v>8980</c:v>
                </c:pt>
                <c:pt idx="284">
                  <c:v>9011</c:v>
                </c:pt>
                <c:pt idx="285">
                  <c:v>9041</c:v>
                </c:pt>
                <c:pt idx="286">
                  <c:v>9072</c:v>
                </c:pt>
                <c:pt idx="287">
                  <c:v>9102</c:v>
                </c:pt>
                <c:pt idx="288">
                  <c:v>9133</c:v>
                </c:pt>
                <c:pt idx="289">
                  <c:v>9164</c:v>
                </c:pt>
                <c:pt idx="290">
                  <c:v>9192</c:v>
                </c:pt>
                <c:pt idx="291">
                  <c:v>9223</c:v>
                </c:pt>
                <c:pt idx="292">
                  <c:v>9253</c:v>
                </c:pt>
                <c:pt idx="293">
                  <c:v>9284</c:v>
                </c:pt>
                <c:pt idx="294">
                  <c:v>9314</c:v>
                </c:pt>
                <c:pt idx="295">
                  <c:v>9345</c:v>
                </c:pt>
                <c:pt idx="296">
                  <c:v>9376</c:v>
                </c:pt>
                <c:pt idx="297">
                  <c:v>9406</c:v>
                </c:pt>
                <c:pt idx="298">
                  <c:v>9437</c:v>
                </c:pt>
                <c:pt idx="299">
                  <c:v>9467</c:v>
                </c:pt>
                <c:pt idx="300">
                  <c:v>9498</c:v>
                </c:pt>
                <c:pt idx="301">
                  <c:v>9529</c:v>
                </c:pt>
                <c:pt idx="302">
                  <c:v>9557</c:v>
                </c:pt>
                <c:pt idx="303">
                  <c:v>9588</c:v>
                </c:pt>
                <c:pt idx="304">
                  <c:v>9618</c:v>
                </c:pt>
                <c:pt idx="305">
                  <c:v>9649</c:v>
                </c:pt>
                <c:pt idx="306">
                  <c:v>9679</c:v>
                </c:pt>
                <c:pt idx="307">
                  <c:v>9710</c:v>
                </c:pt>
                <c:pt idx="308">
                  <c:v>9741</c:v>
                </c:pt>
                <c:pt idx="309">
                  <c:v>9771</c:v>
                </c:pt>
                <c:pt idx="310">
                  <c:v>9802</c:v>
                </c:pt>
                <c:pt idx="311">
                  <c:v>9832</c:v>
                </c:pt>
                <c:pt idx="312">
                  <c:v>9863</c:v>
                </c:pt>
                <c:pt idx="313">
                  <c:v>9894</c:v>
                </c:pt>
                <c:pt idx="314">
                  <c:v>9922</c:v>
                </c:pt>
                <c:pt idx="315">
                  <c:v>9953</c:v>
                </c:pt>
                <c:pt idx="316">
                  <c:v>9983</c:v>
                </c:pt>
                <c:pt idx="317">
                  <c:v>10014</c:v>
                </c:pt>
                <c:pt idx="318">
                  <c:v>10044</c:v>
                </c:pt>
                <c:pt idx="319">
                  <c:v>10075</c:v>
                </c:pt>
                <c:pt idx="320">
                  <c:v>10106</c:v>
                </c:pt>
                <c:pt idx="321">
                  <c:v>10136</c:v>
                </c:pt>
                <c:pt idx="322">
                  <c:v>10167</c:v>
                </c:pt>
                <c:pt idx="323">
                  <c:v>10197</c:v>
                </c:pt>
                <c:pt idx="324">
                  <c:v>10228</c:v>
                </c:pt>
                <c:pt idx="325">
                  <c:v>10259</c:v>
                </c:pt>
                <c:pt idx="326">
                  <c:v>10288</c:v>
                </c:pt>
                <c:pt idx="327">
                  <c:v>10319</c:v>
                </c:pt>
                <c:pt idx="328">
                  <c:v>10349</c:v>
                </c:pt>
                <c:pt idx="329">
                  <c:v>10380</c:v>
                </c:pt>
                <c:pt idx="330">
                  <c:v>10410</c:v>
                </c:pt>
                <c:pt idx="331">
                  <c:v>10441</c:v>
                </c:pt>
                <c:pt idx="332">
                  <c:v>10472</c:v>
                </c:pt>
                <c:pt idx="333">
                  <c:v>10502</c:v>
                </c:pt>
                <c:pt idx="334">
                  <c:v>10533</c:v>
                </c:pt>
                <c:pt idx="335">
                  <c:v>10563</c:v>
                </c:pt>
                <c:pt idx="336">
                  <c:v>10594</c:v>
                </c:pt>
                <c:pt idx="337">
                  <c:v>10625</c:v>
                </c:pt>
                <c:pt idx="338">
                  <c:v>10653</c:v>
                </c:pt>
                <c:pt idx="339">
                  <c:v>10684</c:v>
                </c:pt>
                <c:pt idx="340">
                  <c:v>10714</c:v>
                </c:pt>
                <c:pt idx="341">
                  <c:v>10745</c:v>
                </c:pt>
                <c:pt idx="342">
                  <c:v>10775</c:v>
                </c:pt>
                <c:pt idx="343">
                  <c:v>10806</c:v>
                </c:pt>
                <c:pt idx="344">
                  <c:v>10837</c:v>
                </c:pt>
                <c:pt idx="345">
                  <c:v>10867</c:v>
                </c:pt>
                <c:pt idx="346">
                  <c:v>10898</c:v>
                </c:pt>
                <c:pt idx="347">
                  <c:v>10928</c:v>
                </c:pt>
                <c:pt idx="348">
                  <c:v>10959</c:v>
                </c:pt>
                <c:pt idx="349">
                  <c:v>10990</c:v>
                </c:pt>
                <c:pt idx="350">
                  <c:v>11018</c:v>
                </c:pt>
                <c:pt idx="351">
                  <c:v>11049</c:v>
                </c:pt>
                <c:pt idx="352">
                  <c:v>11079</c:v>
                </c:pt>
                <c:pt idx="353">
                  <c:v>11110</c:v>
                </c:pt>
                <c:pt idx="354">
                  <c:v>11140</c:v>
                </c:pt>
                <c:pt idx="355">
                  <c:v>11171</c:v>
                </c:pt>
                <c:pt idx="356">
                  <c:v>11202</c:v>
                </c:pt>
                <c:pt idx="357">
                  <c:v>11232</c:v>
                </c:pt>
                <c:pt idx="358">
                  <c:v>11263</c:v>
                </c:pt>
                <c:pt idx="359">
                  <c:v>11293</c:v>
                </c:pt>
                <c:pt idx="360">
                  <c:v>11324</c:v>
                </c:pt>
                <c:pt idx="361">
                  <c:v>11355</c:v>
                </c:pt>
                <c:pt idx="362">
                  <c:v>11383</c:v>
                </c:pt>
                <c:pt idx="363">
                  <c:v>11414</c:v>
                </c:pt>
                <c:pt idx="364">
                  <c:v>11444</c:v>
                </c:pt>
                <c:pt idx="365">
                  <c:v>11475</c:v>
                </c:pt>
                <c:pt idx="366">
                  <c:v>11505</c:v>
                </c:pt>
                <c:pt idx="367">
                  <c:v>11536</c:v>
                </c:pt>
                <c:pt idx="368">
                  <c:v>11567</c:v>
                </c:pt>
                <c:pt idx="369">
                  <c:v>11597</c:v>
                </c:pt>
                <c:pt idx="370">
                  <c:v>11628</c:v>
                </c:pt>
                <c:pt idx="371">
                  <c:v>11658</c:v>
                </c:pt>
                <c:pt idx="372">
                  <c:v>11689</c:v>
                </c:pt>
                <c:pt idx="373">
                  <c:v>11720</c:v>
                </c:pt>
                <c:pt idx="374">
                  <c:v>11749</c:v>
                </c:pt>
                <c:pt idx="375">
                  <c:v>11780</c:v>
                </c:pt>
                <c:pt idx="376">
                  <c:v>11810</c:v>
                </c:pt>
                <c:pt idx="377">
                  <c:v>11841</c:v>
                </c:pt>
                <c:pt idx="378">
                  <c:v>11871</c:v>
                </c:pt>
                <c:pt idx="379">
                  <c:v>11902</c:v>
                </c:pt>
                <c:pt idx="380">
                  <c:v>11933</c:v>
                </c:pt>
                <c:pt idx="381">
                  <c:v>11963</c:v>
                </c:pt>
                <c:pt idx="382">
                  <c:v>11994</c:v>
                </c:pt>
                <c:pt idx="383">
                  <c:v>12024</c:v>
                </c:pt>
                <c:pt idx="384">
                  <c:v>12055</c:v>
                </c:pt>
                <c:pt idx="385">
                  <c:v>12086</c:v>
                </c:pt>
                <c:pt idx="386">
                  <c:v>12114</c:v>
                </c:pt>
                <c:pt idx="387">
                  <c:v>12145</c:v>
                </c:pt>
                <c:pt idx="388">
                  <c:v>12175</c:v>
                </c:pt>
                <c:pt idx="389">
                  <c:v>12206</c:v>
                </c:pt>
                <c:pt idx="390">
                  <c:v>12236</c:v>
                </c:pt>
                <c:pt idx="391">
                  <c:v>12267</c:v>
                </c:pt>
                <c:pt idx="392">
                  <c:v>12298</c:v>
                </c:pt>
                <c:pt idx="393">
                  <c:v>12328</c:v>
                </c:pt>
                <c:pt idx="394">
                  <c:v>12359</c:v>
                </c:pt>
                <c:pt idx="395">
                  <c:v>12389</c:v>
                </c:pt>
                <c:pt idx="396">
                  <c:v>12420</c:v>
                </c:pt>
                <c:pt idx="397">
                  <c:v>12451</c:v>
                </c:pt>
                <c:pt idx="398">
                  <c:v>12479</c:v>
                </c:pt>
                <c:pt idx="399">
                  <c:v>12510</c:v>
                </c:pt>
                <c:pt idx="400">
                  <c:v>12540</c:v>
                </c:pt>
                <c:pt idx="401">
                  <c:v>12571</c:v>
                </c:pt>
                <c:pt idx="402">
                  <c:v>12601</c:v>
                </c:pt>
                <c:pt idx="403">
                  <c:v>12632</c:v>
                </c:pt>
                <c:pt idx="404">
                  <c:v>12663</c:v>
                </c:pt>
                <c:pt idx="405">
                  <c:v>12693</c:v>
                </c:pt>
                <c:pt idx="406">
                  <c:v>12724</c:v>
                </c:pt>
                <c:pt idx="407">
                  <c:v>12754</c:v>
                </c:pt>
                <c:pt idx="408">
                  <c:v>12785</c:v>
                </c:pt>
                <c:pt idx="409">
                  <c:v>12816</c:v>
                </c:pt>
                <c:pt idx="410">
                  <c:v>12844</c:v>
                </c:pt>
                <c:pt idx="411">
                  <c:v>12875</c:v>
                </c:pt>
                <c:pt idx="412">
                  <c:v>12905</c:v>
                </c:pt>
                <c:pt idx="413">
                  <c:v>12936</c:v>
                </c:pt>
                <c:pt idx="414">
                  <c:v>12966</c:v>
                </c:pt>
                <c:pt idx="415">
                  <c:v>12997</c:v>
                </c:pt>
                <c:pt idx="416">
                  <c:v>13028</c:v>
                </c:pt>
                <c:pt idx="417">
                  <c:v>13058</c:v>
                </c:pt>
                <c:pt idx="418">
                  <c:v>13089</c:v>
                </c:pt>
                <c:pt idx="419">
                  <c:v>13119</c:v>
                </c:pt>
                <c:pt idx="420">
                  <c:v>13150</c:v>
                </c:pt>
                <c:pt idx="421">
                  <c:v>13181</c:v>
                </c:pt>
                <c:pt idx="422">
                  <c:v>13210</c:v>
                </c:pt>
                <c:pt idx="423">
                  <c:v>13241</c:v>
                </c:pt>
                <c:pt idx="424">
                  <c:v>13271</c:v>
                </c:pt>
                <c:pt idx="425">
                  <c:v>13302</c:v>
                </c:pt>
                <c:pt idx="426">
                  <c:v>13332</c:v>
                </c:pt>
                <c:pt idx="427">
                  <c:v>13363</c:v>
                </c:pt>
                <c:pt idx="428">
                  <c:v>13394</c:v>
                </c:pt>
                <c:pt idx="429">
                  <c:v>13424</c:v>
                </c:pt>
                <c:pt idx="430">
                  <c:v>13455</c:v>
                </c:pt>
                <c:pt idx="431">
                  <c:v>13485</c:v>
                </c:pt>
                <c:pt idx="432">
                  <c:v>13516</c:v>
                </c:pt>
                <c:pt idx="433">
                  <c:v>13547</c:v>
                </c:pt>
                <c:pt idx="434">
                  <c:v>13575</c:v>
                </c:pt>
                <c:pt idx="435">
                  <c:v>13606</c:v>
                </c:pt>
                <c:pt idx="436">
                  <c:v>13636</c:v>
                </c:pt>
                <c:pt idx="437">
                  <c:v>13667</c:v>
                </c:pt>
                <c:pt idx="438">
                  <c:v>13697</c:v>
                </c:pt>
                <c:pt idx="439">
                  <c:v>13728</c:v>
                </c:pt>
                <c:pt idx="440">
                  <c:v>13759</c:v>
                </c:pt>
                <c:pt idx="441">
                  <c:v>13789</c:v>
                </c:pt>
                <c:pt idx="442">
                  <c:v>13820</c:v>
                </c:pt>
                <c:pt idx="443">
                  <c:v>13850</c:v>
                </c:pt>
                <c:pt idx="444">
                  <c:v>13881</c:v>
                </c:pt>
                <c:pt idx="445">
                  <c:v>13912</c:v>
                </c:pt>
                <c:pt idx="446">
                  <c:v>13940</c:v>
                </c:pt>
                <c:pt idx="447">
                  <c:v>13971</c:v>
                </c:pt>
                <c:pt idx="448">
                  <c:v>14001</c:v>
                </c:pt>
                <c:pt idx="449">
                  <c:v>14032</c:v>
                </c:pt>
                <c:pt idx="450">
                  <c:v>14062</c:v>
                </c:pt>
                <c:pt idx="451">
                  <c:v>14093</c:v>
                </c:pt>
                <c:pt idx="452">
                  <c:v>14124</c:v>
                </c:pt>
                <c:pt idx="453">
                  <c:v>14154</c:v>
                </c:pt>
                <c:pt idx="454">
                  <c:v>14185</c:v>
                </c:pt>
                <c:pt idx="455">
                  <c:v>14215</c:v>
                </c:pt>
                <c:pt idx="456">
                  <c:v>14246</c:v>
                </c:pt>
                <c:pt idx="457">
                  <c:v>14277</c:v>
                </c:pt>
                <c:pt idx="458">
                  <c:v>14305</c:v>
                </c:pt>
                <c:pt idx="459">
                  <c:v>14336</c:v>
                </c:pt>
                <c:pt idx="460">
                  <c:v>14366</c:v>
                </c:pt>
                <c:pt idx="461">
                  <c:v>14397</c:v>
                </c:pt>
                <c:pt idx="462">
                  <c:v>14427</c:v>
                </c:pt>
                <c:pt idx="463">
                  <c:v>14458</c:v>
                </c:pt>
                <c:pt idx="464">
                  <c:v>14489</c:v>
                </c:pt>
                <c:pt idx="465">
                  <c:v>14519</c:v>
                </c:pt>
                <c:pt idx="466">
                  <c:v>14550</c:v>
                </c:pt>
                <c:pt idx="467">
                  <c:v>14580</c:v>
                </c:pt>
                <c:pt idx="468">
                  <c:v>14611</c:v>
                </c:pt>
                <c:pt idx="469">
                  <c:v>14642</c:v>
                </c:pt>
                <c:pt idx="470">
                  <c:v>14671</c:v>
                </c:pt>
                <c:pt idx="471">
                  <c:v>14702</c:v>
                </c:pt>
                <c:pt idx="472">
                  <c:v>14732</c:v>
                </c:pt>
                <c:pt idx="473">
                  <c:v>14763</c:v>
                </c:pt>
                <c:pt idx="474">
                  <c:v>14793</c:v>
                </c:pt>
                <c:pt idx="475">
                  <c:v>14824</c:v>
                </c:pt>
                <c:pt idx="476">
                  <c:v>14855</c:v>
                </c:pt>
                <c:pt idx="477">
                  <c:v>14885</c:v>
                </c:pt>
                <c:pt idx="478">
                  <c:v>14916</c:v>
                </c:pt>
                <c:pt idx="479">
                  <c:v>14946</c:v>
                </c:pt>
                <c:pt idx="480">
                  <c:v>14977</c:v>
                </c:pt>
                <c:pt idx="481">
                  <c:v>15008</c:v>
                </c:pt>
                <c:pt idx="482">
                  <c:v>15036</c:v>
                </c:pt>
                <c:pt idx="483">
                  <c:v>15067</c:v>
                </c:pt>
                <c:pt idx="484">
                  <c:v>15097</c:v>
                </c:pt>
                <c:pt idx="485">
                  <c:v>15128</c:v>
                </c:pt>
                <c:pt idx="486">
                  <c:v>15158</c:v>
                </c:pt>
                <c:pt idx="487">
                  <c:v>15189</c:v>
                </c:pt>
                <c:pt idx="488">
                  <c:v>15220</c:v>
                </c:pt>
                <c:pt idx="489">
                  <c:v>15250</c:v>
                </c:pt>
                <c:pt idx="490">
                  <c:v>15281</c:v>
                </c:pt>
                <c:pt idx="491">
                  <c:v>15311</c:v>
                </c:pt>
                <c:pt idx="492">
                  <c:v>15342</c:v>
                </c:pt>
                <c:pt idx="493">
                  <c:v>15373</c:v>
                </c:pt>
                <c:pt idx="494">
                  <c:v>15401</c:v>
                </c:pt>
                <c:pt idx="495">
                  <c:v>15432</c:v>
                </c:pt>
                <c:pt idx="496">
                  <c:v>15462</c:v>
                </c:pt>
                <c:pt idx="497">
                  <c:v>15493</c:v>
                </c:pt>
                <c:pt idx="498">
                  <c:v>15523</c:v>
                </c:pt>
                <c:pt idx="499">
                  <c:v>15554</c:v>
                </c:pt>
                <c:pt idx="500">
                  <c:v>15585</c:v>
                </c:pt>
                <c:pt idx="501">
                  <c:v>15615</c:v>
                </c:pt>
                <c:pt idx="502">
                  <c:v>15646</c:v>
                </c:pt>
                <c:pt idx="503">
                  <c:v>15676</c:v>
                </c:pt>
                <c:pt idx="504">
                  <c:v>15707</c:v>
                </c:pt>
                <c:pt idx="505">
                  <c:v>15738</c:v>
                </c:pt>
                <c:pt idx="506">
                  <c:v>15766</c:v>
                </c:pt>
                <c:pt idx="507">
                  <c:v>15797</c:v>
                </c:pt>
                <c:pt idx="508">
                  <c:v>15827</c:v>
                </c:pt>
                <c:pt idx="509">
                  <c:v>15858</c:v>
                </c:pt>
                <c:pt idx="510">
                  <c:v>15888</c:v>
                </c:pt>
                <c:pt idx="511">
                  <c:v>15919</c:v>
                </c:pt>
                <c:pt idx="512">
                  <c:v>15950</c:v>
                </c:pt>
                <c:pt idx="513">
                  <c:v>15980</c:v>
                </c:pt>
                <c:pt idx="514">
                  <c:v>16011</c:v>
                </c:pt>
                <c:pt idx="515">
                  <c:v>16041</c:v>
                </c:pt>
                <c:pt idx="516">
                  <c:v>16072</c:v>
                </c:pt>
                <c:pt idx="517">
                  <c:v>16103</c:v>
                </c:pt>
                <c:pt idx="518">
                  <c:v>16132</c:v>
                </c:pt>
                <c:pt idx="519">
                  <c:v>16163</c:v>
                </c:pt>
                <c:pt idx="520">
                  <c:v>16193</c:v>
                </c:pt>
                <c:pt idx="521">
                  <c:v>16224</c:v>
                </c:pt>
                <c:pt idx="522">
                  <c:v>16254</c:v>
                </c:pt>
                <c:pt idx="523">
                  <c:v>16285</c:v>
                </c:pt>
                <c:pt idx="524">
                  <c:v>16316</c:v>
                </c:pt>
                <c:pt idx="525">
                  <c:v>16346</c:v>
                </c:pt>
                <c:pt idx="526">
                  <c:v>16377</c:v>
                </c:pt>
                <c:pt idx="527">
                  <c:v>16407</c:v>
                </c:pt>
                <c:pt idx="528">
                  <c:v>16438</c:v>
                </c:pt>
                <c:pt idx="529">
                  <c:v>16469</c:v>
                </c:pt>
                <c:pt idx="530">
                  <c:v>16497</c:v>
                </c:pt>
                <c:pt idx="531">
                  <c:v>16528</c:v>
                </c:pt>
                <c:pt idx="532">
                  <c:v>16558</c:v>
                </c:pt>
                <c:pt idx="533">
                  <c:v>16589</c:v>
                </c:pt>
                <c:pt idx="534">
                  <c:v>16619</c:v>
                </c:pt>
                <c:pt idx="535">
                  <c:v>16650</c:v>
                </c:pt>
                <c:pt idx="536">
                  <c:v>16681</c:v>
                </c:pt>
                <c:pt idx="537">
                  <c:v>16711</c:v>
                </c:pt>
                <c:pt idx="538">
                  <c:v>16742</c:v>
                </c:pt>
                <c:pt idx="539">
                  <c:v>16772</c:v>
                </c:pt>
                <c:pt idx="540">
                  <c:v>16803</c:v>
                </c:pt>
                <c:pt idx="541">
                  <c:v>16834</c:v>
                </c:pt>
                <c:pt idx="542">
                  <c:v>16862</c:v>
                </c:pt>
                <c:pt idx="543">
                  <c:v>16893</c:v>
                </c:pt>
                <c:pt idx="544">
                  <c:v>16923</c:v>
                </c:pt>
                <c:pt idx="545">
                  <c:v>16954</c:v>
                </c:pt>
                <c:pt idx="546">
                  <c:v>16984</c:v>
                </c:pt>
                <c:pt idx="547">
                  <c:v>17015</c:v>
                </c:pt>
                <c:pt idx="548">
                  <c:v>17046</c:v>
                </c:pt>
                <c:pt idx="549">
                  <c:v>17076</c:v>
                </c:pt>
                <c:pt idx="550">
                  <c:v>17107</c:v>
                </c:pt>
                <c:pt idx="551">
                  <c:v>17137</c:v>
                </c:pt>
                <c:pt idx="552">
                  <c:v>17168</c:v>
                </c:pt>
                <c:pt idx="553">
                  <c:v>17199</c:v>
                </c:pt>
                <c:pt idx="554">
                  <c:v>17227</c:v>
                </c:pt>
                <c:pt idx="555">
                  <c:v>17258</c:v>
                </c:pt>
                <c:pt idx="556">
                  <c:v>17288</c:v>
                </c:pt>
                <c:pt idx="557">
                  <c:v>17319</c:v>
                </c:pt>
                <c:pt idx="558">
                  <c:v>17349</c:v>
                </c:pt>
                <c:pt idx="559">
                  <c:v>17380</c:v>
                </c:pt>
                <c:pt idx="560">
                  <c:v>17411</c:v>
                </c:pt>
                <c:pt idx="561">
                  <c:v>17441</c:v>
                </c:pt>
                <c:pt idx="562">
                  <c:v>17472</c:v>
                </c:pt>
                <c:pt idx="563">
                  <c:v>17502</c:v>
                </c:pt>
                <c:pt idx="564">
                  <c:v>17533</c:v>
                </c:pt>
                <c:pt idx="565">
                  <c:v>17564</c:v>
                </c:pt>
                <c:pt idx="566">
                  <c:v>17593</c:v>
                </c:pt>
                <c:pt idx="567">
                  <c:v>17624</c:v>
                </c:pt>
                <c:pt idx="568">
                  <c:v>17654</c:v>
                </c:pt>
                <c:pt idx="569">
                  <c:v>17685</c:v>
                </c:pt>
                <c:pt idx="570">
                  <c:v>17715</c:v>
                </c:pt>
                <c:pt idx="571">
                  <c:v>17746</c:v>
                </c:pt>
                <c:pt idx="572">
                  <c:v>17777</c:v>
                </c:pt>
                <c:pt idx="573">
                  <c:v>17807</c:v>
                </c:pt>
                <c:pt idx="574">
                  <c:v>17838</c:v>
                </c:pt>
                <c:pt idx="575">
                  <c:v>17868</c:v>
                </c:pt>
                <c:pt idx="576">
                  <c:v>17899</c:v>
                </c:pt>
                <c:pt idx="577">
                  <c:v>17930</c:v>
                </c:pt>
                <c:pt idx="578">
                  <c:v>17958</c:v>
                </c:pt>
                <c:pt idx="579">
                  <c:v>17989</c:v>
                </c:pt>
                <c:pt idx="580">
                  <c:v>18019</c:v>
                </c:pt>
                <c:pt idx="581">
                  <c:v>18050</c:v>
                </c:pt>
                <c:pt idx="582">
                  <c:v>18080</c:v>
                </c:pt>
                <c:pt idx="583">
                  <c:v>18111</c:v>
                </c:pt>
                <c:pt idx="584">
                  <c:v>18142</c:v>
                </c:pt>
                <c:pt idx="585">
                  <c:v>18172</c:v>
                </c:pt>
                <c:pt idx="586">
                  <c:v>18203</c:v>
                </c:pt>
                <c:pt idx="587">
                  <c:v>18233</c:v>
                </c:pt>
                <c:pt idx="588">
                  <c:v>18264</c:v>
                </c:pt>
                <c:pt idx="589">
                  <c:v>18295</c:v>
                </c:pt>
                <c:pt idx="590">
                  <c:v>18323</c:v>
                </c:pt>
                <c:pt idx="591">
                  <c:v>18354</c:v>
                </c:pt>
                <c:pt idx="592">
                  <c:v>18384</c:v>
                </c:pt>
                <c:pt idx="593">
                  <c:v>18415</c:v>
                </c:pt>
                <c:pt idx="594">
                  <c:v>18445</c:v>
                </c:pt>
                <c:pt idx="595">
                  <c:v>18476</c:v>
                </c:pt>
                <c:pt idx="596">
                  <c:v>18507</c:v>
                </c:pt>
                <c:pt idx="597">
                  <c:v>18537</c:v>
                </c:pt>
                <c:pt idx="598">
                  <c:v>18568</c:v>
                </c:pt>
                <c:pt idx="599">
                  <c:v>18598</c:v>
                </c:pt>
                <c:pt idx="600">
                  <c:v>18629</c:v>
                </c:pt>
                <c:pt idx="601">
                  <c:v>18660</c:v>
                </c:pt>
                <c:pt idx="602">
                  <c:v>18688</c:v>
                </c:pt>
                <c:pt idx="603">
                  <c:v>18719</c:v>
                </c:pt>
                <c:pt idx="604">
                  <c:v>18749</c:v>
                </c:pt>
                <c:pt idx="605">
                  <c:v>18780</c:v>
                </c:pt>
                <c:pt idx="606">
                  <c:v>18810</c:v>
                </c:pt>
                <c:pt idx="607">
                  <c:v>18841</c:v>
                </c:pt>
                <c:pt idx="608">
                  <c:v>18872</c:v>
                </c:pt>
                <c:pt idx="609">
                  <c:v>18902</c:v>
                </c:pt>
                <c:pt idx="610">
                  <c:v>18933</c:v>
                </c:pt>
                <c:pt idx="611">
                  <c:v>18963</c:v>
                </c:pt>
                <c:pt idx="612">
                  <c:v>18994</c:v>
                </c:pt>
                <c:pt idx="613">
                  <c:v>19025</c:v>
                </c:pt>
                <c:pt idx="614">
                  <c:v>19054</c:v>
                </c:pt>
                <c:pt idx="615">
                  <c:v>19085</c:v>
                </c:pt>
                <c:pt idx="616">
                  <c:v>19115</c:v>
                </c:pt>
                <c:pt idx="617">
                  <c:v>19146</c:v>
                </c:pt>
                <c:pt idx="618">
                  <c:v>19176</c:v>
                </c:pt>
                <c:pt idx="619">
                  <c:v>19207</c:v>
                </c:pt>
                <c:pt idx="620">
                  <c:v>19238</c:v>
                </c:pt>
                <c:pt idx="621">
                  <c:v>19268</c:v>
                </c:pt>
                <c:pt idx="622">
                  <c:v>19299</c:v>
                </c:pt>
                <c:pt idx="623">
                  <c:v>19329</c:v>
                </c:pt>
                <c:pt idx="624">
                  <c:v>19360</c:v>
                </c:pt>
                <c:pt idx="625">
                  <c:v>19391</c:v>
                </c:pt>
                <c:pt idx="626">
                  <c:v>19419</c:v>
                </c:pt>
                <c:pt idx="627">
                  <c:v>19450</c:v>
                </c:pt>
                <c:pt idx="628">
                  <c:v>19480</c:v>
                </c:pt>
                <c:pt idx="629">
                  <c:v>19511</c:v>
                </c:pt>
                <c:pt idx="630">
                  <c:v>19541</c:v>
                </c:pt>
                <c:pt idx="631">
                  <c:v>19572</c:v>
                </c:pt>
                <c:pt idx="632">
                  <c:v>19603</c:v>
                </c:pt>
                <c:pt idx="633">
                  <c:v>19633</c:v>
                </c:pt>
                <c:pt idx="634">
                  <c:v>19664</c:v>
                </c:pt>
                <c:pt idx="635">
                  <c:v>19694</c:v>
                </c:pt>
                <c:pt idx="636">
                  <c:v>19725</c:v>
                </c:pt>
                <c:pt idx="637">
                  <c:v>19756</c:v>
                </c:pt>
                <c:pt idx="638">
                  <c:v>19784</c:v>
                </c:pt>
                <c:pt idx="639">
                  <c:v>19815</c:v>
                </c:pt>
                <c:pt idx="640">
                  <c:v>19845</c:v>
                </c:pt>
                <c:pt idx="641">
                  <c:v>19876</c:v>
                </c:pt>
                <c:pt idx="642">
                  <c:v>19906</c:v>
                </c:pt>
                <c:pt idx="643">
                  <c:v>19937</c:v>
                </c:pt>
                <c:pt idx="644">
                  <c:v>19968</c:v>
                </c:pt>
                <c:pt idx="645">
                  <c:v>19998</c:v>
                </c:pt>
                <c:pt idx="646">
                  <c:v>20029</c:v>
                </c:pt>
                <c:pt idx="647">
                  <c:v>20059</c:v>
                </c:pt>
                <c:pt idx="648">
                  <c:v>20090</c:v>
                </c:pt>
                <c:pt idx="649">
                  <c:v>20121</c:v>
                </c:pt>
                <c:pt idx="650">
                  <c:v>20149</c:v>
                </c:pt>
                <c:pt idx="651">
                  <c:v>20180</c:v>
                </c:pt>
                <c:pt idx="652">
                  <c:v>20210</c:v>
                </c:pt>
                <c:pt idx="653">
                  <c:v>20241</c:v>
                </c:pt>
                <c:pt idx="654">
                  <c:v>20271</c:v>
                </c:pt>
                <c:pt idx="655">
                  <c:v>20302</c:v>
                </c:pt>
                <c:pt idx="656">
                  <c:v>20333</c:v>
                </c:pt>
                <c:pt idx="657">
                  <c:v>20363</c:v>
                </c:pt>
                <c:pt idx="658">
                  <c:v>20394</c:v>
                </c:pt>
                <c:pt idx="659">
                  <c:v>20424</c:v>
                </c:pt>
                <c:pt idx="660">
                  <c:v>20455</c:v>
                </c:pt>
                <c:pt idx="661">
                  <c:v>20486</c:v>
                </c:pt>
                <c:pt idx="662">
                  <c:v>20515</c:v>
                </c:pt>
                <c:pt idx="663">
                  <c:v>20546</c:v>
                </c:pt>
                <c:pt idx="664">
                  <c:v>20576</c:v>
                </c:pt>
                <c:pt idx="665">
                  <c:v>20607</c:v>
                </c:pt>
                <c:pt idx="666">
                  <c:v>20637</c:v>
                </c:pt>
                <c:pt idx="667">
                  <c:v>20668</c:v>
                </c:pt>
                <c:pt idx="668">
                  <c:v>20699</c:v>
                </c:pt>
                <c:pt idx="669">
                  <c:v>20729</c:v>
                </c:pt>
                <c:pt idx="670">
                  <c:v>20760</c:v>
                </c:pt>
                <c:pt idx="671">
                  <c:v>20790</c:v>
                </c:pt>
                <c:pt idx="672">
                  <c:v>20821</c:v>
                </c:pt>
                <c:pt idx="673">
                  <c:v>20852</c:v>
                </c:pt>
                <c:pt idx="674">
                  <c:v>20880</c:v>
                </c:pt>
                <c:pt idx="675">
                  <c:v>20911</c:v>
                </c:pt>
                <c:pt idx="676">
                  <c:v>20941</c:v>
                </c:pt>
                <c:pt idx="677">
                  <c:v>20972</c:v>
                </c:pt>
                <c:pt idx="678">
                  <c:v>21002</c:v>
                </c:pt>
                <c:pt idx="679">
                  <c:v>21033</c:v>
                </c:pt>
                <c:pt idx="680">
                  <c:v>21064</c:v>
                </c:pt>
                <c:pt idx="681">
                  <c:v>21094</c:v>
                </c:pt>
                <c:pt idx="682">
                  <c:v>21125</c:v>
                </c:pt>
                <c:pt idx="683">
                  <c:v>21155</c:v>
                </c:pt>
                <c:pt idx="684">
                  <c:v>21186</c:v>
                </c:pt>
                <c:pt idx="685">
                  <c:v>21217</c:v>
                </c:pt>
                <c:pt idx="686">
                  <c:v>21245</c:v>
                </c:pt>
                <c:pt idx="687">
                  <c:v>21276</c:v>
                </c:pt>
                <c:pt idx="688">
                  <c:v>21306</c:v>
                </c:pt>
                <c:pt idx="689">
                  <c:v>21337</c:v>
                </c:pt>
                <c:pt idx="690">
                  <c:v>21367</c:v>
                </c:pt>
                <c:pt idx="691">
                  <c:v>21398</c:v>
                </c:pt>
                <c:pt idx="692">
                  <c:v>21429</c:v>
                </c:pt>
                <c:pt idx="693">
                  <c:v>21459</c:v>
                </c:pt>
                <c:pt idx="694">
                  <c:v>21490</c:v>
                </c:pt>
                <c:pt idx="695">
                  <c:v>21520</c:v>
                </c:pt>
                <c:pt idx="696">
                  <c:v>21551</c:v>
                </c:pt>
                <c:pt idx="697">
                  <c:v>21582</c:v>
                </c:pt>
                <c:pt idx="698">
                  <c:v>21610</c:v>
                </c:pt>
                <c:pt idx="699">
                  <c:v>21641</c:v>
                </c:pt>
                <c:pt idx="700">
                  <c:v>21671</c:v>
                </c:pt>
                <c:pt idx="701">
                  <c:v>21702</c:v>
                </c:pt>
                <c:pt idx="702">
                  <c:v>21732</c:v>
                </c:pt>
                <c:pt idx="703">
                  <c:v>21763</c:v>
                </c:pt>
                <c:pt idx="704">
                  <c:v>21794</c:v>
                </c:pt>
                <c:pt idx="705">
                  <c:v>21824</c:v>
                </c:pt>
                <c:pt idx="706">
                  <c:v>21855</c:v>
                </c:pt>
                <c:pt idx="707">
                  <c:v>21885</c:v>
                </c:pt>
                <c:pt idx="708">
                  <c:v>21916</c:v>
                </c:pt>
                <c:pt idx="709">
                  <c:v>21947</c:v>
                </c:pt>
                <c:pt idx="710">
                  <c:v>21976</c:v>
                </c:pt>
                <c:pt idx="711">
                  <c:v>22007</c:v>
                </c:pt>
                <c:pt idx="712">
                  <c:v>22037</c:v>
                </c:pt>
                <c:pt idx="713">
                  <c:v>22068</c:v>
                </c:pt>
                <c:pt idx="714">
                  <c:v>22098</c:v>
                </c:pt>
                <c:pt idx="715">
                  <c:v>22129</c:v>
                </c:pt>
                <c:pt idx="716">
                  <c:v>22160</c:v>
                </c:pt>
                <c:pt idx="717">
                  <c:v>22190</c:v>
                </c:pt>
                <c:pt idx="718">
                  <c:v>22221</c:v>
                </c:pt>
                <c:pt idx="719">
                  <c:v>22251</c:v>
                </c:pt>
                <c:pt idx="720">
                  <c:v>22282</c:v>
                </c:pt>
                <c:pt idx="721">
                  <c:v>22313</c:v>
                </c:pt>
                <c:pt idx="722">
                  <c:v>22341</c:v>
                </c:pt>
                <c:pt idx="723">
                  <c:v>22372</c:v>
                </c:pt>
                <c:pt idx="724">
                  <c:v>22402</c:v>
                </c:pt>
                <c:pt idx="725">
                  <c:v>22433</c:v>
                </c:pt>
                <c:pt idx="726">
                  <c:v>22463</c:v>
                </c:pt>
                <c:pt idx="727">
                  <c:v>22494</c:v>
                </c:pt>
                <c:pt idx="728">
                  <c:v>22525</c:v>
                </c:pt>
                <c:pt idx="729">
                  <c:v>22555</c:v>
                </c:pt>
                <c:pt idx="730">
                  <c:v>22586</c:v>
                </c:pt>
                <c:pt idx="731">
                  <c:v>22616</c:v>
                </c:pt>
                <c:pt idx="732">
                  <c:v>22647</c:v>
                </c:pt>
                <c:pt idx="733">
                  <c:v>22678</c:v>
                </c:pt>
                <c:pt idx="734">
                  <c:v>22706</c:v>
                </c:pt>
                <c:pt idx="735">
                  <c:v>22737</c:v>
                </c:pt>
                <c:pt idx="736">
                  <c:v>22767</c:v>
                </c:pt>
                <c:pt idx="737">
                  <c:v>22798</c:v>
                </c:pt>
                <c:pt idx="738">
                  <c:v>22828</c:v>
                </c:pt>
                <c:pt idx="739">
                  <c:v>22859</c:v>
                </c:pt>
                <c:pt idx="740">
                  <c:v>22890</c:v>
                </c:pt>
                <c:pt idx="741">
                  <c:v>22920</c:v>
                </c:pt>
                <c:pt idx="742">
                  <c:v>22951</c:v>
                </c:pt>
                <c:pt idx="743">
                  <c:v>22981</c:v>
                </c:pt>
                <c:pt idx="744">
                  <c:v>23012</c:v>
                </c:pt>
                <c:pt idx="745">
                  <c:v>23043</c:v>
                </c:pt>
                <c:pt idx="746">
                  <c:v>23071</c:v>
                </c:pt>
                <c:pt idx="747">
                  <c:v>23102</c:v>
                </c:pt>
                <c:pt idx="748">
                  <c:v>23132</c:v>
                </c:pt>
                <c:pt idx="749">
                  <c:v>23163</c:v>
                </c:pt>
                <c:pt idx="750">
                  <c:v>23193</c:v>
                </c:pt>
                <c:pt idx="751">
                  <c:v>23224</c:v>
                </c:pt>
                <c:pt idx="752">
                  <c:v>23255</c:v>
                </c:pt>
                <c:pt idx="753">
                  <c:v>23285</c:v>
                </c:pt>
                <c:pt idx="754">
                  <c:v>23316</c:v>
                </c:pt>
                <c:pt idx="755">
                  <c:v>23346</c:v>
                </c:pt>
                <c:pt idx="756">
                  <c:v>23377</c:v>
                </c:pt>
                <c:pt idx="757">
                  <c:v>23408</c:v>
                </c:pt>
                <c:pt idx="758">
                  <c:v>23437</c:v>
                </c:pt>
                <c:pt idx="759">
                  <c:v>23468</c:v>
                </c:pt>
                <c:pt idx="760">
                  <c:v>23498</c:v>
                </c:pt>
                <c:pt idx="761">
                  <c:v>23529</c:v>
                </c:pt>
                <c:pt idx="762">
                  <c:v>23559</c:v>
                </c:pt>
                <c:pt idx="763">
                  <c:v>23590</c:v>
                </c:pt>
                <c:pt idx="764">
                  <c:v>23621</c:v>
                </c:pt>
                <c:pt idx="765">
                  <c:v>23651</c:v>
                </c:pt>
                <c:pt idx="766">
                  <c:v>23682</c:v>
                </c:pt>
                <c:pt idx="767">
                  <c:v>23712</c:v>
                </c:pt>
                <c:pt idx="768">
                  <c:v>23743</c:v>
                </c:pt>
                <c:pt idx="769">
                  <c:v>23774</c:v>
                </c:pt>
                <c:pt idx="770">
                  <c:v>23802</c:v>
                </c:pt>
                <c:pt idx="771">
                  <c:v>23833</c:v>
                </c:pt>
                <c:pt idx="772">
                  <c:v>23863</c:v>
                </c:pt>
                <c:pt idx="773">
                  <c:v>23894</c:v>
                </c:pt>
                <c:pt idx="774">
                  <c:v>23924</c:v>
                </c:pt>
                <c:pt idx="775">
                  <c:v>23955</c:v>
                </c:pt>
                <c:pt idx="776">
                  <c:v>23986</c:v>
                </c:pt>
                <c:pt idx="777">
                  <c:v>24016</c:v>
                </c:pt>
                <c:pt idx="778">
                  <c:v>24047</c:v>
                </c:pt>
                <c:pt idx="779">
                  <c:v>24077</c:v>
                </c:pt>
                <c:pt idx="780">
                  <c:v>24108</c:v>
                </c:pt>
                <c:pt idx="781">
                  <c:v>24139</c:v>
                </c:pt>
                <c:pt idx="782">
                  <c:v>24167</c:v>
                </c:pt>
                <c:pt idx="783">
                  <c:v>24198</c:v>
                </c:pt>
                <c:pt idx="784">
                  <c:v>24228</c:v>
                </c:pt>
                <c:pt idx="785">
                  <c:v>24259</c:v>
                </c:pt>
                <c:pt idx="786">
                  <c:v>24289</c:v>
                </c:pt>
                <c:pt idx="787">
                  <c:v>24320</c:v>
                </c:pt>
                <c:pt idx="788">
                  <c:v>24351</c:v>
                </c:pt>
                <c:pt idx="789">
                  <c:v>24381</c:v>
                </c:pt>
                <c:pt idx="790">
                  <c:v>24412</c:v>
                </c:pt>
                <c:pt idx="791">
                  <c:v>24442</c:v>
                </c:pt>
                <c:pt idx="792">
                  <c:v>24473</c:v>
                </c:pt>
                <c:pt idx="793">
                  <c:v>24504</c:v>
                </c:pt>
                <c:pt idx="794">
                  <c:v>24532</c:v>
                </c:pt>
                <c:pt idx="795">
                  <c:v>24563</c:v>
                </c:pt>
                <c:pt idx="796">
                  <c:v>24593</c:v>
                </c:pt>
                <c:pt idx="797">
                  <c:v>24624</c:v>
                </c:pt>
                <c:pt idx="798">
                  <c:v>24654</c:v>
                </c:pt>
                <c:pt idx="799">
                  <c:v>24685</c:v>
                </c:pt>
                <c:pt idx="800">
                  <c:v>24716</c:v>
                </c:pt>
                <c:pt idx="801">
                  <c:v>24746</c:v>
                </c:pt>
                <c:pt idx="802">
                  <c:v>24777</c:v>
                </c:pt>
                <c:pt idx="803">
                  <c:v>24807</c:v>
                </c:pt>
                <c:pt idx="804">
                  <c:v>24838</c:v>
                </c:pt>
                <c:pt idx="805">
                  <c:v>24869</c:v>
                </c:pt>
                <c:pt idx="806">
                  <c:v>24898</c:v>
                </c:pt>
                <c:pt idx="807">
                  <c:v>24929</c:v>
                </c:pt>
                <c:pt idx="808">
                  <c:v>24959</c:v>
                </c:pt>
                <c:pt idx="809">
                  <c:v>24990</c:v>
                </c:pt>
                <c:pt idx="810">
                  <c:v>25020</c:v>
                </c:pt>
                <c:pt idx="811">
                  <c:v>25051</c:v>
                </c:pt>
                <c:pt idx="812">
                  <c:v>25082</c:v>
                </c:pt>
                <c:pt idx="813">
                  <c:v>25112</c:v>
                </c:pt>
                <c:pt idx="814">
                  <c:v>25143</c:v>
                </c:pt>
                <c:pt idx="815">
                  <c:v>25173</c:v>
                </c:pt>
                <c:pt idx="816">
                  <c:v>25204</c:v>
                </c:pt>
                <c:pt idx="817">
                  <c:v>25235</c:v>
                </c:pt>
                <c:pt idx="818">
                  <c:v>25263</c:v>
                </c:pt>
                <c:pt idx="819">
                  <c:v>25294</c:v>
                </c:pt>
                <c:pt idx="820">
                  <c:v>25324</c:v>
                </c:pt>
                <c:pt idx="821">
                  <c:v>25355</c:v>
                </c:pt>
                <c:pt idx="822">
                  <c:v>25385</c:v>
                </c:pt>
                <c:pt idx="823">
                  <c:v>25416</c:v>
                </c:pt>
                <c:pt idx="824">
                  <c:v>25447</c:v>
                </c:pt>
                <c:pt idx="825">
                  <c:v>25477</c:v>
                </c:pt>
                <c:pt idx="826">
                  <c:v>25508</c:v>
                </c:pt>
                <c:pt idx="827">
                  <c:v>25538</c:v>
                </c:pt>
                <c:pt idx="828">
                  <c:v>25569</c:v>
                </c:pt>
                <c:pt idx="829">
                  <c:v>25600</c:v>
                </c:pt>
                <c:pt idx="830">
                  <c:v>25628</c:v>
                </c:pt>
                <c:pt idx="831">
                  <c:v>25659</c:v>
                </c:pt>
                <c:pt idx="832">
                  <c:v>25689</c:v>
                </c:pt>
                <c:pt idx="833">
                  <c:v>25720</c:v>
                </c:pt>
                <c:pt idx="834">
                  <c:v>25750</c:v>
                </c:pt>
                <c:pt idx="835">
                  <c:v>25781</c:v>
                </c:pt>
                <c:pt idx="836">
                  <c:v>25812</c:v>
                </c:pt>
                <c:pt idx="837">
                  <c:v>25842</c:v>
                </c:pt>
                <c:pt idx="838">
                  <c:v>25873</c:v>
                </c:pt>
                <c:pt idx="839">
                  <c:v>25903</c:v>
                </c:pt>
                <c:pt idx="840">
                  <c:v>25934</c:v>
                </c:pt>
                <c:pt idx="841">
                  <c:v>25965</c:v>
                </c:pt>
                <c:pt idx="842">
                  <c:v>25993</c:v>
                </c:pt>
                <c:pt idx="843">
                  <c:v>26024</c:v>
                </c:pt>
                <c:pt idx="844">
                  <c:v>26054</c:v>
                </c:pt>
                <c:pt idx="845">
                  <c:v>26085</c:v>
                </c:pt>
                <c:pt idx="846">
                  <c:v>26115</c:v>
                </c:pt>
                <c:pt idx="847">
                  <c:v>26146</c:v>
                </c:pt>
                <c:pt idx="848">
                  <c:v>26177</c:v>
                </c:pt>
                <c:pt idx="849">
                  <c:v>26207</c:v>
                </c:pt>
                <c:pt idx="850">
                  <c:v>26238</c:v>
                </c:pt>
                <c:pt idx="851">
                  <c:v>26268</c:v>
                </c:pt>
                <c:pt idx="852">
                  <c:v>26299</c:v>
                </c:pt>
                <c:pt idx="853">
                  <c:v>26330</c:v>
                </c:pt>
                <c:pt idx="854">
                  <c:v>26359</c:v>
                </c:pt>
                <c:pt idx="855">
                  <c:v>26390</c:v>
                </c:pt>
                <c:pt idx="856">
                  <c:v>26420</c:v>
                </c:pt>
                <c:pt idx="857">
                  <c:v>26451</c:v>
                </c:pt>
                <c:pt idx="858">
                  <c:v>26481</c:v>
                </c:pt>
                <c:pt idx="859">
                  <c:v>26512</c:v>
                </c:pt>
                <c:pt idx="860">
                  <c:v>26543</c:v>
                </c:pt>
                <c:pt idx="861">
                  <c:v>26573</c:v>
                </c:pt>
                <c:pt idx="862">
                  <c:v>26604</c:v>
                </c:pt>
                <c:pt idx="863">
                  <c:v>26634</c:v>
                </c:pt>
                <c:pt idx="864">
                  <c:v>26665</c:v>
                </c:pt>
                <c:pt idx="865">
                  <c:v>26696</c:v>
                </c:pt>
                <c:pt idx="866">
                  <c:v>26724</c:v>
                </c:pt>
                <c:pt idx="867">
                  <c:v>26755</c:v>
                </c:pt>
                <c:pt idx="868">
                  <c:v>26785</c:v>
                </c:pt>
                <c:pt idx="869">
                  <c:v>26816</c:v>
                </c:pt>
                <c:pt idx="870">
                  <c:v>26846</c:v>
                </c:pt>
                <c:pt idx="871">
                  <c:v>26877</c:v>
                </c:pt>
                <c:pt idx="872">
                  <c:v>26908</c:v>
                </c:pt>
                <c:pt idx="873">
                  <c:v>26938</c:v>
                </c:pt>
                <c:pt idx="874">
                  <c:v>26969</c:v>
                </c:pt>
                <c:pt idx="875">
                  <c:v>26999</c:v>
                </c:pt>
                <c:pt idx="876">
                  <c:v>27030</c:v>
                </c:pt>
                <c:pt idx="877">
                  <c:v>27061</c:v>
                </c:pt>
                <c:pt idx="878">
                  <c:v>27089</c:v>
                </c:pt>
                <c:pt idx="879">
                  <c:v>27120</c:v>
                </c:pt>
                <c:pt idx="880">
                  <c:v>27150</c:v>
                </c:pt>
                <c:pt idx="881">
                  <c:v>27181</c:v>
                </c:pt>
                <c:pt idx="882">
                  <c:v>27211</c:v>
                </c:pt>
                <c:pt idx="883">
                  <c:v>27242</c:v>
                </c:pt>
                <c:pt idx="884">
                  <c:v>27273</c:v>
                </c:pt>
                <c:pt idx="885">
                  <c:v>27303</c:v>
                </c:pt>
                <c:pt idx="886">
                  <c:v>27334</c:v>
                </c:pt>
                <c:pt idx="887">
                  <c:v>27364</c:v>
                </c:pt>
                <c:pt idx="888">
                  <c:v>27395</c:v>
                </c:pt>
                <c:pt idx="889">
                  <c:v>27426</c:v>
                </c:pt>
                <c:pt idx="890">
                  <c:v>27454</c:v>
                </c:pt>
                <c:pt idx="891">
                  <c:v>27485</c:v>
                </c:pt>
                <c:pt idx="892">
                  <c:v>27515</c:v>
                </c:pt>
                <c:pt idx="893">
                  <c:v>27546</c:v>
                </c:pt>
                <c:pt idx="894">
                  <c:v>27576</c:v>
                </c:pt>
                <c:pt idx="895">
                  <c:v>27607</c:v>
                </c:pt>
                <c:pt idx="896">
                  <c:v>27638</c:v>
                </c:pt>
                <c:pt idx="897">
                  <c:v>27668</c:v>
                </c:pt>
                <c:pt idx="898">
                  <c:v>27699</c:v>
                </c:pt>
                <c:pt idx="899">
                  <c:v>27729</c:v>
                </c:pt>
                <c:pt idx="900">
                  <c:v>27760</c:v>
                </c:pt>
                <c:pt idx="901">
                  <c:v>27791</c:v>
                </c:pt>
                <c:pt idx="902">
                  <c:v>27820</c:v>
                </c:pt>
                <c:pt idx="903">
                  <c:v>27851</c:v>
                </c:pt>
                <c:pt idx="904">
                  <c:v>27881</c:v>
                </c:pt>
                <c:pt idx="905">
                  <c:v>27912</c:v>
                </c:pt>
                <c:pt idx="906">
                  <c:v>27942</c:v>
                </c:pt>
                <c:pt idx="907">
                  <c:v>27973</c:v>
                </c:pt>
                <c:pt idx="908">
                  <c:v>28004</c:v>
                </c:pt>
                <c:pt idx="909">
                  <c:v>28034</c:v>
                </c:pt>
                <c:pt idx="910">
                  <c:v>28065</c:v>
                </c:pt>
                <c:pt idx="911">
                  <c:v>28095</c:v>
                </c:pt>
                <c:pt idx="912">
                  <c:v>28126</c:v>
                </c:pt>
                <c:pt idx="913">
                  <c:v>28157</c:v>
                </c:pt>
                <c:pt idx="914">
                  <c:v>28185</c:v>
                </c:pt>
                <c:pt idx="915">
                  <c:v>28216</c:v>
                </c:pt>
                <c:pt idx="916">
                  <c:v>28246</c:v>
                </c:pt>
                <c:pt idx="917">
                  <c:v>28277</c:v>
                </c:pt>
                <c:pt idx="918">
                  <c:v>28307</c:v>
                </c:pt>
                <c:pt idx="919">
                  <c:v>28338</c:v>
                </c:pt>
                <c:pt idx="920">
                  <c:v>28369</c:v>
                </c:pt>
                <c:pt idx="921">
                  <c:v>28399</c:v>
                </c:pt>
                <c:pt idx="922">
                  <c:v>28430</c:v>
                </c:pt>
                <c:pt idx="923">
                  <c:v>28460</c:v>
                </c:pt>
                <c:pt idx="924">
                  <c:v>28491</c:v>
                </c:pt>
                <c:pt idx="925">
                  <c:v>28522</c:v>
                </c:pt>
                <c:pt idx="926">
                  <c:v>28550</c:v>
                </c:pt>
                <c:pt idx="927">
                  <c:v>28581</c:v>
                </c:pt>
                <c:pt idx="928">
                  <c:v>28611</c:v>
                </c:pt>
                <c:pt idx="929">
                  <c:v>28642</c:v>
                </c:pt>
                <c:pt idx="930">
                  <c:v>28672</c:v>
                </c:pt>
                <c:pt idx="931">
                  <c:v>28703</c:v>
                </c:pt>
                <c:pt idx="932">
                  <c:v>28734</c:v>
                </c:pt>
                <c:pt idx="933">
                  <c:v>28764</c:v>
                </c:pt>
                <c:pt idx="934">
                  <c:v>28795</c:v>
                </c:pt>
                <c:pt idx="935">
                  <c:v>28825</c:v>
                </c:pt>
                <c:pt idx="936">
                  <c:v>28856</c:v>
                </c:pt>
                <c:pt idx="937">
                  <c:v>28887</c:v>
                </c:pt>
                <c:pt idx="938">
                  <c:v>28915</c:v>
                </c:pt>
                <c:pt idx="939">
                  <c:v>28946</c:v>
                </c:pt>
                <c:pt idx="940">
                  <c:v>28976</c:v>
                </c:pt>
                <c:pt idx="941">
                  <c:v>29007</c:v>
                </c:pt>
                <c:pt idx="942">
                  <c:v>29037</c:v>
                </c:pt>
                <c:pt idx="943">
                  <c:v>29068</c:v>
                </c:pt>
                <c:pt idx="944">
                  <c:v>29099</c:v>
                </c:pt>
                <c:pt idx="945">
                  <c:v>29129</c:v>
                </c:pt>
                <c:pt idx="946">
                  <c:v>29160</c:v>
                </c:pt>
                <c:pt idx="947">
                  <c:v>29190</c:v>
                </c:pt>
                <c:pt idx="948">
                  <c:v>29221</c:v>
                </c:pt>
                <c:pt idx="949">
                  <c:v>29252</c:v>
                </c:pt>
                <c:pt idx="950">
                  <c:v>29281</c:v>
                </c:pt>
                <c:pt idx="951">
                  <c:v>29312</c:v>
                </c:pt>
                <c:pt idx="952">
                  <c:v>29342</c:v>
                </c:pt>
                <c:pt idx="953">
                  <c:v>29373</c:v>
                </c:pt>
                <c:pt idx="954">
                  <c:v>29403</c:v>
                </c:pt>
                <c:pt idx="955">
                  <c:v>29434</c:v>
                </c:pt>
                <c:pt idx="956">
                  <c:v>29465</c:v>
                </c:pt>
                <c:pt idx="957">
                  <c:v>29495</c:v>
                </c:pt>
                <c:pt idx="958">
                  <c:v>29526</c:v>
                </c:pt>
                <c:pt idx="959">
                  <c:v>29556</c:v>
                </c:pt>
                <c:pt idx="960">
                  <c:v>29587</c:v>
                </c:pt>
                <c:pt idx="961">
                  <c:v>29618</c:v>
                </c:pt>
                <c:pt idx="962">
                  <c:v>29646</c:v>
                </c:pt>
                <c:pt idx="963">
                  <c:v>29677</c:v>
                </c:pt>
                <c:pt idx="964">
                  <c:v>29707</c:v>
                </c:pt>
                <c:pt idx="965">
                  <c:v>29738</c:v>
                </c:pt>
                <c:pt idx="966">
                  <c:v>29768</c:v>
                </c:pt>
                <c:pt idx="967">
                  <c:v>29799</c:v>
                </c:pt>
                <c:pt idx="968">
                  <c:v>29830</c:v>
                </c:pt>
                <c:pt idx="969">
                  <c:v>29860</c:v>
                </c:pt>
                <c:pt idx="970">
                  <c:v>29891</c:v>
                </c:pt>
                <c:pt idx="971">
                  <c:v>29921</c:v>
                </c:pt>
                <c:pt idx="972">
                  <c:v>29952</c:v>
                </c:pt>
                <c:pt idx="973">
                  <c:v>29983</c:v>
                </c:pt>
                <c:pt idx="974">
                  <c:v>30011</c:v>
                </c:pt>
                <c:pt idx="975">
                  <c:v>30042</c:v>
                </c:pt>
                <c:pt idx="976">
                  <c:v>30072</c:v>
                </c:pt>
                <c:pt idx="977">
                  <c:v>30103</c:v>
                </c:pt>
                <c:pt idx="978">
                  <c:v>30133</c:v>
                </c:pt>
                <c:pt idx="979">
                  <c:v>30164</c:v>
                </c:pt>
                <c:pt idx="980">
                  <c:v>30195</c:v>
                </c:pt>
                <c:pt idx="981">
                  <c:v>30225</c:v>
                </c:pt>
                <c:pt idx="982">
                  <c:v>30256</c:v>
                </c:pt>
                <c:pt idx="983">
                  <c:v>30286</c:v>
                </c:pt>
                <c:pt idx="984">
                  <c:v>30317</c:v>
                </c:pt>
                <c:pt idx="985">
                  <c:v>30348</c:v>
                </c:pt>
                <c:pt idx="986">
                  <c:v>30376</c:v>
                </c:pt>
                <c:pt idx="987">
                  <c:v>30407</c:v>
                </c:pt>
                <c:pt idx="988">
                  <c:v>30437</c:v>
                </c:pt>
                <c:pt idx="989">
                  <c:v>30468</c:v>
                </c:pt>
                <c:pt idx="990">
                  <c:v>30498</c:v>
                </c:pt>
                <c:pt idx="991">
                  <c:v>30529</c:v>
                </c:pt>
                <c:pt idx="992">
                  <c:v>30560</c:v>
                </c:pt>
                <c:pt idx="993">
                  <c:v>30590</c:v>
                </c:pt>
                <c:pt idx="994">
                  <c:v>30621</c:v>
                </c:pt>
                <c:pt idx="995">
                  <c:v>30651</c:v>
                </c:pt>
                <c:pt idx="996">
                  <c:v>30682</c:v>
                </c:pt>
                <c:pt idx="997">
                  <c:v>30713</c:v>
                </c:pt>
                <c:pt idx="998">
                  <c:v>30742</c:v>
                </c:pt>
                <c:pt idx="999">
                  <c:v>30773</c:v>
                </c:pt>
                <c:pt idx="1000">
                  <c:v>30803</c:v>
                </c:pt>
                <c:pt idx="1001">
                  <c:v>30834</c:v>
                </c:pt>
                <c:pt idx="1002">
                  <c:v>30864</c:v>
                </c:pt>
                <c:pt idx="1003">
                  <c:v>30895</c:v>
                </c:pt>
                <c:pt idx="1004">
                  <c:v>30926</c:v>
                </c:pt>
                <c:pt idx="1005">
                  <c:v>30956</c:v>
                </c:pt>
                <c:pt idx="1006">
                  <c:v>30987</c:v>
                </c:pt>
                <c:pt idx="1007">
                  <c:v>31017</c:v>
                </c:pt>
                <c:pt idx="1008">
                  <c:v>31048</c:v>
                </c:pt>
                <c:pt idx="1009">
                  <c:v>31079</c:v>
                </c:pt>
                <c:pt idx="1010">
                  <c:v>31107</c:v>
                </c:pt>
                <c:pt idx="1011">
                  <c:v>31138</c:v>
                </c:pt>
                <c:pt idx="1012">
                  <c:v>31168</c:v>
                </c:pt>
                <c:pt idx="1013">
                  <c:v>31199</c:v>
                </c:pt>
                <c:pt idx="1014">
                  <c:v>31229</c:v>
                </c:pt>
                <c:pt idx="1015">
                  <c:v>31260</c:v>
                </c:pt>
                <c:pt idx="1016">
                  <c:v>31291</c:v>
                </c:pt>
                <c:pt idx="1017">
                  <c:v>31321</c:v>
                </c:pt>
                <c:pt idx="1018">
                  <c:v>31352</c:v>
                </c:pt>
                <c:pt idx="1019">
                  <c:v>31382</c:v>
                </c:pt>
                <c:pt idx="1020">
                  <c:v>31413</c:v>
                </c:pt>
                <c:pt idx="1021">
                  <c:v>31444</c:v>
                </c:pt>
                <c:pt idx="1022">
                  <c:v>31472</c:v>
                </c:pt>
                <c:pt idx="1023">
                  <c:v>31503</c:v>
                </c:pt>
                <c:pt idx="1024">
                  <c:v>31533</c:v>
                </c:pt>
                <c:pt idx="1025">
                  <c:v>31564</c:v>
                </c:pt>
                <c:pt idx="1026">
                  <c:v>31594</c:v>
                </c:pt>
                <c:pt idx="1027">
                  <c:v>31625</c:v>
                </c:pt>
                <c:pt idx="1028">
                  <c:v>31656</c:v>
                </c:pt>
                <c:pt idx="1029">
                  <c:v>31686</c:v>
                </c:pt>
                <c:pt idx="1030">
                  <c:v>31717</c:v>
                </c:pt>
                <c:pt idx="1031">
                  <c:v>31747</c:v>
                </c:pt>
                <c:pt idx="1032">
                  <c:v>31778</c:v>
                </c:pt>
                <c:pt idx="1033">
                  <c:v>31809</c:v>
                </c:pt>
                <c:pt idx="1034">
                  <c:v>31837</c:v>
                </c:pt>
                <c:pt idx="1035">
                  <c:v>31868</c:v>
                </c:pt>
                <c:pt idx="1036">
                  <c:v>31898</c:v>
                </c:pt>
                <c:pt idx="1037">
                  <c:v>31929</c:v>
                </c:pt>
                <c:pt idx="1038">
                  <c:v>31959</c:v>
                </c:pt>
                <c:pt idx="1039">
                  <c:v>31990</c:v>
                </c:pt>
                <c:pt idx="1040">
                  <c:v>32021</c:v>
                </c:pt>
                <c:pt idx="1041">
                  <c:v>32051</c:v>
                </c:pt>
                <c:pt idx="1042">
                  <c:v>32082</c:v>
                </c:pt>
                <c:pt idx="1043">
                  <c:v>32112</c:v>
                </c:pt>
                <c:pt idx="1044">
                  <c:v>32143</c:v>
                </c:pt>
                <c:pt idx="1045">
                  <c:v>32174</c:v>
                </c:pt>
                <c:pt idx="1046">
                  <c:v>32203</c:v>
                </c:pt>
                <c:pt idx="1047">
                  <c:v>32234</c:v>
                </c:pt>
                <c:pt idx="1048">
                  <c:v>32264</c:v>
                </c:pt>
                <c:pt idx="1049">
                  <c:v>32295</c:v>
                </c:pt>
                <c:pt idx="1050">
                  <c:v>32325</c:v>
                </c:pt>
                <c:pt idx="1051">
                  <c:v>32356</c:v>
                </c:pt>
                <c:pt idx="1052">
                  <c:v>32387</c:v>
                </c:pt>
                <c:pt idx="1053">
                  <c:v>32417</c:v>
                </c:pt>
                <c:pt idx="1054">
                  <c:v>32448</c:v>
                </c:pt>
                <c:pt idx="1055">
                  <c:v>32478</c:v>
                </c:pt>
                <c:pt idx="1056">
                  <c:v>32509</c:v>
                </c:pt>
                <c:pt idx="1057">
                  <c:v>32540</c:v>
                </c:pt>
                <c:pt idx="1058">
                  <c:v>32568</c:v>
                </c:pt>
                <c:pt idx="1059">
                  <c:v>32599</c:v>
                </c:pt>
                <c:pt idx="1060">
                  <c:v>32629</c:v>
                </c:pt>
                <c:pt idx="1061">
                  <c:v>32660</c:v>
                </c:pt>
                <c:pt idx="1062">
                  <c:v>32690</c:v>
                </c:pt>
                <c:pt idx="1063">
                  <c:v>32721</c:v>
                </c:pt>
                <c:pt idx="1064">
                  <c:v>32752</c:v>
                </c:pt>
                <c:pt idx="1065">
                  <c:v>32782</c:v>
                </c:pt>
                <c:pt idx="1066">
                  <c:v>32813</c:v>
                </c:pt>
                <c:pt idx="1067">
                  <c:v>32843</c:v>
                </c:pt>
                <c:pt idx="1068">
                  <c:v>32874</c:v>
                </c:pt>
                <c:pt idx="1069">
                  <c:v>32905</c:v>
                </c:pt>
                <c:pt idx="1070">
                  <c:v>32933</c:v>
                </c:pt>
                <c:pt idx="1071">
                  <c:v>32964</c:v>
                </c:pt>
                <c:pt idx="1072">
                  <c:v>32994</c:v>
                </c:pt>
                <c:pt idx="1073">
                  <c:v>33025</c:v>
                </c:pt>
                <c:pt idx="1074">
                  <c:v>33055</c:v>
                </c:pt>
                <c:pt idx="1075">
                  <c:v>33086</c:v>
                </c:pt>
                <c:pt idx="1076">
                  <c:v>33117</c:v>
                </c:pt>
                <c:pt idx="1077">
                  <c:v>33147</c:v>
                </c:pt>
                <c:pt idx="1078">
                  <c:v>33178</c:v>
                </c:pt>
                <c:pt idx="1079">
                  <c:v>33208</c:v>
                </c:pt>
                <c:pt idx="1080">
                  <c:v>33239</c:v>
                </c:pt>
                <c:pt idx="1081">
                  <c:v>33270</c:v>
                </c:pt>
                <c:pt idx="1082">
                  <c:v>33298</c:v>
                </c:pt>
                <c:pt idx="1083">
                  <c:v>33329</c:v>
                </c:pt>
                <c:pt idx="1084">
                  <c:v>33359</c:v>
                </c:pt>
                <c:pt idx="1085">
                  <c:v>33390</c:v>
                </c:pt>
                <c:pt idx="1086">
                  <c:v>33420</c:v>
                </c:pt>
                <c:pt idx="1087">
                  <c:v>33451</c:v>
                </c:pt>
                <c:pt idx="1088">
                  <c:v>33482</c:v>
                </c:pt>
                <c:pt idx="1089">
                  <c:v>33512</c:v>
                </c:pt>
                <c:pt idx="1090">
                  <c:v>33543</c:v>
                </c:pt>
                <c:pt idx="1091">
                  <c:v>33573</c:v>
                </c:pt>
                <c:pt idx="1092">
                  <c:v>33604</c:v>
                </c:pt>
                <c:pt idx="1093">
                  <c:v>33635</c:v>
                </c:pt>
                <c:pt idx="1094">
                  <c:v>33664</c:v>
                </c:pt>
                <c:pt idx="1095">
                  <c:v>33695</c:v>
                </c:pt>
                <c:pt idx="1096">
                  <c:v>33725</c:v>
                </c:pt>
                <c:pt idx="1097">
                  <c:v>33756</c:v>
                </c:pt>
                <c:pt idx="1098">
                  <c:v>33786</c:v>
                </c:pt>
                <c:pt idx="1099">
                  <c:v>33817</c:v>
                </c:pt>
                <c:pt idx="1100">
                  <c:v>33848</c:v>
                </c:pt>
                <c:pt idx="1101">
                  <c:v>33878</c:v>
                </c:pt>
                <c:pt idx="1102">
                  <c:v>33909</c:v>
                </c:pt>
                <c:pt idx="1103">
                  <c:v>33939</c:v>
                </c:pt>
                <c:pt idx="1104">
                  <c:v>33970</c:v>
                </c:pt>
                <c:pt idx="1105">
                  <c:v>34001</c:v>
                </c:pt>
                <c:pt idx="1106">
                  <c:v>34029</c:v>
                </c:pt>
                <c:pt idx="1107">
                  <c:v>34060</c:v>
                </c:pt>
                <c:pt idx="1108">
                  <c:v>34090</c:v>
                </c:pt>
                <c:pt idx="1109">
                  <c:v>34121</c:v>
                </c:pt>
                <c:pt idx="1110">
                  <c:v>34151</c:v>
                </c:pt>
                <c:pt idx="1111">
                  <c:v>34182</c:v>
                </c:pt>
                <c:pt idx="1112">
                  <c:v>34213</c:v>
                </c:pt>
                <c:pt idx="1113">
                  <c:v>34243</c:v>
                </c:pt>
                <c:pt idx="1114">
                  <c:v>34274</c:v>
                </c:pt>
                <c:pt idx="1115">
                  <c:v>34304</c:v>
                </c:pt>
                <c:pt idx="1116">
                  <c:v>34335</c:v>
                </c:pt>
                <c:pt idx="1117">
                  <c:v>34366</c:v>
                </c:pt>
                <c:pt idx="1118">
                  <c:v>34394</c:v>
                </c:pt>
                <c:pt idx="1119">
                  <c:v>34425</c:v>
                </c:pt>
                <c:pt idx="1120">
                  <c:v>34455</c:v>
                </c:pt>
                <c:pt idx="1121">
                  <c:v>34486</c:v>
                </c:pt>
                <c:pt idx="1122">
                  <c:v>34516</c:v>
                </c:pt>
                <c:pt idx="1123">
                  <c:v>34547</c:v>
                </c:pt>
                <c:pt idx="1124">
                  <c:v>34578</c:v>
                </c:pt>
                <c:pt idx="1125">
                  <c:v>34608</c:v>
                </c:pt>
                <c:pt idx="1126">
                  <c:v>34639</c:v>
                </c:pt>
                <c:pt idx="1127">
                  <c:v>34669</c:v>
                </c:pt>
                <c:pt idx="1128">
                  <c:v>34700</c:v>
                </c:pt>
                <c:pt idx="1129">
                  <c:v>34731</c:v>
                </c:pt>
                <c:pt idx="1130">
                  <c:v>34759</c:v>
                </c:pt>
                <c:pt idx="1131">
                  <c:v>34790</c:v>
                </c:pt>
                <c:pt idx="1132">
                  <c:v>34820</c:v>
                </c:pt>
                <c:pt idx="1133">
                  <c:v>34851</c:v>
                </c:pt>
                <c:pt idx="1134">
                  <c:v>34881</c:v>
                </c:pt>
                <c:pt idx="1135">
                  <c:v>34912</c:v>
                </c:pt>
                <c:pt idx="1136">
                  <c:v>34943</c:v>
                </c:pt>
                <c:pt idx="1137">
                  <c:v>34973</c:v>
                </c:pt>
                <c:pt idx="1138">
                  <c:v>35004</c:v>
                </c:pt>
                <c:pt idx="1139">
                  <c:v>35034</c:v>
                </c:pt>
                <c:pt idx="1140">
                  <c:v>35065</c:v>
                </c:pt>
                <c:pt idx="1141">
                  <c:v>35096</c:v>
                </c:pt>
                <c:pt idx="1142">
                  <c:v>35125</c:v>
                </c:pt>
                <c:pt idx="1143">
                  <c:v>35156</c:v>
                </c:pt>
                <c:pt idx="1144">
                  <c:v>35186</c:v>
                </c:pt>
                <c:pt idx="1145">
                  <c:v>35217</c:v>
                </c:pt>
                <c:pt idx="1146">
                  <c:v>35247</c:v>
                </c:pt>
                <c:pt idx="1147">
                  <c:v>35278</c:v>
                </c:pt>
                <c:pt idx="1148">
                  <c:v>35309</c:v>
                </c:pt>
                <c:pt idx="1149">
                  <c:v>35339</c:v>
                </c:pt>
                <c:pt idx="1150">
                  <c:v>35370</c:v>
                </c:pt>
                <c:pt idx="1151">
                  <c:v>35400</c:v>
                </c:pt>
                <c:pt idx="1152">
                  <c:v>35431</c:v>
                </c:pt>
                <c:pt idx="1153">
                  <c:v>35462</c:v>
                </c:pt>
                <c:pt idx="1154">
                  <c:v>35490</c:v>
                </c:pt>
                <c:pt idx="1155">
                  <c:v>35521</c:v>
                </c:pt>
                <c:pt idx="1156">
                  <c:v>35551</c:v>
                </c:pt>
                <c:pt idx="1157">
                  <c:v>35582</c:v>
                </c:pt>
                <c:pt idx="1158">
                  <c:v>35612</c:v>
                </c:pt>
                <c:pt idx="1159">
                  <c:v>35643</c:v>
                </c:pt>
                <c:pt idx="1160">
                  <c:v>35674</c:v>
                </c:pt>
                <c:pt idx="1161">
                  <c:v>35704</c:v>
                </c:pt>
                <c:pt idx="1162">
                  <c:v>35735</c:v>
                </c:pt>
                <c:pt idx="1163">
                  <c:v>35765</c:v>
                </c:pt>
                <c:pt idx="1164">
                  <c:v>35796</c:v>
                </c:pt>
                <c:pt idx="1165">
                  <c:v>35827</c:v>
                </c:pt>
                <c:pt idx="1166">
                  <c:v>35855</c:v>
                </c:pt>
                <c:pt idx="1167">
                  <c:v>35886</c:v>
                </c:pt>
                <c:pt idx="1168">
                  <c:v>35916</c:v>
                </c:pt>
                <c:pt idx="1169">
                  <c:v>35947</c:v>
                </c:pt>
                <c:pt idx="1170">
                  <c:v>35977</c:v>
                </c:pt>
                <c:pt idx="1171">
                  <c:v>36008</c:v>
                </c:pt>
                <c:pt idx="1172">
                  <c:v>36039</c:v>
                </c:pt>
                <c:pt idx="1173">
                  <c:v>36069</c:v>
                </c:pt>
                <c:pt idx="1174">
                  <c:v>36100</c:v>
                </c:pt>
                <c:pt idx="1175">
                  <c:v>36130</c:v>
                </c:pt>
                <c:pt idx="1176">
                  <c:v>36161</c:v>
                </c:pt>
                <c:pt idx="1177">
                  <c:v>36192</c:v>
                </c:pt>
                <c:pt idx="1178">
                  <c:v>36220</c:v>
                </c:pt>
                <c:pt idx="1179">
                  <c:v>36251</c:v>
                </c:pt>
                <c:pt idx="1180">
                  <c:v>36281</c:v>
                </c:pt>
                <c:pt idx="1181">
                  <c:v>36312</c:v>
                </c:pt>
                <c:pt idx="1182">
                  <c:v>36342</c:v>
                </c:pt>
                <c:pt idx="1183">
                  <c:v>36373</c:v>
                </c:pt>
                <c:pt idx="1184">
                  <c:v>36404</c:v>
                </c:pt>
                <c:pt idx="1185">
                  <c:v>36434</c:v>
                </c:pt>
                <c:pt idx="1186">
                  <c:v>36465</c:v>
                </c:pt>
                <c:pt idx="1187">
                  <c:v>36495</c:v>
                </c:pt>
                <c:pt idx="1188">
                  <c:v>36526</c:v>
                </c:pt>
                <c:pt idx="1189">
                  <c:v>36557</c:v>
                </c:pt>
                <c:pt idx="1190">
                  <c:v>36586</c:v>
                </c:pt>
                <c:pt idx="1191">
                  <c:v>36617</c:v>
                </c:pt>
                <c:pt idx="1192">
                  <c:v>36647</c:v>
                </c:pt>
                <c:pt idx="1193">
                  <c:v>36678</c:v>
                </c:pt>
                <c:pt idx="1194">
                  <c:v>36708</c:v>
                </c:pt>
                <c:pt idx="1195">
                  <c:v>36739</c:v>
                </c:pt>
                <c:pt idx="1196">
                  <c:v>36770</c:v>
                </c:pt>
                <c:pt idx="1197">
                  <c:v>36800</c:v>
                </c:pt>
                <c:pt idx="1198">
                  <c:v>36831</c:v>
                </c:pt>
                <c:pt idx="1199">
                  <c:v>36861</c:v>
                </c:pt>
                <c:pt idx="1200">
                  <c:v>36892</c:v>
                </c:pt>
                <c:pt idx="1201">
                  <c:v>36923</c:v>
                </c:pt>
                <c:pt idx="1202">
                  <c:v>36951</c:v>
                </c:pt>
                <c:pt idx="1203">
                  <c:v>36982</c:v>
                </c:pt>
                <c:pt idx="1204">
                  <c:v>37012</c:v>
                </c:pt>
                <c:pt idx="1205">
                  <c:v>37043</c:v>
                </c:pt>
                <c:pt idx="1206">
                  <c:v>37073</c:v>
                </c:pt>
                <c:pt idx="1207">
                  <c:v>37104</c:v>
                </c:pt>
                <c:pt idx="1208">
                  <c:v>37135</c:v>
                </c:pt>
                <c:pt idx="1209">
                  <c:v>37165</c:v>
                </c:pt>
                <c:pt idx="1210">
                  <c:v>37196</c:v>
                </c:pt>
                <c:pt idx="1211">
                  <c:v>37226</c:v>
                </c:pt>
                <c:pt idx="1212">
                  <c:v>37257</c:v>
                </c:pt>
                <c:pt idx="1213">
                  <c:v>37288</c:v>
                </c:pt>
                <c:pt idx="1214">
                  <c:v>37316</c:v>
                </c:pt>
                <c:pt idx="1215">
                  <c:v>37347</c:v>
                </c:pt>
                <c:pt idx="1216">
                  <c:v>37377</c:v>
                </c:pt>
                <c:pt idx="1217">
                  <c:v>37408</c:v>
                </c:pt>
                <c:pt idx="1218">
                  <c:v>37438</c:v>
                </c:pt>
                <c:pt idx="1219">
                  <c:v>37469</c:v>
                </c:pt>
                <c:pt idx="1220">
                  <c:v>37500</c:v>
                </c:pt>
                <c:pt idx="1221">
                  <c:v>37530</c:v>
                </c:pt>
                <c:pt idx="1222">
                  <c:v>37561</c:v>
                </c:pt>
                <c:pt idx="1223">
                  <c:v>37591</c:v>
                </c:pt>
                <c:pt idx="1224">
                  <c:v>37622</c:v>
                </c:pt>
                <c:pt idx="1225">
                  <c:v>37653</c:v>
                </c:pt>
                <c:pt idx="1226">
                  <c:v>37681</c:v>
                </c:pt>
                <c:pt idx="1227">
                  <c:v>37712</c:v>
                </c:pt>
                <c:pt idx="1228">
                  <c:v>37742</c:v>
                </c:pt>
                <c:pt idx="1229">
                  <c:v>37773</c:v>
                </c:pt>
                <c:pt idx="1230">
                  <c:v>37803</c:v>
                </c:pt>
                <c:pt idx="1231">
                  <c:v>37834</c:v>
                </c:pt>
                <c:pt idx="1232">
                  <c:v>37865</c:v>
                </c:pt>
                <c:pt idx="1233">
                  <c:v>37895</c:v>
                </c:pt>
                <c:pt idx="1234">
                  <c:v>37926</c:v>
                </c:pt>
                <c:pt idx="1235">
                  <c:v>37956</c:v>
                </c:pt>
                <c:pt idx="1236">
                  <c:v>37987</c:v>
                </c:pt>
                <c:pt idx="1237">
                  <c:v>38018</c:v>
                </c:pt>
                <c:pt idx="1238">
                  <c:v>38047</c:v>
                </c:pt>
                <c:pt idx="1239">
                  <c:v>38078</c:v>
                </c:pt>
                <c:pt idx="1240">
                  <c:v>38108</c:v>
                </c:pt>
                <c:pt idx="1241">
                  <c:v>38139</c:v>
                </c:pt>
                <c:pt idx="1242">
                  <c:v>38169</c:v>
                </c:pt>
                <c:pt idx="1243">
                  <c:v>38200</c:v>
                </c:pt>
                <c:pt idx="1244">
                  <c:v>38231</c:v>
                </c:pt>
                <c:pt idx="1245">
                  <c:v>38261</c:v>
                </c:pt>
                <c:pt idx="1246">
                  <c:v>38292</c:v>
                </c:pt>
                <c:pt idx="1247">
                  <c:v>38322</c:v>
                </c:pt>
                <c:pt idx="1248">
                  <c:v>38353</c:v>
                </c:pt>
                <c:pt idx="1249">
                  <c:v>38384</c:v>
                </c:pt>
                <c:pt idx="1250">
                  <c:v>38412</c:v>
                </c:pt>
                <c:pt idx="1251">
                  <c:v>38443</c:v>
                </c:pt>
                <c:pt idx="1252">
                  <c:v>38473</c:v>
                </c:pt>
                <c:pt idx="1253">
                  <c:v>38504</c:v>
                </c:pt>
                <c:pt idx="1254">
                  <c:v>38534</c:v>
                </c:pt>
                <c:pt idx="1255">
                  <c:v>38565</c:v>
                </c:pt>
                <c:pt idx="1256">
                  <c:v>38596</c:v>
                </c:pt>
                <c:pt idx="1257">
                  <c:v>38626</c:v>
                </c:pt>
                <c:pt idx="1258">
                  <c:v>38657</c:v>
                </c:pt>
                <c:pt idx="1259">
                  <c:v>38687</c:v>
                </c:pt>
                <c:pt idx="1260">
                  <c:v>38718</c:v>
                </c:pt>
                <c:pt idx="1261">
                  <c:v>38749</c:v>
                </c:pt>
                <c:pt idx="1262">
                  <c:v>38777</c:v>
                </c:pt>
                <c:pt idx="1263">
                  <c:v>38808</c:v>
                </c:pt>
                <c:pt idx="1264">
                  <c:v>38838</c:v>
                </c:pt>
                <c:pt idx="1265">
                  <c:v>38869</c:v>
                </c:pt>
                <c:pt idx="1266">
                  <c:v>38899</c:v>
                </c:pt>
                <c:pt idx="1267">
                  <c:v>38930</c:v>
                </c:pt>
                <c:pt idx="1268">
                  <c:v>38961</c:v>
                </c:pt>
                <c:pt idx="1269">
                  <c:v>38991</c:v>
                </c:pt>
                <c:pt idx="1270">
                  <c:v>39022</c:v>
                </c:pt>
                <c:pt idx="1271">
                  <c:v>39052</c:v>
                </c:pt>
                <c:pt idx="1272">
                  <c:v>39083</c:v>
                </c:pt>
                <c:pt idx="1273">
                  <c:v>39114</c:v>
                </c:pt>
                <c:pt idx="1274">
                  <c:v>39142</c:v>
                </c:pt>
                <c:pt idx="1275">
                  <c:v>39173</c:v>
                </c:pt>
                <c:pt idx="1276">
                  <c:v>39203</c:v>
                </c:pt>
                <c:pt idx="1277">
                  <c:v>39234</c:v>
                </c:pt>
                <c:pt idx="1278">
                  <c:v>39264</c:v>
                </c:pt>
                <c:pt idx="1279">
                  <c:v>39295</c:v>
                </c:pt>
                <c:pt idx="1280">
                  <c:v>39326</c:v>
                </c:pt>
                <c:pt idx="1281">
                  <c:v>39356</c:v>
                </c:pt>
                <c:pt idx="1282">
                  <c:v>39387</c:v>
                </c:pt>
                <c:pt idx="1283">
                  <c:v>39417</c:v>
                </c:pt>
                <c:pt idx="1284">
                  <c:v>39448</c:v>
                </c:pt>
                <c:pt idx="1285">
                  <c:v>39479</c:v>
                </c:pt>
                <c:pt idx="1286">
                  <c:v>39508</c:v>
                </c:pt>
                <c:pt idx="1287">
                  <c:v>39539</c:v>
                </c:pt>
                <c:pt idx="1288">
                  <c:v>39569</c:v>
                </c:pt>
                <c:pt idx="1289">
                  <c:v>39600</c:v>
                </c:pt>
                <c:pt idx="1290">
                  <c:v>39630</c:v>
                </c:pt>
                <c:pt idx="1291">
                  <c:v>39661</c:v>
                </c:pt>
                <c:pt idx="1292">
                  <c:v>39692</c:v>
                </c:pt>
                <c:pt idx="1293">
                  <c:v>39722</c:v>
                </c:pt>
                <c:pt idx="1294">
                  <c:v>39753</c:v>
                </c:pt>
                <c:pt idx="1295">
                  <c:v>39783</c:v>
                </c:pt>
                <c:pt idx="1296">
                  <c:v>39814</c:v>
                </c:pt>
                <c:pt idx="1297">
                  <c:v>39845</c:v>
                </c:pt>
                <c:pt idx="1298">
                  <c:v>39873</c:v>
                </c:pt>
                <c:pt idx="1299">
                  <c:v>39904</c:v>
                </c:pt>
                <c:pt idx="1300">
                  <c:v>39934</c:v>
                </c:pt>
                <c:pt idx="1301">
                  <c:v>39965</c:v>
                </c:pt>
                <c:pt idx="1302">
                  <c:v>39995</c:v>
                </c:pt>
                <c:pt idx="1303">
                  <c:v>40026</c:v>
                </c:pt>
                <c:pt idx="1304">
                  <c:v>40057</c:v>
                </c:pt>
                <c:pt idx="1305">
                  <c:v>40087</c:v>
                </c:pt>
                <c:pt idx="1306">
                  <c:v>40118</c:v>
                </c:pt>
                <c:pt idx="1307">
                  <c:v>40148</c:v>
                </c:pt>
                <c:pt idx="1308">
                  <c:v>40179</c:v>
                </c:pt>
                <c:pt idx="1309">
                  <c:v>40210</c:v>
                </c:pt>
                <c:pt idx="1310">
                  <c:v>40238</c:v>
                </c:pt>
                <c:pt idx="1311">
                  <c:v>40269</c:v>
                </c:pt>
                <c:pt idx="1312">
                  <c:v>40299</c:v>
                </c:pt>
                <c:pt idx="1313">
                  <c:v>40330</c:v>
                </c:pt>
                <c:pt idx="1314">
                  <c:v>40360</c:v>
                </c:pt>
                <c:pt idx="1315">
                  <c:v>40391</c:v>
                </c:pt>
                <c:pt idx="1316">
                  <c:v>40422</c:v>
                </c:pt>
                <c:pt idx="1317">
                  <c:v>40452</c:v>
                </c:pt>
                <c:pt idx="1318">
                  <c:v>40483</c:v>
                </c:pt>
                <c:pt idx="1319">
                  <c:v>40513</c:v>
                </c:pt>
                <c:pt idx="1320">
                  <c:v>40544</c:v>
                </c:pt>
                <c:pt idx="1321">
                  <c:v>40575</c:v>
                </c:pt>
                <c:pt idx="1322">
                  <c:v>40603</c:v>
                </c:pt>
                <c:pt idx="1323">
                  <c:v>40634</c:v>
                </c:pt>
                <c:pt idx="1324">
                  <c:v>40664</c:v>
                </c:pt>
                <c:pt idx="1325">
                  <c:v>40695</c:v>
                </c:pt>
                <c:pt idx="1326">
                  <c:v>40725</c:v>
                </c:pt>
                <c:pt idx="1327">
                  <c:v>40756</c:v>
                </c:pt>
                <c:pt idx="1328">
                  <c:v>40787</c:v>
                </c:pt>
                <c:pt idx="1329">
                  <c:v>40817</c:v>
                </c:pt>
                <c:pt idx="1330">
                  <c:v>40848</c:v>
                </c:pt>
                <c:pt idx="1331">
                  <c:v>40878</c:v>
                </c:pt>
                <c:pt idx="1332">
                  <c:v>40909</c:v>
                </c:pt>
                <c:pt idx="1333">
                  <c:v>40940</c:v>
                </c:pt>
                <c:pt idx="1334">
                  <c:v>40969</c:v>
                </c:pt>
                <c:pt idx="1335">
                  <c:v>41000</c:v>
                </c:pt>
                <c:pt idx="1336">
                  <c:v>41030</c:v>
                </c:pt>
                <c:pt idx="1337">
                  <c:v>41061</c:v>
                </c:pt>
                <c:pt idx="1338">
                  <c:v>41091</c:v>
                </c:pt>
                <c:pt idx="1339">
                  <c:v>41122</c:v>
                </c:pt>
                <c:pt idx="1340">
                  <c:v>41153</c:v>
                </c:pt>
                <c:pt idx="1341">
                  <c:v>41183</c:v>
                </c:pt>
                <c:pt idx="1342">
                  <c:v>41214</c:v>
                </c:pt>
                <c:pt idx="1343">
                  <c:v>41244</c:v>
                </c:pt>
                <c:pt idx="1344">
                  <c:v>41275</c:v>
                </c:pt>
                <c:pt idx="1345">
                  <c:v>41306</c:v>
                </c:pt>
                <c:pt idx="1346">
                  <c:v>41334</c:v>
                </c:pt>
                <c:pt idx="1347">
                  <c:v>41365</c:v>
                </c:pt>
                <c:pt idx="1348">
                  <c:v>41395</c:v>
                </c:pt>
                <c:pt idx="1349">
                  <c:v>41426</c:v>
                </c:pt>
                <c:pt idx="1350">
                  <c:v>41456</c:v>
                </c:pt>
                <c:pt idx="1351">
                  <c:v>41487</c:v>
                </c:pt>
                <c:pt idx="1352">
                  <c:v>41518</c:v>
                </c:pt>
                <c:pt idx="1353">
                  <c:v>41548</c:v>
                </c:pt>
                <c:pt idx="1354">
                  <c:v>41579</c:v>
                </c:pt>
                <c:pt idx="1355">
                  <c:v>41609</c:v>
                </c:pt>
                <c:pt idx="1356">
                  <c:v>41640</c:v>
                </c:pt>
                <c:pt idx="1357">
                  <c:v>41671</c:v>
                </c:pt>
                <c:pt idx="1358">
                  <c:v>41699</c:v>
                </c:pt>
                <c:pt idx="1359">
                  <c:v>41730</c:v>
                </c:pt>
                <c:pt idx="1360">
                  <c:v>41760</c:v>
                </c:pt>
                <c:pt idx="1361">
                  <c:v>41791</c:v>
                </c:pt>
                <c:pt idx="1362">
                  <c:v>41821</c:v>
                </c:pt>
                <c:pt idx="1363">
                  <c:v>41852</c:v>
                </c:pt>
                <c:pt idx="1364">
                  <c:v>41883</c:v>
                </c:pt>
                <c:pt idx="1365">
                  <c:v>41913</c:v>
                </c:pt>
                <c:pt idx="1366">
                  <c:v>41944</c:v>
                </c:pt>
                <c:pt idx="1367">
                  <c:v>41974</c:v>
                </c:pt>
              </c:numCache>
            </c:numRef>
          </c:cat>
          <c:val>
            <c:numRef>
              <c:f>Hoja1!$J$2:$J$1369</c:f>
              <c:numCache>
                <c:formatCode>General</c:formatCode>
                <c:ptCount val="1368"/>
                <c:pt idx="49">
                  <c:v>-8.3049100000000001E-2</c:v>
                </c:pt>
                <c:pt idx="50">
                  <c:v>-0.116976</c:v>
                </c:pt>
                <c:pt idx="51">
                  <c:v>-0.13483709999999999</c:v>
                </c:pt>
                <c:pt idx="52">
                  <c:v>-0.14625779999999999</c:v>
                </c:pt>
                <c:pt idx="53">
                  <c:v>-0.15443699999999999</c:v>
                </c:pt>
                <c:pt idx="54">
                  <c:v>-0.1607558</c:v>
                </c:pt>
                <c:pt idx="55">
                  <c:v>-0.16589110000000001</c:v>
                </c:pt>
                <c:pt idx="56">
                  <c:v>-0.17022509999999999</c:v>
                </c:pt>
                <c:pt idx="57">
                  <c:v>-0.17398420000000001</c:v>
                </c:pt>
                <c:pt idx="58">
                  <c:v>-0.17729690000000001</c:v>
                </c:pt>
                <c:pt idx="59">
                  <c:v>-0.1802783</c:v>
                </c:pt>
                <c:pt idx="60">
                  <c:v>-0.18298130000000001</c:v>
                </c:pt>
                <c:pt idx="61">
                  <c:v>-0.1854529</c:v>
                </c:pt>
                <c:pt idx="62">
                  <c:v>-0.18772622999999999</c:v>
                </c:pt>
                <c:pt idx="63">
                  <c:v>-0.18981964000000001</c:v>
                </c:pt>
                <c:pt idx="64">
                  <c:v>-0.19175217</c:v>
                </c:pt>
                <c:pt idx="65">
                  <c:v>-0.19353036000000001</c:v>
                </c:pt>
                <c:pt idx="66">
                  <c:v>-0.19516954</c:v>
                </c:pt>
                <c:pt idx="67">
                  <c:v>-0.19667084000000001</c:v>
                </c:pt>
                <c:pt idx="68">
                  <c:v>-0.19803893</c:v>
                </c:pt>
                <c:pt idx="69">
                  <c:v>-0.19927802999999999</c:v>
                </c:pt>
                <c:pt idx="70">
                  <c:v>-0.20038786</c:v>
                </c:pt>
                <c:pt idx="71">
                  <c:v>-0.20137229910000001</c:v>
                </c:pt>
                <c:pt idx="72">
                  <c:v>-0.20222836</c:v>
                </c:pt>
                <c:pt idx="73">
                  <c:v>-0.20295673</c:v>
                </c:pt>
                <c:pt idx="74">
                  <c:v>-0.20355398</c:v>
                </c:pt>
                <c:pt idx="75">
                  <c:v>-0.20401900000000001</c:v>
                </c:pt>
                <c:pt idx="76">
                  <c:v>-0.20435152000000001</c:v>
                </c:pt>
                <c:pt idx="77">
                  <c:v>-0.20455018999999999</c:v>
                </c:pt>
                <c:pt idx="78">
                  <c:v>-0.20461328000000001</c:v>
                </c:pt>
                <c:pt idx="79">
                  <c:v>-0.20453757</c:v>
                </c:pt>
                <c:pt idx="80">
                  <c:v>-0.20432420000000001</c:v>
                </c:pt>
                <c:pt idx="81">
                  <c:v>-0.2039694</c:v>
                </c:pt>
                <c:pt idx="82">
                  <c:v>-0.20347299999999999</c:v>
                </c:pt>
                <c:pt idx="83">
                  <c:v>-0.2028334</c:v>
                </c:pt>
                <c:pt idx="84">
                  <c:v>-0.20204829999999999</c:v>
                </c:pt>
                <c:pt idx="85">
                  <c:v>-0.20111870000000001</c:v>
                </c:pt>
                <c:pt idx="86">
                  <c:v>-0.20003989999999999</c:v>
                </c:pt>
                <c:pt idx="87">
                  <c:v>-0.1988152</c:v>
                </c:pt>
                <c:pt idx="88">
                  <c:v>-0.19744129999999999</c:v>
                </c:pt>
                <c:pt idx="89">
                  <c:v>-0.1959197</c:v>
                </c:pt>
                <c:pt idx="90">
                  <c:v>-0.1942509</c:v>
                </c:pt>
                <c:pt idx="91">
                  <c:v>-0.19243460000000001</c:v>
                </c:pt>
                <c:pt idx="92">
                  <c:v>-0.1904701</c:v>
                </c:pt>
                <c:pt idx="93">
                  <c:v>-0.1883592</c:v>
                </c:pt>
                <c:pt idx="94">
                  <c:v>-0.18610209999999999</c:v>
                </c:pt>
                <c:pt idx="95">
                  <c:v>-0.18370159999999999</c:v>
                </c:pt>
                <c:pt idx="96">
                  <c:v>-0.18115970000000001</c:v>
                </c:pt>
                <c:pt idx="97">
                  <c:v>-0.17847830000000001</c:v>
                </c:pt>
                <c:pt idx="98">
                  <c:v>-0.1756606</c:v>
                </c:pt>
                <c:pt idx="99">
                  <c:v>-0.17270650000000001</c:v>
                </c:pt>
                <c:pt idx="100">
                  <c:v>-0.1696211</c:v>
                </c:pt>
                <c:pt idx="101">
                  <c:v>-0.16640730000000001</c:v>
                </c:pt>
                <c:pt idx="102">
                  <c:v>-0.16306909999999999</c:v>
                </c:pt>
                <c:pt idx="103">
                  <c:v>-0.15961130000000001</c:v>
                </c:pt>
                <c:pt idx="104">
                  <c:v>-0.1560367</c:v>
                </c:pt>
                <c:pt idx="105">
                  <c:v>-0.15235290000000001</c:v>
                </c:pt>
                <c:pt idx="106">
                  <c:v>-0.14856320000000001</c:v>
                </c:pt>
                <c:pt idx="107">
                  <c:v>-0.14467350000000001</c:v>
                </c:pt>
                <c:pt idx="108">
                  <c:v>-0.14068890000000001</c:v>
                </c:pt>
                <c:pt idx="109">
                  <c:v>-0.1366155</c:v>
                </c:pt>
                <c:pt idx="110">
                  <c:v>-0.13246040000000001</c:v>
                </c:pt>
                <c:pt idx="111">
                  <c:v>-0.1282307</c:v>
                </c:pt>
                <c:pt idx="112">
                  <c:v>-0.12393270000000001</c:v>
                </c:pt>
                <c:pt idx="113">
                  <c:v>-0.11957420000000001</c:v>
                </c:pt>
                <c:pt idx="114">
                  <c:v>-0.11516008</c:v>
                </c:pt>
                <c:pt idx="115">
                  <c:v>-0.11070103000000001</c:v>
                </c:pt>
                <c:pt idx="116">
                  <c:v>-0.10620372</c:v>
                </c:pt>
                <c:pt idx="117">
                  <c:v>-0.10167444</c:v>
                </c:pt>
                <c:pt idx="118">
                  <c:v>-9.7122799999999995E-2</c:v>
                </c:pt>
                <c:pt idx="119">
                  <c:v>-9.2557100000000003E-2</c:v>
                </c:pt>
                <c:pt idx="120">
                  <c:v>-8.7984999999999994E-2</c:v>
                </c:pt>
                <c:pt idx="121">
                  <c:v>-8.3415100000000006E-2</c:v>
                </c:pt>
                <c:pt idx="122">
                  <c:v>-7.8855700000000001E-2</c:v>
                </c:pt>
                <c:pt idx="123">
                  <c:v>-7.4315640000000002E-2</c:v>
                </c:pt>
                <c:pt idx="124">
                  <c:v>-6.9802400000000001E-2</c:v>
                </c:pt>
                <c:pt idx="125">
                  <c:v>-6.5324499999999994E-2</c:v>
                </c:pt>
                <c:pt idx="126">
                  <c:v>-6.0891380000000002E-2</c:v>
                </c:pt>
                <c:pt idx="127">
                  <c:v>-5.6510459999999998E-2</c:v>
                </c:pt>
                <c:pt idx="128">
                  <c:v>-5.2189609999999997E-2</c:v>
                </c:pt>
                <c:pt idx="129">
                  <c:v>-4.7937670000000002E-2</c:v>
                </c:pt>
                <c:pt idx="130">
                  <c:v>-4.3762759999999998E-2</c:v>
                </c:pt>
                <c:pt idx="131">
                  <c:v>-3.9671880999999999E-2</c:v>
                </c:pt>
                <c:pt idx="132">
                  <c:v>-3.5674128999999999E-2</c:v>
                </c:pt>
                <c:pt idx="133">
                  <c:v>-3.1776510000000001E-2</c:v>
                </c:pt>
                <c:pt idx="134">
                  <c:v>-2.798552E-2</c:v>
                </c:pt>
                <c:pt idx="135">
                  <c:v>-2.4310169999999999E-2</c:v>
                </c:pt>
                <c:pt idx="136">
                  <c:v>-2.0757040000000001E-2</c:v>
                </c:pt>
                <c:pt idx="137">
                  <c:v>-1.7334039999999998E-2</c:v>
                </c:pt>
                <c:pt idx="138">
                  <c:v>-1.404708E-2</c:v>
                </c:pt>
                <c:pt idx="139">
                  <c:v>-1.0902719999999999E-2</c:v>
                </c:pt>
                <c:pt idx="140">
                  <c:v>-7.9075599999999906E-3</c:v>
                </c:pt>
                <c:pt idx="141">
                  <c:v>-5.0666500000000102E-3</c:v>
                </c:pt>
                <c:pt idx="142">
                  <c:v>-2.3858099999999999E-3</c:v>
                </c:pt>
                <c:pt idx="143">
                  <c:v>1.28579999999993E-4</c:v>
                </c:pt>
                <c:pt idx="144">
                  <c:v>2.4709099999999898E-3</c:v>
                </c:pt>
                <c:pt idx="145">
                  <c:v>4.6386500000000098E-3</c:v>
                </c:pt>
                <c:pt idx="146">
                  <c:v>6.6267000000000001E-3</c:v>
                </c:pt>
                <c:pt idx="147">
                  <c:v>8.4291999999999995E-3</c:v>
                </c:pt>
                <c:pt idx="148">
                  <c:v>1.0043399999999999E-2</c:v>
                </c:pt>
                <c:pt idx="149">
                  <c:v>1.14678E-2</c:v>
                </c:pt>
                <c:pt idx="150">
                  <c:v>1.2695E-2</c:v>
                </c:pt>
                <c:pt idx="151">
                  <c:v>1.3725899999999999E-2</c:v>
                </c:pt>
                <c:pt idx="152">
                  <c:v>1.45568E-2</c:v>
                </c:pt>
                <c:pt idx="153">
                  <c:v>1.5185799999999999E-2</c:v>
                </c:pt>
                <c:pt idx="154">
                  <c:v>1.5611699999999999E-2</c:v>
                </c:pt>
                <c:pt idx="155">
                  <c:v>1.583128E-2</c:v>
                </c:pt>
                <c:pt idx="156">
                  <c:v>1.5846780000000001E-2</c:v>
                </c:pt>
                <c:pt idx="157">
                  <c:v>1.565546E-2</c:v>
                </c:pt>
                <c:pt idx="158">
                  <c:v>1.5258499999999999E-2</c:v>
                </c:pt>
                <c:pt idx="159">
                  <c:v>1.465499E-2</c:v>
                </c:pt>
                <c:pt idx="160">
                  <c:v>1.384638E-2</c:v>
                </c:pt>
                <c:pt idx="161">
                  <c:v>1.2834079999999999E-2</c:v>
                </c:pt>
                <c:pt idx="162">
                  <c:v>1.16179E-2</c:v>
                </c:pt>
                <c:pt idx="163">
                  <c:v>1.020135E-2</c:v>
                </c:pt>
                <c:pt idx="164">
                  <c:v>8.5853899999999896E-3</c:v>
                </c:pt>
                <c:pt idx="165">
                  <c:v>6.7722299999999997E-3</c:v>
                </c:pt>
                <c:pt idx="166">
                  <c:v>4.76531619999999E-3</c:v>
                </c:pt>
                <c:pt idx="167">
                  <c:v>2.5674199999999999E-3</c:v>
                </c:pt>
                <c:pt idx="168">
                  <c:v>1.80279999999991E-4</c:v>
                </c:pt>
                <c:pt idx="169">
                  <c:v>-2.3900000000000002E-3</c:v>
                </c:pt>
                <c:pt idx="170">
                  <c:v>-5.1395599999999996E-3</c:v>
                </c:pt>
                <c:pt idx="171">
                  <c:v>-8.0676800000000007E-3</c:v>
                </c:pt>
                <c:pt idx="172">
                  <c:v>-1.11653E-2</c:v>
                </c:pt>
                <c:pt idx="173">
                  <c:v>-1.44318E-2</c:v>
                </c:pt>
                <c:pt idx="174">
                  <c:v>-1.78602E-2</c:v>
                </c:pt>
                <c:pt idx="175">
                  <c:v>-2.14448E-2</c:v>
                </c:pt>
                <c:pt idx="176">
                  <c:v>-2.5182E-2</c:v>
                </c:pt>
                <c:pt idx="177">
                  <c:v>-2.9064400000000001E-2</c:v>
                </c:pt>
                <c:pt idx="178">
                  <c:v>-3.3089E-2</c:v>
                </c:pt>
                <c:pt idx="179">
                  <c:v>-3.72479E-2</c:v>
                </c:pt>
                <c:pt idx="180">
                  <c:v>-4.1536799999999999E-2</c:v>
                </c:pt>
                <c:pt idx="181">
                  <c:v>-4.5946099999999997E-2</c:v>
                </c:pt>
                <c:pt idx="182">
                  <c:v>-5.0473999999999998E-2</c:v>
                </c:pt>
                <c:pt idx="183">
                  <c:v>-5.5111599999999997E-2</c:v>
                </c:pt>
                <c:pt idx="184">
                  <c:v>-5.9852299999999997E-2</c:v>
                </c:pt>
                <c:pt idx="185">
                  <c:v>-6.46901E-2</c:v>
                </c:pt>
                <c:pt idx="186">
                  <c:v>-6.9618899999999997E-2</c:v>
                </c:pt>
                <c:pt idx="187">
                  <c:v>-7.4631900000000001E-2</c:v>
                </c:pt>
                <c:pt idx="188">
                  <c:v>-7.9723100000000005E-2</c:v>
                </c:pt>
                <c:pt idx="189">
                  <c:v>-8.4884500000000002E-2</c:v>
                </c:pt>
                <c:pt idx="190">
                  <c:v>-9.0110499999999996E-2</c:v>
                </c:pt>
                <c:pt idx="191">
                  <c:v>-9.5393199999999997E-2</c:v>
                </c:pt>
                <c:pt idx="192">
                  <c:v>-0.1007285</c:v>
                </c:pt>
                <c:pt idx="193">
                  <c:v>-0.10610749999999999</c:v>
                </c:pt>
                <c:pt idx="194">
                  <c:v>-0.11152339999999999</c:v>
                </c:pt>
                <c:pt idx="195">
                  <c:v>-0.11697059999999999</c:v>
                </c:pt>
                <c:pt idx="196">
                  <c:v>-0.1224428</c:v>
                </c:pt>
                <c:pt idx="197">
                  <c:v>-0.12793289999999999</c:v>
                </c:pt>
                <c:pt idx="198">
                  <c:v>-0.13343379999999999</c:v>
                </c:pt>
                <c:pt idx="199">
                  <c:v>-0.13894049999999999</c:v>
                </c:pt>
                <c:pt idx="200">
                  <c:v>-0.14444489999999999</c:v>
                </c:pt>
                <c:pt idx="201">
                  <c:v>-0.1499422</c:v>
                </c:pt>
                <c:pt idx="202">
                  <c:v>-0.15542639999999999</c:v>
                </c:pt>
                <c:pt idx="203">
                  <c:v>-0.16089000000000001</c:v>
                </c:pt>
                <c:pt idx="204">
                  <c:v>-0.1663269</c:v>
                </c:pt>
                <c:pt idx="205">
                  <c:v>-0.17173240000000001</c:v>
                </c:pt>
                <c:pt idx="206">
                  <c:v>-0.1770997</c:v>
                </c:pt>
                <c:pt idx="207">
                  <c:v>-0.182423</c:v>
                </c:pt>
                <c:pt idx="208">
                  <c:v>-0.18769630000000001</c:v>
                </c:pt>
                <c:pt idx="209">
                  <c:v>-0.19291496</c:v>
                </c:pt>
                <c:pt idx="210">
                  <c:v>-0.19807271000000001</c:v>
                </c:pt>
                <c:pt idx="211">
                  <c:v>-0.20316451999999999</c:v>
                </c:pt>
                <c:pt idx="212">
                  <c:v>-0.20818529999999999</c:v>
                </c:pt>
                <c:pt idx="213">
                  <c:v>-0.21312890000000001</c:v>
                </c:pt>
                <c:pt idx="214">
                  <c:v>-0.2179913</c:v>
                </c:pt>
                <c:pt idx="215">
                  <c:v>-0.22276760000000001</c:v>
                </c:pt>
                <c:pt idx="216">
                  <c:v>-0.22745190000000001</c:v>
                </c:pt>
                <c:pt idx="217">
                  <c:v>-0.23204130000000001</c:v>
                </c:pt>
                <c:pt idx="218">
                  <c:v>-0.2365293</c:v>
                </c:pt>
                <c:pt idx="219">
                  <c:v>-0.2409143</c:v>
                </c:pt>
                <c:pt idx="220">
                  <c:v>-0.24518889999999999</c:v>
                </c:pt>
                <c:pt idx="221">
                  <c:v>-0.24935060000000001</c:v>
                </c:pt>
                <c:pt idx="222">
                  <c:v>-0.25339610000000001</c:v>
                </c:pt>
                <c:pt idx="223">
                  <c:v>-0.2573203</c:v>
                </c:pt>
                <c:pt idx="224">
                  <c:v>-0.26112010000000002</c:v>
                </c:pt>
                <c:pt idx="225">
                  <c:v>-0.26479350000000001</c:v>
                </c:pt>
                <c:pt idx="226">
                  <c:v>-0.2683355</c:v>
                </c:pt>
                <c:pt idx="227">
                  <c:v>-0.2717425</c:v>
                </c:pt>
                <c:pt idx="228">
                  <c:v>-0.27501360000000002</c:v>
                </c:pt>
                <c:pt idx="229">
                  <c:v>-0.27814670000000002</c:v>
                </c:pt>
                <c:pt idx="230">
                  <c:v>-0.28113650000000001</c:v>
                </c:pt>
                <c:pt idx="231">
                  <c:v>-0.28398180000000001</c:v>
                </c:pt>
                <c:pt idx="232">
                  <c:v>-0.28668179999999999</c:v>
                </c:pt>
                <c:pt idx="233">
                  <c:v>-0.28923179999999998</c:v>
                </c:pt>
                <c:pt idx="234">
                  <c:v>-0.29163359999999999</c:v>
                </c:pt>
                <c:pt idx="235">
                  <c:v>-0.29388330000000001</c:v>
                </c:pt>
                <c:pt idx="236">
                  <c:v>-0.29597909999999999</c:v>
                </c:pt>
                <c:pt idx="237">
                  <c:v>-0.29792180000000001</c:v>
                </c:pt>
                <c:pt idx="238">
                  <c:v>-0.29970910000000001</c:v>
                </c:pt>
                <c:pt idx="239">
                  <c:v>-0.30133989999999999</c:v>
                </c:pt>
                <c:pt idx="240">
                  <c:v>-0.30281419999999998</c:v>
                </c:pt>
                <c:pt idx="241">
                  <c:v>-0.30413109999999999</c:v>
                </c:pt>
                <c:pt idx="242">
                  <c:v>-0.30529000000000001</c:v>
                </c:pt>
                <c:pt idx="243">
                  <c:v>-0.30629289999999998</c:v>
                </c:pt>
                <c:pt idx="244">
                  <c:v>-0.30713750000000001</c:v>
                </c:pt>
                <c:pt idx="245">
                  <c:v>-0.3078264</c:v>
                </c:pt>
                <c:pt idx="246">
                  <c:v>-0.30835810000000002</c:v>
                </c:pt>
                <c:pt idx="247">
                  <c:v>-0.3087356</c:v>
                </c:pt>
                <c:pt idx="248">
                  <c:v>-0.30895840000000002</c:v>
                </c:pt>
                <c:pt idx="249">
                  <c:v>-0.30902770000000002</c:v>
                </c:pt>
                <c:pt idx="250">
                  <c:v>-0.30894630000000001</c:v>
                </c:pt>
                <c:pt idx="251">
                  <c:v>-0.30871530000000003</c:v>
                </c:pt>
                <c:pt idx="252">
                  <c:v>-0.30833500000000003</c:v>
                </c:pt>
                <c:pt idx="253">
                  <c:v>-0.30780960000000002</c:v>
                </c:pt>
                <c:pt idx="254">
                  <c:v>-0.30714024000000001</c:v>
                </c:pt>
                <c:pt idx="255">
                  <c:v>-0.30632904999999999</c:v>
                </c:pt>
                <c:pt idx="256">
                  <c:v>-0.30537970800000003</c:v>
                </c:pt>
                <c:pt idx="257">
                  <c:v>-0.30429338</c:v>
                </c:pt>
                <c:pt idx="258">
                  <c:v>-0.30307550999999999</c:v>
                </c:pt>
                <c:pt idx="259">
                  <c:v>-0.30172644999999998</c:v>
                </c:pt>
                <c:pt idx="260">
                  <c:v>-0.30025355999999997</c:v>
                </c:pt>
                <c:pt idx="261">
                  <c:v>-0.29865649999999999</c:v>
                </c:pt>
                <c:pt idx="262">
                  <c:v>-0.29693849999999999</c:v>
                </c:pt>
                <c:pt idx="263">
                  <c:v>-0.29510700000000001</c:v>
                </c:pt>
                <c:pt idx="264">
                  <c:v>-0.29316340000000002</c:v>
                </c:pt>
                <c:pt idx="265">
                  <c:v>-0.29111179999999998</c:v>
                </c:pt>
                <c:pt idx="266">
                  <c:v>-0.28895680000000001</c:v>
                </c:pt>
                <c:pt idx="267">
                  <c:v>-0.28670250000000003</c:v>
                </c:pt>
                <c:pt idx="268">
                  <c:v>-0.28435510000000003</c:v>
                </c:pt>
                <c:pt idx="269">
                  <c:v>-0.2819159</c:v>
                </c:pt>
                <c:pt idx="270">
                  <c:v>-0.27939269999999999</c:v>
                </c:pt>
                <c:pt idx="271">
                  <c:v>-0.27678760000000002</c:v>
                </c:pt>
                <c:pt idx="272">
                  <c:v>-0.2741073</c:v>
                </c:pt>
                <c:pt idx="273">
                  <c:v>-0.2713545</c:v>
                </c:pt>
                <c:pt idx="274">
                  <c:v>-0.26853500000000002</c:v>
                </c:pt>
                <c:pt idx="275">
                  <c:v>-0.26565319999999998</c:v>
                </c:pt>
                <c:pt idx="276">
                  <c:v>-0.26271450000000002</c:v>
                </c:pt>
                <c:pt idx="277">
                  <c:v>-0.2597238</c:v>
                </c:pt>
                <c:pt idx="278">
                  <c:v>-0.25668439999999998</c:v>
                </c:pt>
                <c:pt idx="279">
                  <c:v>-0.2536021</c:v>
                </c:pt>
                <c:pt idx="280">
                  <c:v>-0.2504808</c:v>
                </c:pt>
                <c:pt idx="281">
                  <c:v>-0.24732580000000001</c:v>
                </c:pt>
                <c:pt idx="282">
                  <c:v>-0.24414050000000001</c:v>
                </c:pt>
                <c:pt idx="283">
                  <c:v>-0.24093200000000001</c:v>
                </c:pt>
                <c:pt idx="284">
                  <c:v>-0.2377003</c:v>
                </c:pt>
                <c:pt idx="285">
                  <c:v>-0.23445289999999999</c:v>
                </c:pt>
                <c:pt idx="286">
                  <c:v>-0.23119139999999999</c:v>
                </c:pt>
                <c:pt idx="287">
                  <c:v>-0.22792229999999999</c:v>
                </c:pt>
                <c:pt idx="288">
                  <c:v>-0.2246465</c:v>
                </c:pt>
                <c:pt idx="289">
                  <c:v>-0.2213707</c:v>
                </c:pt>
                <c:pt idx="290">
                  <c:v>-0.2180957</c:v>
                </c:pt>
                <c:pt idx="291">
                  <c:v>-0.21482670000000001</c:v>
                </c:pt>
                <c:pt idx="292">
                  <c:v>-0.2115648</c:v>
                </c:pt>
                <c:pt idx="293">
                  <c:v>-0.20831469999999999</c:v>
                </c:pt>
                <c:pt idx="294">
                  <c:v>-0.20507729999999999</c:v>
                </c:pt>
                <c:pt idx="295">
                  <c:v>-0.2018557</c:v>
                </c:pt>
                <c:pt idx="296">
                  <c:v>-0.1986542</c:v>
                </c:pt>
                <c:pt idx="297">
                  <c:v>-0.1954717</c:v>
                </c:pt>
                <c:pt idx="298">
                  <c:v>-0.1923127</c:v>
                </c:pt>
                <c:pt idx="299">
                  <c:v>-0.1891786</c:v>
                </c:pt>
                <c:pt idx="300">
                  <c:v>-0.18606919999999999</c:v>
                </c:pt>
                <c:pt idx="301">
                  <c:v>-0.18298729999999999</c:v>
                </c:pt>
                <c:pt idx="302">
                  <c:v>-0.1799335</c:v>
                </c:pt>
                <c:pt idx="303">
                  <c:v>-0.1769097</c:v>
                </c:pt>
                <c:pt idx="304">
                  <c:v>-0.17391519999999999</c:v>
                </c:pt>
                <c:pt idx="305">
                  <c:v>-0.1709521</c:v>
                </c:pt>
                <c:pt idx="306">
                  <c:v>-0.16801959999999999</c:v>
                </c:pt>
                <c:pt idx="307">
                  <c:v>-0.16511770000000001</c:v>
                </c:pt>
                <c:pt idx="308">
                  <c:v>-0.16224749999999999</c:v>
                </c:pt>
                <c:pt idx="309">
                  <c:v>-0.15940889999999999</c:v>
                </c:pt>
                <c:pt idx="310">
                  <c:v>-0.1566004</c:v>
                </c:pt>
                <c:pt idx="311">
                  <c:v>-0.15382190000000001</c:v>
                </c:pt>
                <c:pt idx="312">
                  <c:v>-0.15107370000000001</c:v>
                </c:pt>
                <c:pt idx="313">
                  <c:v>-0.1483545</c:v>
                </c:pt>
                <c:pt idx="314">
                  <c:v>-0.14566390000000001</c:v>
                </c:pt>
                <c:pt idx="315">
                  <c:v>-0.1429994</c:v>
                </c:pt>
                <c:pt idx="316">
                  <c:v>-0.14036199999999999</c:v>
                </c:pt>
                <c:pt idx="317">
                  <c:v>-0.13774939999999999</c:v>
                </c:pt>
                <c:pt idx="318">
                  <c:v>-0.1351608</c:v>
                </c:pt>
                <c:pt idx="319">
                  <c:v>-0.13259470000000001</c:v>
                </c:pt>
                <c:pt idx="320">
                  <c:v>-0.13004897000000001</c:v>
                </c:pt>
                <c:pt idx="321">
                  <c:v>-0.12752414000000001</c:v>
                </c:pt>
                <c:pt idx="322">
                  <c:v>-0.12501555</c:v>
                </c:pt>
                <c:pt idx="323">
                  <c:v>-0.1225253291</c:v>
                </c:pt>
                <c:pt idx="324">
                  <c:v>-0.12004905</c:v>
                </c:pt>
                <c:pt idx="325">
                  <c:v>-0.11758673</c:v>
                </c:pt>
                <c:pt idx="326">
                  <c:v>-0.11513648999999999</c:v>
                </c:pt>
                <c:pt idx="327">
                  <c:v>-0.1126955</c:v>
                </c:pt>
                <c:pt idx="328">
                  <c:v>-0.1102646</c:v>
                </c:pt>
                <c:pt idx="329">
                  <c:v>-0.1078403</c:v>
                </c:pt>
                <c:pt idx="330">
                  <c:v>-0.1054213</c:v>
                </c:pt>
                <c:pt idx="331">
                  <c:v>-0.1030075</c:v>
                </c:pt>
                <c:pt idx="332">
                  <c:v>-0.1005967</c:v>
                </c:pt>
                <c:pt idx="333">
                  <c:v>-9.8188600000000001E-2</c:v>
                </c:pt>
                <c:pt idx="334">
                  <c:v>-9.5780400000000002E-2</c:v>
                </c:pt>
                <c:pt idx="335">
                  <c:v>-9.3371999999999997E-2</c:v>
                </c:pt>
                <c:pt idx="336">
                  <c:v>-9.0961500000000001E-2</c:v>
                </c:pt>
                <c:pt idx="337">
                  <c:v>-8.8549000000000003E-2</c:v>
                </c:pt>
                <c:pt idx="338">
                  <c:v>-8.6134299999999997E-2</c:v>
                </c:pt>
                <c:pt idx="339">
                  <c:v>-8.3715600000000001E-2</c:v>
                </c:pt>
                <c:pt idx="340">
                  <c:v>-8.1292699999999996E-2</c:v>
                </c:pt>
                <c:pt idx="341">
                  <c:v>-7.88663E-2</c:v>
                </c:pt>
                <c:pt idx="342">
                  <c:v>-7.6434299999999997E-2</c:v>
                </c:pt>
                <c:pt idx="343">
                  <c:v>-7.3998800000000003E-2</c:v>
                </c:pt>
                <c:pt idx="344">
                  <c:v>-7.1558099999999999E-2</c:v>
                </c:pt>
                <c:pt idx="345">
                  <c:v>-6.9113400000000005E-2</c:v>
                </c:pt>
                <c:pt idx="346">
                  <c:v>-6.6664399999999999E-2</c:v>
                </c:pt>
                <c:pt idx="347">
                  <c:v>-6.4213400000000004E-2</c:v>
                </c:pt>
                <c:pt idx="348">
                  <c:v>-6.17599E-2</c:v>
                </c:pt>
                <c:pt idx="349">
                  <c:v>-5.93044E-2</c:v>
                </c:pt>
                <c:pt idx="350">
                  <c:v>-5.6847799999999997E-2</c:v>
                </c:pt>
                <c:pt idx="351">
                  <c:v>-5.4393200000000003E-2</c:v>
                </c:pt>
                <c:pt idx="352">
                  <c:v>-5.194E-2</c:v>
                </c:pt>
                <c:pt idx="353">
                  <c:v>-4.9490699999999999E-2</c:v>
                </c:pt>
                <c:pt idx="354">
                  <c:v>-4.7045299999999998E-2</c:v>
                </c:pt>
                <c:pt idx="355">
                  <c:v>-4.4609799999999998E-2</c:v>
                </c:pt>
                <c:pt idx="356">
                  <c:v>-4.2182600000000001E-2</c:v>
                </c:pt>
                <c:pt idx="357">
                  <c:v>-3.9767299999999998E-2</c:v>
                </c:pt>
                <c:pt idx="358">
                  <c:v>-3.7365599999999999E-2</c:v>
                </c:pt>
                <c:pt idx="359">
                  <c:v>-3.4979799999999998E-2</c:v>
                </c:pt>
                <c:pt idx="360">
                  <c:v>-3.2613000000000003E-2</c:v>
                </c:pt>
                <c:pt idx="361">
                  <c:v>-3.0266899999999999E-2</c:v>
                </c:pt>
                <c:pt idx="362">
                  <c:v>-2.7946200000000001E-2</c:v>
                </c:pt>
                <c:pt idx="363">
                  <c:v>-2.5652100000000001E-2</c:v>
                </c:pt>
                <c:pt idx="364">
                  <c:v>-2.3388800000000001E-2</c:v>
                </c:pt>
                <c:pt idx="365">
                  <c:v>-2.1158900000000001E-2</c:v>
                </c:pt>
                <c:pt idx="366">
                  <c:v>-1.8964100000000001E-2</c:v>
                </c:pt>
                <c:pt idx="367">
                  <c:v>-1.68103E-2</c:v>
                </c:pt>
                <c:pt idx="368">
                  <c:v>-1.46987E-2</c:v>
                </c:pt>
                <c:pt idx="369">
                  <c:v>-1.26347E-2</c:v>
                </c:pt>
                <c:pt idx="370">
                  <c:v>-1.0619999999999999E-2</c:v>
                </c:pt>
                <c:pt idx="371">
                  <c:v>-8.6593000000000208E-3</c:v>
                </c:pt>
                <c:pt idx="372">
                  <c:v>-6.7545000000000001E-3</c:v>
                </c:pt>
                <c:pt idx="373">
                  <c:v>-4.9120000000000101E-3</c:v>
                </c:pt>
                <c:pt idx="374">
                  <c:v>-3.1340000000000001E-3</c:v>
                </c:pt>
                <c:pt idx="375">
                  <c:v>-1.42409999999998E-3</c:v>
                </c:pt>
                <c:pt idx="376">
                  <c:v>2.1510000000000301E-4</c:v>
                </c:pt>
                <c:pt idx="377">
                  <c:v>1.7778E-3</c:v>
                </c:pt>
                <c:pt idx="378">
                  <c:v>3.2609000000000101E-3</c:v>
                </c:pt>
                <c:pt idx="379">
                  <c:v>4.6613000000000097E-3</c:v>
                </c:pt>
                <c:pt idx="380">
                  <c:v>5.9766999999999997E-3</c:v>
                </c:pt>
                <c:pt idx="381">
                  <c:v>7.2008999999999997E-3</c:v>
                </c:pt>
                <c:pt idx="382">
                  <c:v>8.3312000000000004E-3</c:v>
                </c:pt>
                <c:pt idx="383">
                  <c:v>9.3660999999999797E-3</c:v>
                </c:pt>
                <c:pt idx="384">
                  <c:v>1.02989E-2</c:v>
                </c:pt>
                <c:pt idx="385">
                  <c:v>1.11267E-2</c:v>
                </c:pt>
                <c:pt idx="386">
                  <c:v>1.1848900000000001E-2</c:v>
                </c:pt>
                <c:pt idx="387">
                  <c:v>1.24584E-2</c:v>
                </c:pt>
                <c:pt idx="388">
                  <c:v>1.295641E-2</c:v>
                </c:pt>
                <c:pt idx="389">
                  <c:v>1.333469E-2</c:v>
                </c:pt>
                <c:pt idx="390">
                  <c:v>1.359521E-2</c:v>
                </c:pt>
                <c:pt idx="391">
                  <c:v>1.3731109999999999E-2</c:v>
                </c:pt>
                <c:pt idx="392">
                  <c:v>1.374205E-2</c:v>
                </c:pt>
                <c:pt idx="393">
                  <c:v>1.3625150000000001E-2</c:v>
                </c:pt>
                <c:pt idx="394">
                  <c:v>1.337705E-2</c:v>
                </c:pt>
                <c:pt idx="395">
                  <c:v>1.299588E-2</c:v>
                </c:pt>
                <c:pt idx="396">
                  <c:v>1.2478400000000001E-2</c:v>
                </c:pt>
                <c:pt idx="397">
                  <c:v>1.18245E-2</c:v>
                </c:pt>
                <c:pt idx="398">
                  <c:v>1.1030399999999999E-2</c:v>
                </c:pt>
                <c:pt idx="399">
                  <c:v>1.0095099999999999E-2</c:v>
                </c:pt>
                <c:pt idx="400">
                  <c:v>9.0165999999999996E-3</c:v>
                </c:pt>
                <c:pt idx="401">
                  <c:v>7.7939999999999902E-3</c:v>
                </c:pt>
                <c:pt idx="402">
                  <c:v>6.4257000000000099E-3</c:v>
                </c:pt>
                <c:pt idx="403">
                  <c:v>4.9106000000000002E-3</c:v>
                </c:pt>
                <c:pt idx="404">
                  <c:v>3.2490000000000002E-3</c:v>
                </c:pt>
                <c:pt idx="405">
                  <c:v>1.4383E-3</c:v>
                </c:pt>
                <c:pt idx="406">
                  <c:v>-5.19900000000018E-4</c:v>
                </c:pt>
                <c:pt idx="407">
                  <c:v>-2.62779999999999E-3</c:v>
                </c:pt>
                <c:pt idx="408">
                  <c:v>-4.94020000000001E-3</c:v>
                </c:pt>
                <c:pt idx="409">
                  <c:v>-6.97409999999999E-3</c:v>
                </c:pt>
                <c:pt idx="410">
                  <c:v>-9.1626999999999993E-3</c:v>
                </c:pt>
                <c:pt idx="411">
                  <c:v>-1.1504199999999999E-2</c:v>
                </c:pt>
                <c:pt idx="412">
                  <c:v>-1.40015E-2</c:v>
                </c:pt>
                <c:pt idx="413">
                  <c:v>-1.6652299999999998E-2</c:v>
                </c:pt>
                <c:pt idx="414">
                  <c:v>-1.9457599999999999E-2</c:v>
                </c:pt>
                <c:pt idx="415">
                  <c:v>-2.2415999999999998E-2</c:v>
                </c:pt>
                <c:pt idx="416">
                  <c:v>-2.5528200000000001E-2</c:v>
                </c:pt>
                <c:pt idx="417">
                  <c:v>-2.8792999999999999E-2</c:v>
                </c:pt>
                <c:pt idx="418">
                  <c:v>-3.2208599999999997E-2</c:v>
                </c:pt>
                <c:pt idx="419">
                  <c:v>-3.57747E-2</c:v>
                </c:pt>
                <c:pt idx="420">
                  <c:v>-3.9488700000000002E-2</c:v>
                </c:pt>
                <c:pt idx="421">
                  <c:v>-4.3347799999999999E-2</c:v>
                </c:pt>
                <c:pt idx="422">
                  <c:v>-4.7352999999999999E-2</c:v>
                </c:pt>
                <c:pt idx="423">
                  <c:v>-5.149869E-2</c:v>
                </c:pt>
                <c:pt idx="424">
                  <c:v>-5.5783523809999999E-2</c:v>
                </c:pt>
                <c:pt idx="425">
                  <c:v>-6.020433E-2</c:v>
                </c:pt>
                <c:pt idx="426">
                  <c:v>-6.4757099999999998E-2</c:v>
                </c:pt>
                <c:pt idx="427">
                  <c:v>-6.9440299999999996E-2</c:v>
                </c:pt>
                <c:pt idx="428">
                  <c:v>-7.4248499999999995E-2</c:v>
                </c:pt>
                <c:pt idx="429">
                  <c:v>-7.9178600000000002E-2</c:v>
                </c:pt>
                <c:pt idx="430">
                  <c:v>-8.4225700000000001E-2</c:v>
                </c:pt>
                <c:pt idx="431">
                  <c:v>-8.9385900000000004E-2</c:v>
                </c:pt>
                <c:pt idx="432">
                  <c:v>-9.4653699999999993E-2</c:v>
                </c:pt>
                <c:pt idx="433">
                  <c:v>-0.10002419999999999</c:v>
                </c:pt>
                <c:pt idx="434">
                  <c:v>-0.1054923</c:v>
                </c:pt>
                <c:pt idx="435">
                  <c:v>-0.1110532</c:v>
                </c:pt>
                <c:pt idx="436">
                  <c:v>-0.1167004</c:v>
                </c:pt>
                <c:pt idx="437">
                  <c:v>-0.1224278</c:v>
                </c:pt>
                <c:pt idx="438">
                  <c:v>-0.1282287</c:v>
                </c:pt>
                <c:pt idx="439">
                  <c:v>-0.1340983</c:v>
                </c:pt>
                <c:pt idx="440">
                  <c:v>-0.14002819999999999</c:v>
                </c:pt>
                <c:pt idx="441">
                  <c:v>-0.14601230000000001</c:v>
                </c:pt>
                <c:pt idx="442">
                  <c:v>-0.1520436</c:v>
                </c:pt>
                <c:pt idx="443">
                  <c:v>-0.15811410000000001</c:v>
                </c:pt>
                <c:pt idx="444">
                  <c:v>-0.16421720000000001</c:v>
                </c:pt>
                <c:pt idx="445">
                  <c:v>-0.17034360000000001</c:v>
                </c:pt>
                <c:pt idx="446">
                  <c:v>-0.1764877</c:v>
                </c:pt>
                <c:pt idx="447">
                  <c:v>-0.18264</c:v>
                </c:pt>
                <c:pt idx="448">
                  <c:v>-0.18879170000000001</c:v>
                </c:pt>
                <c:pt idx="449">
                  <c:v>-0.19493740000000001</c:v>
                </c:pt>
                <c:pt idx="450">
                  <c:v>-0.20106550000000001</c:v>
                </c:pt>
                <c:pt idx="451">
                  <c:v>-0.2071672</c:v>
                </c:pt>
                <c:pt idx="452">
                  <c:v>-0.2132367</c:v>
                </c:pt>
                <c:pt idx="453">
                  <c:v>-0.2192635</c:v>
                </c:pt>
                <c:pt idx="454">
                  <c:v>-0.22523869999999999</c:v>
                </c:pt>
                <c:pt idx="455">
                  <c:v>-0.23115160000000001</c:v>
                </c:pt>
                <c:pt idx="456">
                  <c:v>-0.2369966</c:v>
                </c:pt>
                <c:pt idx="457">
                  <c:v>-0.2427628</c:v>
                </c:pt>
                <c:pt idx="458">
                  <c:v>-0.2484394</c:v>
                </c:pt>
                <c:pt idx="459">
                  <c:v>-0.25402024000000001</c:v>
                </c:pt>
                <c:pt idx="460">
                  <c:v>-0.25949534000000002</c:v>
                </c:pt>
                <c:pt idx="461">
                  <c:v>-0.26485440999999998</c:v>
                </c:pt>
                <c:pt idx="462">
                  <c:v>-0.27009000999999999</c:v>
                </c:pt>
                <c:pt idx="463">
                  <c:v>-0.27519190999999998</c:v>
                </c:pt>
                <c:pt idx="464">
                  <c:v>-0.28015265</c:v>
                </c:pt>
                <c:pt idx="465">
                  <c:v>-0.28496080000000001</c:v>
                </c:pt>
                <c:pt idx="466">
                  <c:v>-0.28961100000000001</c:v>
                </c:pt>
                <c:pt idx="467">
                  <c:v>-0.29409269999999998</c:v>
                </c:pt>
                <c:pt idx="468">
                  <c:v>-0.29839719999999997</c:v>
                </c:pt>
                <c:pt idx="469">
                  <c:v>-0.30251739999999999</c:v>
                </c:pt>
                <c:pt idx="470">
                  <c:v>-0.30644470000000001</c:v>
                </c:pt>
                <c:pt idx="471">
                  <c:v>-0.3101719</c:v>
                </c:pt>
                <c:pt idx="472">
                  <c:v>-0.31368849999999998</c:v>
                </c:pt>
                <c:pt idx="473">
                  <c:v>-0.31699139999999998</c:v>
                </c:pt>
                <c:pt idx="474">
                  <c:v>-0.3200694</c:v>
                </c:pt>
                <c:pt idx="475">
                  <c:v>-0.32291750000000002</c:v>
                </c:pt>
                <c:pt idx="476">
                  <c:v>-0.32552779999999998</c:v>
                </c:pt>
                <c:pt idx="477">
                  <c:v>-0.32789649999999998</c:v>
                </c:pt>
                <c:pt idx="478">
                  <c:v>-0.33001510000000001</c:v>
                </c:pt>
                <c:pt idx="479">
                  <c:v>-0.33187810000000001</c:v>
                </c:pt>
                <c:pt idx="480">
                  <c:v>-0.33348119999999998</c:v>
                </c:pt>
                <c:pt idx="481">
                  <c:v>-0.33481850000000002</c:v>
                </c:pt>
                <c:pt idx="482">
                  <c:v>-0.33588489999999999</c:v>
                </c:pt>
                <c:pt idx="483">
                  <c:v>-0.33667770000000002</c:v>
                </c:pt>
                <c:pt idx="484">
                  <c:v>-0.3371904</c:v>
                </c:pt>
                <c:pt idx="485">
                  <c:v>-0.3374219</c:v>
                </c:pt>
                <c:pt idx="486">
                  <c:v>-0.33736820000000001</c:v>
                </c:pt>
                <c:pt idx="487">
                  <c:v>-0.33702549999999998</c:v>
                </c:pt>
                <c:pt idx="488">
                  <c:v>-0.33639520000000001</c:v>
                </c:pt>
                <c:pt idx="489">
                  <c:v>-0.33547120000000002</c:v>
                </c:pt>
                <c:pt idx="490">
                  <c:v>-0.33425460000000001</c:v>
                </c:pt>
                <c:pt idx="491">
                  <c:v>-0.33274369999999998</c:v>
                </c:pt>
                <c:pt idx="492">
                  <c:v>-0.33093889999999998</c:v>
                </c:pt>
                <c:pt idx="493">
                  <c:v>-0.3288394</c:v>
                </c:pt>
                <c:pt idx="494">
                  <c:v>-0.32644610000000002</c:v>
                </c:pt>
                <c:pt idx="495">
                  <c:v>-0.32376070000000001</c:v>
                </c:pt>
                <c:pt idx="496">
                  <c:v>-0.32078299999999998</c:v>
                </c:pt>
                <c:pt idx="497">
                  <c:v>-0.3175171</c:v>
                </c:pt>
                <c:pt idx="498">
                  <c:v>-0.31396420000000003</c:v>
                </c:pt>
                <c:pt idx="499">
                  <c:v>-0.31012699999999999</c:v>
                </c:pt>
                <c:pt idx="500">
                  <c:v>-0.30600959999999999</c:v>
                </c:pt>
                <c:pt idx="501">
                  <c:v>-0.30161539999999998</c:v>
                </c:pt>
                <c:pt idx="502">
                  <c:v>-0.29694769999999998</c:v>
                </c:pt>
                <c:pt idx="503">
                  <c:v>-0.29201359999999998</c:v>
                </c:pt>
                <c:pt idx="504">
                  <c:v>-0.28681610000000002</c:v>
                </c:pt>
                <c:pt idx="505">
                  <c:v>-0.28136280000000002</c:v>
                </c:pt>
                <c:pt idx="506">
                  <c:v>-0.2756574</c:v>
                </c:pt>
                <c:pt idx="507">
                  <c:v>-0.26970899999999998</c:v>
                </c:pt>
                <c:pt idx="508">
                  <c:v>-0.26352179999999997</c:v>
                </c:pt>
                <c:pt idx="509">
                  <c:v>-0.25710359999999999</c:v>
                </c:pt>
                <c:pt idx="510">
                  <c:v>-0.25046439999999998</c:v>
                </c:pt>
                <c:pt idx="511">
                  <c:v>-0.24360899999999999</c:v>
                </c:pt>
                <c:pt idx="512">
                  <c:v>-0.23654729999999999</c:v>
                </c:pt>
                <c:pt idx="513">
                  <c:v>-0.22928770000000001</c:v>
                </c:pt>
                <c:pt idx="514">
                  <c:v>-0.22183890000000001</c:v>
                </c:pt>
                <c:pt idx="515">
                  <c:v>-0.21420990000000001</c:v>
                </c:pt>
                <c:pt idx="516">
                  <c:v>-0.20641109999999999</c:v>
                </c:pt>
                <c:pt idx="517">
                  <c:v>-0.19845109999999999</c:v>
                </c:pt>
                <c:pt idx="518">
                  <c:v>-0.19034010000000001</c:v>
                </c:pt>
                <c:pt idx="519">
                  <c:v>-0.18208959999999999</c:v>
                </c:pt>
                <c:pt idx="520">
                  <c:v>-0.17370730000000001</c:v>
                </c:pt>
                <c:pt idx="521">
                  <c:v>-0.16520689999999999</c:v>
                </c:pt>
                <c:pt idx="522">
                  <c:v>-0.1565966</c:v>
                </c:pt>
                <c:pt idx="523">
                  <c:v>-0.1478884</c:v>
                </c:pt>
                <c:pt idx="524">
                  <c:v>-0.1390932</c:v>
                </c:pt>
                <c:pt idx="525">
                  <c:v>-0.13022210000000001</c:v>
                </c:pt>
                <c:pt idx="526">
                  <c:v>-0.1212862</c:v>
                </c:pt>
                <c:pt idx="527">
                  <c:v>-0.11229669</c:v>
                </c:pt>
                <c:pt idx="528">
                  <c:v>-0.10326513</c:v>
                </c:pt>
                <c:pt idx="529">
                  <c:v>-9.42027E-2</c:v>
                </c:pt>
                <c:pt idx="530">
                  <c:v>-8.5120769999999998E-2</c:v>
                </c:pt>
                <c:pt idx="531">
                  <c:v>-7.6030730000000005E-2</c:v>
                </c:pt>
                <c:pt idx="532">
                  <c:v>-6.6943950000000002E-2</c:v>
                </c:pt>
                <c:pt idx="533">
                  <c:v>-5.7871930000000002E-2</c:v>
                </c:pt>
                <c:pt idx="534">
                  <c:v>-4.8825523000000003E-2</c:v>
                </c:pt>
                <c:pt idx="535">
                  <c:v>-3.9816270000000001E-2</c:v>
                </c:pt>
                <c:pt idx="536">
                  <c:v>-3.0855130000000001E-2</c:v>
                </c:pt>
                <c:pt idx="537">
                  <c:v>-2.1953400000000001E-2</c:v>
                </c:pt>
                <c:pt idx="538">
                  <c:v>-1.3121900000000001E-2</c:v>
                </c:pt>
                <c:pt idx="539">
                  <c:v>-4.3714000000000097E-3</c:v>
                </c:pt>
                <c:pt idx="540">
                  <c:v>4.2873999999999898E-3</c:v>
                </c:pt>
                <c:pt idx="541">
                  <c:v>1.28437E-2</c:v>
                </c:pt>
                <c:pt idx="542">
                  <c:v>2.1287299999999999E-2</c:v>
                </c:pt>
                <c:pt idx="543">
                  <c:v>2.9608099999999998E-2</c:v>
                </c:pt>
                <c:pt idx="544">
                  <c:v>3.7796200000000002E-2</c:v>
                </c:pt>
                <c:pt idx="545">
                  <c:v>4.58415E-2</c:v>
                </c:pt>
                <c:pt idx="546">
                  <c:v>5.3734499999999998E-2</c:v>
                </c:pt>
                <c:pt idx="547">
                  <c:v>6.1465800000000001E-2</c:v>
                </c:pt>
                <c:pt idx="548">
                  <c:v>6.9026100000000007E-2</c:v>
                </c:pt>
                <c:pt idx="549">
                  <c:v>7.6406299999999996E-2</c:v>
                </c:pt>
                <c:pt idx="550">
                  <c:v>8.3598599999999995E-2</c:v>
                </c:pt>
                <c:pt idx="551">
                  <c:v>9.0593000000000007E-2</c:v>
                </c:pt>
                <c:pt idx="552">
                  <c:v>9.7382099999999999E-2</c:v>
                </c:pt>
                <c:pt idx="553">
                  <c:v>0.103959</c:v>
                </c:pt>
                <c:pt idx="554">
                  <c:v>0.1103145</c:v>
                </c:pt>
                <c:pt idx="555">
                  <c:v>0.1164423</c:v>
                </c:pt>
                <c:pt idx="556">
                  <c:v>0.12233570000000001</c:v>
                </c:pt>
                <c:pt idx="557">
                  <c:v>0.12798770000000001</c:v>
                </c:pt>
                <c:pt idx="558">
                  <c:v>0.1333908</c:v>
                </c:pt>
                <c:pt idx="559">
                  <c:v>0.13854069999999999</c:v>
                </c:pt>
                <c:pt idx="560">
                  <c:v>0.14343210000000001</c:v>
                </c:pt>
                <c:pt idx="561">
                  <c:v>0.14805679999999999</c:v>
                </c:pt>
                <c:pt idx="562">
                  <c:v>0.15241260000000001</c:v>
                </c:pt>
                <c:pt idx="563">
                  <c:v>0.15649360000000001</c:v>
                </c:pt>
                <c:pt idx="564">
                  <c:v>0.16029599999999999</c:v>
                </c:pt>
                <c:pt idx="565">
                  <c:v>0.16381580000000001</c:v>
                </c:pt>
                <c:pt idx="566">
                  <c:v>0.16705</c:v>
                </c:pt>
                <c:pt idx="567">
                  <c:v>0.16999420000000001</c:v>
                </c:pt>
                <c:pt idx="568">
                  <c:v>0.1726471</c:v>
                </c:pt>
                <c:pt idx="569">
                  <c:v>0.17500489999999999</c:v>
                </c:pt>
                <c:pt idx="570">
                  <c:v>0.17706569999999999</c:v>
                </c:pt>
                <c:pt idx="571">
                  <c:v>0.1788303</c:v>
                </c:pt>
                <c:pt idx="572">
                  <c:v>0.18029429999999999</c:v>
                </c:pt>
                <c:pt idx="573">
                  <c:v>0.18145890000000001</c:v>
                </c:pt>
                <c:pt idx="574">
                  <c:v>0.18232309999999999</c:v>
                </c:pt>
                <c:pt idx="575">
                  <c:v>0.18288579999999999</c:v>
                </c:pt>
                <c:pt idx="576">
                  <c:v>0.18314859999999999</c:v>
                </c:pt>
                <c:pt idx="577">
                  <c:v>0.1831121</c:v>
                </c:pt>
                <c:pt idx="578">
                  <c:v>0.1827773</c:v>
                </c:pt>
                <c:pt idx="579">
                  <c:v>0.1821448</c:v>
                </c:pt>
                <c:pt idx="580">
                  <c:v>0.18121880000000001</c:v>
                </c:pt>
                <c:pt idx="581">
                  <c:v>0.1799993</c:v>
                </c:pt>
                <c:pt idx="582">
                  <c:v>0.1784906</c:v>
                </c:pt>
                <c:pt idx="583">
                  <c:v>0.17669480000000001</c:v>
                </c:pt>
                <c:pt idx="584">
                  <c:v>0.1746153</c:v>
                </c:pt>
                <c:pt idx="585">
                  <c:v>0.17225689999999999</c:v>
                </c:pt>
                <c:pt idx="586">
                  <c:v>0.16962350000000001</c:v>
                </c:pt>
                <c:pt idx="587">
                  <c:v>0.16672010000000001</c:v>
                </c:pt>
                <c:pt idx="588">
                  <c:v>0.16355049999999999</c:v>
                </c:pt>
                <c:pt idx="589">
                  <c:v>0.1601205</c:v>
                </c:pt>
                <c:pt idx="590">
                  <c:v>0.15643570000000001</c:v>
                </c:pt>
                <c:pt idx="591">
                  <c:v>0.15250269999999999</c:v>
                </c:pt>
                <c:pt idx="592">
                  <c:v>0.14832809999999999</c:v>
                </c:pt>
                <c:pt idx="593">
                  <c:v>0.14391709999999999</c:v>
                </c:pt>
                <c:pt idx="594">
                  <c:v>0.1392775</c:v>
                </c:pt>
                <c:pt idx="595">
                  <c:v>0.13441690000000001</c:v>
                </c:pt>
                <c:pt idx="596">
                  <c:v>0.1293435</c:v>
                </c:pt>
                <c:pt idx="597">
                  <c:v>0.1240631</c:v>
                </c:pt>
                <c:pt idx="598">
                  <c:v>0.1185857</c:v>
                </c:pt>
                <c:pt idx="599">
                  <c:v>0.1129201</c:v>
                </c:pt>
                <c:pt idx="600">
                  <c:v>0.1070733</c:v>
                </c:pt>
                <c:pt idx="601">
                  <c:v>0.1010554</c:v>
                </c:pt>
                <c:pt idx="602">
                  <c:v>9.4875000000000001E-2</c:v>
                </c:pt>
                <c:pt idx="603">
                  <c:v>8.8542300000000004E-2</c:v>
                </c:pt>
                <c:pt idx="604">
                  <c:v>8.2065700000000005E-2</c:v>
                </c:pt>
                <c:pt idx="605">
                  <c:v>7.5455900000000006E-2</c:v>
                </c:pt>
                <c:pt idx="606">
                  <c:v>6.8721299999999999E-2</c:v>
                </c:pt>
                <c:pt idx="607">
                  <c:v>6.1873520000000001E-2</c:v>
                </c:pt>
                <c:pt idx="608">
                  <c:v>5.4922550000000001E-2</c:v>
                </c:pt>
                <c:pt idx="609">
                  <c:v>4.7877685000000003E-2</c:v>
                </c:pt>
                <c:pt idx="610">
                  <c:v>4.0750880000000003E-2</c:v>
                </c:pt>
                <c:pt idx="611">
                  <c:v>3.3551020000000001E-2</c:v>
                </c:pt>
                <c:pt idx="612">
                  <c:v>2.628954E-2</c:v>
                </c:pt>
                <c:pt idx="613">
                  <c:v>1.8976900000000001E-2</c:v>
                </c:pt>
                <c:pt idx="614">
                  <c:v>1.1623700000000001E-2</c:v>
                </c:pt>
                <c:pt idx="615">
                  <c:v>4.2406999999999896E-3</c:v>
                </c:pt>
                <c:pt idx="616">
                  <c:v>-3.1614999999999898E-3</c:v>
                </c:pt>
                <c:pt idx="617">
                  <c:v>-1.0572099999999999E-2</c:v>
                </c:pt>
                <c:pt idx="618">
                  <c:v>-1.7980400000000001E-2</c:v>
                </c:pt>
                <c:pt idx="619">
                  <c:v>-2.5375700000000001E-2</c:v>
                </c:pt>
                <c:pt idx="620">
                  <c:v>-3.2747600000000002E-2</c:v>
                </c:pt>
                <c:pt idx="621">
                  <c:v>-4.0085700000000002E-2</c:v>
                </c:pt>
                <c:pt idx="622">
                  <c:v>-4.7379299999999999E-2</c:v>
                </c:pt>
                <c:pt idx="623">
                  <c:v>-5.4618699999999999E-2</c:v>
                </c:pt>
                <c:pt idx="624">
                  <c:v>-6.1793300000000002E-2</c:v>
                </c:pt>
                <c:pt idx="625">
                  <c:v>-6.8893099999999999E-2</c:v>
                </c:pt>
                <c:pt idx="626">
                  <c:v>-7.5908500000000004E-2</c:v>
                </c:pt>
                <c:pt idx="627">
                  <c:v>-8.2829700000000006E-2</c:v>
                </c:pt>
                <c:pt idx="628">
                  <c:v>-8.9647400000000002E-2</c:v>
                </c:pt>
                <c:pt idx="629">
                  <c:v>-9.6352300000000002E-2</c:v>
                </c:pt>
                <c:pt idx="630">
                  <c:v>-0.1029356</c:v>
                </c:pt>
                <c:pt idx="631">
                  <c:v>-0.10938829</c:v>
                </c:pt>
                <c:pt idx="632">
                  <c:v>-0.115702152</c:v>
                </c:pt>
                <c:pt idx="633">
                  <c:v>-0.12186848</c:v>
                </c:pt>
                <c:pt idx="634">
                  <c:v>-0.12787997000000001</c:v>
                </c:pt>
                <c:pt idx="635">
                  <c:v>-0.13372909999999999</c:v>
                </c:pt>
                <c:pt idx="636">
                  <c:v>-0.13940820000000001</c:v>
                </c:pt>
                <c:pt idx="637">
                  <c:v>-0.14491000000000001</c:v>
                </c:pt>
                <c:pt idx="638">
                  <c:v>-0.15022840000000001</c:v>
                </c:pt>
                <c:pt idx="639">
                  <c:v>-0.1553572</c:v>
                </c:pt>
                <c:pt idx="640">
                  <c:v>-0.1602903</c:v>
                </c:pt>
                <c:pt idx="641">
                  <c:v>-0.1650218</c:v>
                </c:pt>
                <c:pt idx="642">
                  <c:v>-0.16954720000000001</c:v>
                </c:pt>
                <c:pt idx="643">
                  <c:v>-0.1738615</c:v>
                </c:pt>
                <c:pt idx="644">
                  <c:v>-0.17796020000000001</c:v>
                </c:pt>
                <c:pt idx="645">
                  <c:v>-0.1818398</c:v>
                </c:pt>
                <c:pt idx="646">
                  <c:v>-0.18549640000000001</c:v>
                </c:pt>
                <c:pt idx="647">
                  <c:v>-0.18892700000000001</c:v>
                </c:pt>
                <c:pt idx="648">
                  <c:v>-0.1921292</c:v>
                </c:pt>
                <c:pt idx="649">
                  <c:v>-0.19510060000000001</c:v>
                </c:pt>
                <c:pt idx="650">
                  <c:v>-0.1978395</c:v>
                </c:pt>
                <c:pt idx="651">
                  <c:v>-0.2003443</c:v>
                </c:pt>
                <c:pt idx="652">
                  <c:v>-0.20261399999999999</c:v>
                </c:pt>
                <c:pt idx="653">
                  <c:v>-0.2046481</c:v>
                </c:pt>
                <c:pt idx="654">
                  <c:v>-0.20644680000000001</c:v>
                </c:pt>
                <c:pt idx="655">
                  <c:v>-0.20801030000000001</c:v>
                </c:pt>
                <c:pt idx="656">
                  <c:v>-0.20933879999999999</c:v>
                </c:pt>
                <c:pt idx="657">
                  <c:v>-0.21043410000000001</c:v>
                </c:pt>
                <c:pt idx="658">
                  <c:v>-0.2112967</c:v>
                </c:pt>
                <c:pt idx="659">
                  <c:v>-0.21193049999999999</c:v>
                </c:pt>
                <c:pt idx="660">
                  <c:v>-0.21233650000000001</c:v>
                </c:pt>
                <c:pt idx="661">
                  <c:v>-0.21251890000000001</c:v>
                </c:pt>
                <c:pt idx="662">
                  <c:v>-0.212479</c:v>
                </c:pt>
                <c:pt idx="663">
                  <c:v>-0.21222079999999999</c:v>
                </c:pt>
                <c:pt idx="664">
                  <c:v>-0.21174809999999999</c:v>
                </c:pt>
                <c:pt idx="665">
                  <c:v>-0.211066</c:v>
                </c:pt>
                <c:pt idx="666">
                  <c:v>-0.21017859999999999</c:v>
                </c:pt>
                <c:pt idx="667">
                  <c:v>-0.20909050000000001</c:v>
                </c:pt>
                <c:pt idx="668">
                  <c:v>-0.2078072</c:v>
                </c:pt>
                <c:pt idx="669">
                  <c:v>-0.20633319999999999</c:v>
                </c:pt>
                <c:pt idx="670">
                  <c:v>-0.20467550000000001</c:v>
                </c:pt>
                <c:pt idx="671">
                  <c:v>-0.20283873999999999</c:v>
                </c:pt>
                <c:pt idx="672">
                  <c:v>-0.20083128</c:v>
                </c:pt>
                <c:pt idx="673">
                  <c:v>-0.19865693000000001</c:v>
                </c:pt>
                <c:pt idx="674">
                  <c:v>-0.19632393000000001</c:v>
                </c:pt>
                <c:pt idx="675">
                  <c:v>-0.19383930999999999</c:v>
                </c:pt>
                <c:pt idx="676">
                  <c:v>-0.19120825999999999</c:v>
                </c:pt>
                <c:pt idx="677">
                  <c:v>-0.1884411</c:v>
                </c:pt>
                <c:pt idx="678">
                  <c:v>-0.1855414</c:v>
                </c:pt>
                <c:pt idx="679">
                  <c:v>-0.18251999999999999</c:v>
                </c:pt>
                <c:pt idx="680">
                  <c:v>-0.17938270000000001</c:v>
                </c:pt>
                <c:pt idx="681">
                  <c:v>-0.17613760000000001</c:v>
                </c:pt>
                <c:pt idx="682">
                  <c:v>-0.17279159999999999</c:v>
                </c:pt>
                <c:pt idx="683">
                  <c:v>-0.1693539</c:v>
                </c:pt>
                <c:pt idx="684">
                  <c:v>-0.1658318</c:v>
                </c:pt>
                <c:pt idx="685">
                  <c:v>-0.1622334</c:v>
                </c:pt>
                <c:pt idx="686">
                  <c:v>-0.15856609999999999</c:v>
                </c:pt>
                <c:pt idx="687">
                  <c:v>-0.15483830000000001</c:v>
                </c:pt>
                <c:pt idx="688">
                  <c:v>-0.1510572</c:v>
                </c:pt>
                <c:pt idx="689">
                  <c:v>-0.1472308</c:v>
                </c:pt>
                <c:pt idx="690">
                  <c:v>-0.14336840000000001</c:v>
                </c:pt>
                <c:pt idx="691">
                  <c:v>-0.13947509999999999</c:v>
                </c:pt>
                <c:pt idx="692">
                  <c:v>-0.13555980000000001</c:v>
                </c:pt>
                <c:pt idx="693">
                  <c:v>-0.13162950000000001</c:v>
                </c:pt>
                <c:pt idx="694">
                  <c:v>-0.1276912</c:v>
                </c:pt>
                <c:pt idx="695">
                  <c:v>-0.1237529</c:v>
                </c:pt>
                <c:pt idx="696">
                  <c:v>-0.1198206</c:v>
                </c:pt>
                <c:pt idx="697">
                  <c:v>-0.11590209999999999</c:v>
                </c:pt>
                <c:pt idx="698">
                  <c:v>-0.1120028</c:v>
                </c:pt>
                <c:pt idx="699">
                  <c:v>-0.1081295</c:v>
                </c:pt>
                <c:pt idx="700">
                  <c:v>-0.1042888</c:v>
                </c:pt>
                <c:pt idx="701">
                  <c:v>-0.10048650000000001</c:v>
                </c:pt>
                <c:pt idx="702">
                  <c:v>-9.67282E-2</c:v>
                </c:pt>
                <c:pt idx="703">
                  <c:v>-9.3018799999999999E-2</c:v>
                </c:pt>
                <c:pt idx="704">
                  <c:v>-8.9363799999999993E-2</c:v>
                </c:pt>
                <c:pt idx="705">
                  <c:v>-8.57686E-2</c:v>
                </c:pt>
                <c:pt idx="706">
                  <c:v>-8.2238000000000006E-2</c:v>
                </c:pt>
                <c:pt idx="707">
                  <c:v>-7.8775600000000001E-2</c:v>
                </c:pt>
                <c:pt idx="708">
                  <c:v>-7.5386099999999998E-2</c:v>
                </c:pt>
                <c:pt idx="709">
                  <c:v>-7.2072700000000003E-2</c:v>
                </c:pt>
                <c:pt idx="710">
                  <c:v>-6.8839800000000007E-2</c:v>
                </c:pt>
                <c:pt idx="711">
                  <c:v>-6.5690200000000004E-2</c:v>
                </c:pt>
                <c:pt idx="712">
                  <c:v>-6.2626799999999996E-2</c:v>
                </c:pt>
                <c:pt idx="713">
                  <c:v>-5.9652200000000002E-2</c:v>
                </c:pt>
                <c:pt idx="714">
                  <c:v>-5.6769300000000002E-2</c:v>
                </c:pt>
                <c:pt idx="715">
                  <c:v>-5.3979600000000003E-2</c:v>
                </c:pt>
                <c:pt idx="716">
                  <c:v>-5.1284900000000001E-2</c:v>
                </c:pt>
                <c:pt idx="717">
                  <c:v>-4.8687000000000001E-2</c:v>
                </c:pt>
                <c:pt idx="718">
                  <c:v>-4.61863E-2</c:v>
                </c:pt>
                <c:pt idx="719">
                  <c:v>-4.3784000000000003E-2</c:v>
                </c:pt>
                <c:pt idx="720">
                  <c:v>-4.1480200000000002E-2</c:v>
                </c:pt>
                <c:pt idx="721">
                  <c:v>-3.9275499999999998E-2</c:v>
                </c:pt>
                <c:pt idx="722">
                  <c:v>-3.7169599999999997E-2</c:v>
                </c:pt>
                <c:pt idx="723">
                  <c:v>-3.5161699999999997E-2</c:v>
                </c:pt>
                <c:pt idx="724">
                  <c:v>-3.3251700000000002E-2</c:v>
                </c:pt>
                <c:pt idx="725">
                  <c:v>-3.1438000000000001E-2</c:v>
                </c:pt>
                <c:pt idx="726">
                  <c:v>-2.9719499999999999E-2</c:v>
                </c:pt>
                <c:pt idx="727">
                  <c:v>-2.8094500000000001E-2</c:v>
                </c:pt>
                <c:pt idx="728">
                  <c:v>-2.65612E-2</c:v>
                </c:pt>
                <c:pt idx="729">
                  <c:v>-2.51177E-2</c:v>
                </c:pt>
                <c:pt idx="730">
                  <c:v>-2.37611E-2</c:v>
                </c:pt>
                <c:pt idx="731">
                  <c:v>-2.24894E-2</c:v>
                </c:pt>
                <c:pt idx="732">
                  <c:v>-2.1298999999999998E-2</c:v>
                </c:pt>
                <c:pt idx="733">
                  <c:v>-2.01876E-2</c:v>
                </c:pt>
                <c:pt idx="734">
                  <c:v>-1.915153E-2</c:v>
                </c:pt>
                <c:pt idx="735">
                  <c:v>-1.818724E-2</c:v>
                </c:pt>
                <c:pt idx="736">
                  <c:v>-1.729114E-2</c:v>
                </c:pt>
                <c:pt idx="737">
                  <c:v>-1.6459370000000001E-2</c:v>
                </c:pt>
                <c:pt idx="738">
                  <c:v>-1.5688110000000002E-2</c:v>
                </c:pt>
                <c:pt idx="739">
                  <c:v>-1.497303E-2</c:v>
                </c:pt>
                <c:pt idx="740">
                  <c:v>-1.430998E-2</c:v>
                </c:pt>
                <c:pt idx="741">
                  <c:v>-1.369512E-2</c:v>
                </c:pt>
                <c:pt idx="742">
                  <c:v>-1.3123279999999999E-2</c:v>
                </c:pt>
                <c:pt idx="743">
                  <c:v>-1.25904E-2</c:v>
                </c:pt>
                <c:pt idx="744">
                  <c:v>-1.2092E-2</c:v>
                </c:pt>
                <c:pt idx="745">
                  <c:v>-1.1623100000000001E-2</c:v>
                </c:pt>
                <c:pt idx="746">
                  <c:v>-1.11792E-2</c:v>
                </c:pt>
                <c:pt idx="747">
                  <c:v>-1.0755600000000001E-2</c:v>
                </c:pt>
                <c:pt idx="748">
                  <c:v>-1.0347500000000001E-2</c:v>
                </c:pt>
                <c:pt idx="749">
                  <c:v>-9.9501999999999993E-3</c:v>
                </c:pt>
                <c:pt idx="750">
                  <c:v>-9.5592000000000003E-3</c:v>
                </c:pt>
                <c:pt idx="751">
                  <c:v>-9.1696E-3</c:v>
                </c:pt>
                <c:pt idx="752">
                  <c:v>-8.7770000000000105E-3</c:v>
                </c:pt>
                <c:pt idx="753">
                  <c:v>-8.3768000000000002E-3</c:v>
                </c:pt>
                <c:pt idx="754">
                  <c:v>-7.9649000000000005E-3</c:v>
                </c:pt>
                <c:pt idx="755">
                  <c:v>-7.5369E-3</c:v>
                </c:pt>
                <c:pt idx="756">
                  <c:v>-7.0883999999999999E-3</c:v>
                </c:pt>
                <c:pt idx="757">
                  <c:v>-6.6160999999999998E-3</c:v>
                </c:pt>
                <c:pt idx="758">
                  <c:v>-6.1152999999999997E-3</c:v>
                </c:pt>
                <c:pt idx="759">
                  <c:v>-5.5827000000000003E-3</c:v>
                </c:pt>
                <c:pt idx="760">
                  <c:v>-5.0147999999999998E-3</c:v>
                </c:pt>
                <c:pt idx="761">
                  <c:v>-4.4084000000000102E-3</c:v>
                </c:pt>
                <c:pt idx="762">
                  <c:v>-3.7597999999999898E-3</c:v>
                </c:pt>
                <c:pt idx="763">
                  <c:v>-3.0667000000000099E-3</c:v>
                </c:pt>
                <c:pt idx="764">
                  <c:v>-2.3259000000000101E-3</c:v>
                </c:pt>
                <c:pt idx="765">
                  <c:v>-1.5353000000000001E-3</c:v>
                </c:pt>
                <c:pt idx="766">
                  <c:v>-6.9229999999999997E-4</c:v>
                </c:pt>
                <c:pt idx="767">
                  <c:v>2.0490000000000799E-4</c:v>
                </c:pt>
                <c:pt idx="768">
                  <c:v>1.1582999999999999E-3</c:v>
                </c:pt>
                <c:pt idx="769">
                  <c:v>2.1692E-3</c:v>
                </c:pt>
                <c:pt idx="770">
                  <c:v>3.2388E-3</c:v>
                </c:pt>
                <c:pt idx="771">
                  <c:v>4.3678999999999897E-3</c:v>
                </c:pt>
                <c:pt idx="772">
                  <c:v>5.5576000000000002E-3</c:v>
                </c:pt>
                <c:pt idx="773">
                  <c:v>6.80790000000001E-3</c:v>
                </c:pt>
                <c:pt idx="774">
                  <c:v>8.1189000000000001E-3</c:v>
                </c:pt>
                <c:pt idx="775">
                  <c:v>9.4906000000000001E-3</c:v>
                </c:pt>
                <c:pt idx="776">
                  <c:v>1.0923499999999999E-2</c:v>
                </c:pt>
                <c:pt idx="777">
                  <c:v>1.2414700000000001E-2</c:v>
                </c:pt>
                <c:pt idx="778">
                  <c:v>1.39655E-2</c:v>
                </c:pt>
                <c:pt idx="779">
                  <c:v>1.5572900000000001E-2</c:v>
                </c:pt>
                <c:pt idx="780">
                  <c:v>1.7235500000000001E-2</c:v>
                </c:pt>
                <c:pt idx="781">
                  <c:v>1.8951699999999998E-2</c:v>
                </c:pt>
                <c:pt idx="782">
                  <c:v>2.0720499999999999E-2</c:v>
                </c:pt>
                <c:pt idx="783">
                  <c:v>2.25384E-2</c:v>
                </c:pt>
                <c:pt idx="784">
                  <c:v>2.4402699999999999E-2</c:v>
                </c:pt>
                <c:pt idx="785">
                  <c:v>2.6310299999999998E-2</c:v>
                </c:pt>
                <c:pt idx="786">
                  <c:v>2.8259800000000002E-2</c:v>
                </c:pt>
                <c:pt idx="787">
                  <c:v>3.02463E-2</c:v>
                </c:pt>
                <c:pt idx="788">
                  <c:v>3.2266700000000002E-2</c:v>
                </c:pt>
                <c:pt idx="789">
                  <c:v>3.4316899999999997E-2</c:v>
                </c:pt>
                <c:pt idx="790">
                  <c:v>3.639274E-2</c:v>
                </c:pt>
                <c:pt idx="791">
                  <c:v>3.8491829999999998E-2</c:v>
                </c:pt>
                <c:pt idx="792">
                  <c:v>4.0607549999999999E-2</c:v>
                </c:pt>
                <c:pt idx="793">
                  <c:v>4.2737030000000002E-2</c:v>
                </c:pt>
                <c:pt idx="794">
                  <c:v>4.4874980000000002E-2</c:v>
                </c:pt>
                <c:pt idx="795">
                  <c:v>4.7016629999999997E-2</c:v>
                </c:pt>
                <c:pt idx="796">
                  <c:v>4.9157010000000001E-2</c:v>
                </c:pt>
                <c:pt idx="797">
                  <c:v>5.1291160000000002E-2</c:v>
                </c:pt>
                <c:pt idx="798">
                  <c:v>5.3413889999999999E-2</c:v>
                </c:pt>
                <c:pt idx="799">
                  <c:v>5.5520050000000001E-2</c:v>
                </c:pt>
                <c:pt idx="800">
                  <c:v>5.7604500000000003E-2</c:v>
                </c:pt>
                <c:pt idx="801">
                  <c:v>5.9662300000000001E-2</c:v>
                </c:pt>
                <c:pt idx="802">
                  <c:v>6.1687649999999997E-2</c:v>
                </c:pt>
                <c:pt idx="803">
                  <c:v>6.3675499999999996E-2</c:v>
                </c:pt>
                <c:pt idx="804">
                  <c:v>6.5620488000000005E-2</c:v>
                </c:pt>
                <c:pt idx="805">
                  <c:v>6.7517919999999995E-2</c:v>
                </c:pt>
                <c:pt idx="806">
                  <c:v>6.9362240000000006E-2</c:v>
                </c:pt>
                <c:pt idx="807">
                  <c:v>7.1148310000000006E-2</c:v>
                </c:pt>
                <c:pt idx="808">
                  <c:v>7.2871039999999998E-2</c:v>
                </c:pt>
                <c:pt idx="809">
                  <c:v>7.4525590000000003E-2</c:v>
                </c:pt>
                <c:pt idx="810">
                  <c:v>7.6107090000000002E-2</c:v>
                </c:pt>
                <c:pt idx="811">
                  <c:v>7.761084E-2</c:v>
                </c:pt>
                <c:pt idx="812">
                  <c:v>7.9032099999999994E-2</c:v>
                </c:pt>
                <c:pt idx="813">
                  <c:v>8.036662E-2</c:v>
                </c:pt>
                <c:pt idx="814">
                  <c:v>8.1609719999999997E-2</c:v>
                </c:pt>
                <c:pt idx="815">
                  <c:v>8.2757430000000007E-2</c:v>
                </c:pt>
                <c:pt idx="816">
                  <c:v>8.3805969999999994E-2</c:v>
                </c:pt>
                <c:pt idx="817">
                  <c:v>8.4751099999999996E-2</c:v>
                </c:pt>
                <c:pt idx="818">
                  <c:v>8.5589600000000002E-2</c:v>
                </c:pt>
                <c:pt idx="819">
                  <c:v>8.63178E-2</c:v>
                </c:pt>
                <c:pt idx="820">
                  <c:v>8.6932899999999994E-2</c:v>
                </c:pt>
                <c:pt idx="821">
                  <c:v>8.7431200000000001E-2</c:v>
                </c:pt>
                <c:pt idx="822">
                  <c:v>8.7810600000000003E-2</c:v>
                </c:pt>
                <c:pt idx="823">
                  <c:v>8.8068199999999999E-2</c:v>
                </c:pt>
                <c:pt idx="824">
                  <c:v>8.8201699999999994E-2</c:v>
                </c:pt>
                <c:pt idx="825">
                  <c:v>8.8209300000000004E-2</c:v>
                </c:pt>
                <c:pt idx="826">
                  <c:v>8.8088700000000006E-2</c:v>
                </c:pt>
                <c:pt idx="827">
                  <c:v>8.7838600000000003E-2</c:v>
                </c:pt>
                <c:pt idx="828">
                  <c:v>8.7457699999999999E-2</c:v>
                </c:pt>
                <c:pt idx="829">
                  <c:v>8.6944999999999995E-2</c:v>
                </c:pt>
                <c:pt idx="830">
                  <c:v>8.6299909999999994E-2</c:v>
                </c:pt>
                <c:pt idx="831">
                  <c:v>8.5521760000000002E-2</c:v>
                </c:pt>
                <c:pt idx="832">
                  <c:v>8.4610976000000004E-2</c:v>
                </c:pt>
                <c:pt idx="833">
                  <c:v>8.3567069999999993E-2</c:v>
                </c:pt>
                <c:pt idx="834">
                  <c:v>8.2390669999999999E-2</c:v>
                </c:pt>
                <c:pt idx="835">
                  <c:v>8.1082619999999994E-2</c:v>
                </c:pt>
                <c:pt idx="836">
                  <c:v>7.9643800000000001E-2</c:v>
                </c:pt>
                <c:pt idx="837">
                  <c:v>7.8075500000000006E-2</c:v>
                </c:pt>
                <c:pt idx="838">
                  <c:v>7.6379100000000005E-2</c:v>
                </c:pt>
                <c:pt idx="839">
                  <c:v>7.4556999999999998E-2</c:v>
                </c:pt>
                <c:pt idx="840">
                  <c:v>7.2611099999999998E-2</c:v>
                </c:pt>
                <c:pt idx="841">
                  <c:v>7.0543900000000007E-2</c:v>
                </c:pt>
                <c:pt idx="842">
                  <c:v>6.8358500000000003E-2</c:v>
                </c:pt>
                <c:pt idx="843">
                  <c:v>6.6057599999999994E-2</c:v>
                </c:pt>
                <c:pt idx="844">
                  <c:v>6.3644699999999998E-2</c:v>
                </c:pt>
                <c:pt idx="845">
                  <c:v>6.1123999999999998E-2</c:v>
                </c:pt>
                <c:pt idx="846">
                  <c:v>5.8498399999999999E-2</c:v>
                </c:pt>
                <c:pt idx="847">
                  <c:v>5.5772799999999997E-2</c:v>
                </c:pt>
                <c:pt idx="848">
                  <c:v>5.2951400000000003E-2</c:v>
                </c:pt>
                <c:pt idx="849">
                  <c:v>5.0039E-2</c:v>
                </c:pt>
                <c:pt idx="850">
                  <c:v>4.70403E-2</c:v>
                </c:pt>
                <c:pt idx="851">
                  <c:v>4.3960800000000001E-2</c:v>
                </c:pt>
                <c:pt idx="852">
                  <c:v>4.0805800000000003E-2</c:v>
                </c:pt>
                <c:pt idx="853">
                  <c:v>3.7581099999999999E-2</c:v>
                </c:pt>
                <c:pt idx="854">
                  <c:v>3.4292499999999997E-2</c:v>
                </c:pt>
                <c:pt idx="855">
                  <c:v>3.09463E-2</c:v>
                </c:pt>
                <c:pt idx="856">
                  <c:v>2.7548599999999999E-2</c:v>
                </c:pt>
                <c:pt idx="857">
                  <c:v>2.4105999999999999E-2</c:v>
                </c:pt>
                <c:pt idx="858">
                  <c:v>2.0625399999999999E-2</c:v>
                </c:pt>
                <c:pt idx="859">
                  <c:v>1.7113699999999999E-2</c:v>
                </c:pt>
                <c:pt idx="860">
                  <c:v>1.35782E-2</c:v>
                </c:pt>
                <c:pt idx="861">
                  <c:v>1.00261E-2</c:v>
                </c:pt>
                <c:pt idx="862">
                  <c:v>6.4649E-3</c:v>
                </c:pt>
                <c:pt idx="863">
                  <c:v>2.9020000000000001E-3</c:v>
                </c:pt>
                <c:pt idx="864">
                  <c:v>-6.5460000000000496E-4</c:v>
                </c:pt>
                <c:pt idx="865">
                  <c:v>-4.1972999999999898E-3</c:v>
                </c:pt>
                <c:pt idx="866">
                  <c:v>-7.7178000000000004E-3</c:v>
                </c:pt>
                <c:pt idx="867">
                  <c:v>-1.12085E-2</c:v>
                </c:pt>
                <c:pt idx="868">
                  <c:v>-1.46608E-2</c:v>
                </c:pt>
                <c:pt idx="869">
                  <c:v>-1.8067099999999999E-2</c:v>
                </c:pt>
                <c:pt idx="870">
                  <c:v>-2.1418800000000002E-2</c:v>
                </c:pt>
                <c:pt idx="871">
                  <c:v>-2.4707360000000001E-2</c:v>
                </c:pt>
                <c:pt idx="872">
                  <c:v>-2.7925640000000002E-2</c:v>
                </c:pt>
                <c:pt idx="873">
                  <c:v>-3.1065057E-2</c:v>
                </c:pt>
                <c:pt idx="874">
                  <c:v>-3.4116439999999998E-2</c:v>
                </c:pt>
                <c:pt idx="875">
                  <c:v>-3.7072809999999998E-2</c:v>
                </c:pt>
                <c:pt idx="876">
                  <c:v>-3.9925130000000003E-2</c:v>
                </c:pt>
                <c:pt idx="877">
                  <c:v>-4.2665000000000002E-2</c:v>
                </c:pt>
                <c:pt idx="878">
                  <c:v>-4.5287000000000001E-2</c:v>
                </c:pt>
                <c:pt idx="879">
                  <c:v>-4.7780599999999999E-2</c:v>
                </c:pt>
                <c:pt idx="880">
                  <c:v>-5.0139000000000003E-2</c:v>
                </c:pt>
                <c:pt idx="881">
                  <c:v>-5.2356100000000003E-2</c:v>
                </c:pt>
                <c:pt idx="882">
                  <c:v>-5.4422499999999999E-2</c:v>
                </c:pt>
                <c:pt idx="883">
                  <c:v>-5.6332399999999998E-2</c:v>
                </c:pt>
                <c:pt idx="884">
                  <c:v>-5.8079100000000002E-2</c:v>
                </c:pt>
                <c:pt idx="885">
                  <c:v>-5.9654199999999998E-2</c:v>
                </c:pt>
                <c:pt idx="886">
                  <c:v>-6.1053400000000001E-2</c:v>
                </c:pt>
                <c:pt idx="887">
                  <c:v>-6.22686E-2</c:v>
                </c:pt>
                <c:pt idx="888">
                  <c:v>-6.3294799999999998E-2</c:v>
                </c:pt>
                <c:pt idx="889">
                  <c:v>-6.4127400000000001E-2</c:v>
                </c:pt>
                <c:pt idx="890">
                  <c:v>-6.4758800000000005E-2</c:v>
                </c:pt>
                <c:pt idx="891">
                  <c:v>-6.5186599999999997E-2</c:v>
                </c:pt>
                <c:pt idx="892">
                  <c:v>-6.5403900000000001E-2</c:v>
                </c:pt>
                <c:pt idx="893">
                  <c:v>-6.5406800000000001E-2</c:v>
                </c:pt>
                <c:pt idx="894">
                  <c:v>-6.5192700000000006E-2</c:v>
                </c:pt>
                <c:pt idx="895">
                  <c:v>-6.4757400000000007E-2</c:v>
                </c:pt>
                <c:pt idx="896">
                  <c:v>-6.4096899999999998E-2</c:v>
                </c:pt>
                <c:pt idx="897">
                  <c:v>-6.3209500000000002E-2</c:v>
                </c:pt>
                <c:pt idx="898">
                  <c:v>-6.20917E-2</c:v>
                </c:pt>
                <c:pt idx="899">
                  <c:v>-6.0742999999999998E-2</c:v>
                </c:pt>
                <c:pt idx="900">
                  <c:v>-5.9161199999999997E-2</c:v>
                </c:pt>
                <c:pt idx="901">
                  <c:v>-5.7345100000000003E-2</c:v>
                </c:pt>
                <c:pt idx="902">
                  <c:v>-5.5294099999999999E-2</c:v>
                </c:pt>
                <c:pt idx="903">
                  <c:v>-5.3008100000000002E-2</c:v>
                </c:pt>
                <c:pt idx="904">
                  <c:v>-5.0487600000000001E-2</c:v>
                </c:pt>
                <c:pt idx="905">
                  <c:v>-4.7732900000000002E-2</c:v>
                </c:pt>
                <c:pt idx="906">
                  <c:v>-4.4745600000000003E-2</c:v>
                </c:pt>
                <c:pt idx="907">
                  <c:v>-4.15272E-2</c:v>
                </c:pt>
                <c:pt idx="908">
                  <c:v>-3.8079700000000001E-2</c:v>
                </c:pt>
                <c:pt idx="909">
                  <c:v>-3.4405999999999999E-2</c:v>
                </c:pt>
                <c:pt idx="910">
                  <c:v>-3.0508500000000001E-2</c:v>
                </c:pt>
                <c:pt idx="911">
                  <c:v>-2.6391299999999999E-2</c:v>
                </c:pt>
                <c:pt idx="912">
                  <c:v>-2.2057500000000001E-2</c:v>
                </c:pt>
                <c:pt idx="913">
                  <c:v>-1.7512E-2</c:v>
                </c:pt>
                <c:pt idx="914">
                  <c:v>-1.2759E-2</c:v>
                </c:pt>
                <c:pt idx="915">
                  <c:v>-7.8036000000000104E-3</c:v>
                </c:pt>
                <c:pt idx="916">
                  <c:v>-2.6511999999999898E-3</c:v>
                </c:pt>
                <c:pt idx="917">
                  <c:v>2.6917999999999899E-3</c:v>
                </c:pt>
                <c:pt idx="918">
                  <c:v>8.2200999999999993E-3</c:v>
                </c:pt>
                <c:pt idx="919">
                  <c:v>1.39265E-2</c:v>
                </c:pt>
                <c:pt idx="920">
                  <c:v>1.98043E-2</c:v>
                </c:pt>
                <c:pt idx="921">
                  <c:v>2.58461E-2</c:v>
                </c:pt>
                <c:pt idx="922">
                  <c:v>3.2044599999999999E-2</c:v>
                </c:pt>
                <c:pt idx="923">
                  <c:v>3.83912E-2</c:v>
                </c:pt>
                <c:pt idx="924">
                  <c:v>4.4878899999999999E-2</c:v>
                </c:pt>
                <c:pt idx="925">
                  <c:v>5.1498500000000003E-2</c:v>
                </c:pt>
                <c:pt idx="926">
                  <c:v>5.8241399999999999E-2</c:v>
                </c:pt>
                <c:pt idx="927">
                  <c:v>6.5098699999999995E-2</c:v>
                </c:pt>
                <c:pt idx="928">
                  <c:v>7.2061799999999995E-2</c:v>
                </c:pt>
                <c:pt idx="929">
                  <c:v>7.9120200000000002E-2</c:v>
                </c:pt>
                <c:pt idx="930">
                  <c:v>8.6265800000000004E-2</c:v>
                </c:pt>
                <c:pt idx="931">
                  <c:v>9.34889E-2</c:v>
                </c:pt>
                <c:pt idx="932">
                  <c:v>0.10077911000000001</c:v>
                </c:pt>
                <c:pt idx="933">
                  <c:v>0.10812602</c:v>
                </c:pt>
                <c:pt idx="934">
                  <c:v>0.11551894</c:v>
                </c:pt>
                <c:pt idx="935">
                  <c:v>0.1229503</c:v>
                </c:pt>
                <c:pt idx="936">
                  <c:v>0.13040724000000001</c:v>
                </c:pt>
                <c:pt idx="937">
                  <c:v>0.13788093000000001</c:v>
                </c:pt>
                <c:pt idx="938">
                  <c:v>0.14536010999999999</c:v>
                </c:pt>
                <c:pt idx="939">
                  <c:v>0.15283484</c:v>
                </c:pt>
                <c:pt idx="940">
                  <c:v>0.16029578999999999</c:v>
                </c:pt>
                <c:pt idx="941">
                  <c:v>0.16773097000000001</c:v>
                </c:pt>
                <c:pt idx="942">
                  <c:v>0.17513201</c:v>
                </c:pt>
                <c:pt idx="943">
                  <c:v>0.1824866</c:v>
                </c:pt>
                <c:pt idx="944">
                  <c:v>0.18978519999999999</c:v>
                </c:pt>
                <c:pt idx="945">
                  <c:v>0.19701979999999999</c:v>
                </c:pt>
                <c:pt idx="946">
                  <c:v>0.20417759999999999</c:v>
                </c:pt>
                <c:pt idx="947">
                  <c:v>0.2112512</c:v>
                </c:pt>
                <c:pt idx="948">
                  <c:v>0.21823020000000001</c:v>
                </c:pt>
                <c:pt idx="949">
                  <c:v>0.22510520000000001</c:v>
                </c:pt>
                <c:pt idx="950">
                  <c:v>0.2318675</c:v>
                </c:pt>
                <c:pt idx="951">
                  <c:v>0.238507</c:v>
                </c:pt>
                <c:pt idx="952">
                  <c:v>0.2450176</c:v>
                </c:pt>
                <c:pt idx="953">
                  <c:v>0.25138860000000002</c:v>
                </c:pt>
                <c:pt idx="954">
                  <c:v>0.2576118</c:v>
                </c:pt>
                <c:pt idx="955">
                  <c:v>0.2636812</c:v>
                </c:pt>
                <c:pt idx="956">
                  <c:v>0.26958779999999999</c:v>
                </c:pt>
                <c:pt idx="957">
                  <c:v>0.27532459999999997</c:v>
                </c:pt>
                <c:pt idx="958">
                  <c:v>0.28088610000000003</c:v>
                </c:pt>
                <c:pt idx="959">
                  <c:v>0.28626360000000001</c:v>
                </c:pt>
                <c:pt idx="960">
                  <c:v>0.29145320000000002</c:v>
                </c:pt>
                <c:pt idx="961">
                  <c:v>0.29653429999999997</c:v>
                </c:pt>
                <c:pt idx="962">
                  <c:v>0.30143249999999999</c:v>
                </c:pt>
                <c:pt idx="963">
                  <c:v>0.3061412</c:v>
                </c:pt>
                <c:pt idx="964">
                  <c:v>0.31065549999999997</c:v>
                </c:pt>
                <c:pt idx="965">
                  <c:v>0.31497160000000002</c:v>
                </c:pt>
                <c:pt idx="966">
                  <c:v>0.31908330000000001</c:v>
                </c:pt>
                <c:pt idx="967">
                  <c:v>0.32298779999999999</c:v>
                </c:pt>
                <c:pt idx="968">
                  <c:v>0.32668130000000001</c:v>
                </c:pt>
                <c:pt idx="969">
                  <c:v>0.3301597</c:v>
                </c:pt>
                <c:pt idx="970">
                  <c:v>0.3334201</c:v>
                </c:pt>
                <c:pt idx="971">
                  <c:v>0.33646130000000002</c:v>
                </c:pt>
                <c:pt idx="972">
                  <c:v>0.3392791</c:v>
                </c:pt>
                <c:pt idx="973">
                  <c:v>0.34187260000000003</c:v>
                </c:pt>
                <c:pt idx="974">
                  <c:v>0.34424110000000002</c:v>
                </c:pt>
                <c:pt idx="975">
                  <c:v>0.34638210000000003</c:v>
                </c:pt>
                <c:pt idx="976">
                  <c:v>0.3482963</c:v>
                </c:pt>
                <c:pt idx="977">
                  <c:v>0.34998319999999999</c:v>
                </c:pt>
                <c:pt idx="978">
                  <c:v>0.3514429</c:v>
                </c:pt>
                <c:pt idx="979">
                  <c:v>0.35267559999999998</c:v>
                </c:pt>
                <c:pt idx="980">
                  <c:v>0.35368339999999998</c:v>
                </c:pt>
                <c:pt idx="981">
                  <c:v>0.35446709999999998</c:v>
                </c:pt>
                <c:pt idx="982">
                  <c:v>0.3550278</c:v>
                </c:pt>
                <c:pt idx="983">
                  <c:v>0.3553675</c:v>
                </c:pt>
                <c:pt idx="984">
                  <c:v>0.35549069999999999</c:v>
                </c:pt>
                <c:pt idx="985">
                  <c:v>0.35539929999999997</c:v>
                </c:pt>
                <c:pt idx="986">
                  <c:v>0.35509420000000003</c:v>
                </c:pt>
                <c:pt idx="987">
                  <c:v>0.35458079999999997</c:v>
                </c:pt>
                <c:pt idx="988">
                  <c:v>0.35386440000000002</c:v>
                </c:pt>
                <c:pt idx="989">
                  <c:v>0.35294560000000003</c:v>
                </c:pt>
                <c:pt idx="990">
                  <c:v>0.35183160000000002</c:v>
                </c:pt>
                <c:pt idx="991">
                  <c:v>0.35052539999999999</c:v>
                </c:pt>
                <c:pt idx="992">
                  <c:v>0.34903339999999999</c:v>
                </c:pt>
                <c:pt idx="993">
                  <c:v>0.34735899999999997</c:v>
                </c:pt>
                <c:pt idx="994">
                  <c:v>0.34550999999999998</c:v>
                </c:pt>
                <c:pt idx="995">
                  <c:v>0.34349020000000002</c:v>
                </c:pt>
                <c:pt idx="996">
                  <c:v>0.34130569999999999</c:v>
                </c:pt>
                <c:pt idx="997">
                  <c:v>0.33896490000000001</c:v>
                </c:pt>
                <c:pt idx="998">
                  <c:v>0.3364702</c:v>
                </c:pt>
                <c:pt idx="999">
                  <c:v>0.33383099999999999</c:v>
                </c:pt>
                <c:pt idx="1000">
                  <c:v>0.33105400000000001</c:v>
                </c:pt>
                <c:pt idx="1001">
                  <c:v>0.32814389999999999</c:v>
                </c:pt>
                <c:pt idx="1002">
                  <c:v>0.32511000000000001</c:v>
                </c:pt>
                <c:pt idx="1003">
                  <c:v>0.32195839999999998</c:v>
                </c:pt>
                <c:pt idx="1004">
                  <c:v>0.3186966</c:v>
                </c:pt>
                <c:pt idx="1005">
                  <c:v>0.31533270000000002</c:v>
                </c:pt>
                <c:pt idx="1006">
                  <c:v>0.31187219999999999</c:v>
                </c:pt>
                <c:pt idx="1007">
                  <c:v>0.30832422999999998</c:v>
                </c:pt>
                <c:pt idx="1008">
                  <c:v>0.30469593</c:v>
                </c:pt>
                <c:pt idx="1009">
                  <c:v>0.30099540000000002</c:v>
                </c:pt>
                <c:pt idx="1010">
                  <c:v>0.29723034999999998</c:v>
                </c:pt>
                <c:pt idx="1011">
                  <c:v>0.29340848000000003</c:v>
                </c:pt>
                <c:pt idx="1012">
                  <c:v>0.28953788000000003</c:v>
                </c:pt>
                <c:pt idx="1013">
                  <c:v>0.28562618000000001</c:v>
                </c:pt>
                <c:pt idx="1014">
                  <c:v>0.28168041999999999</c:v>
                </c:pt>
                <c:pt idx="1015">
                  <c:v>0.27771030000000002</c:v>
                </c:pt>
                <c:pt idx="1016">
                  <c:v>0.2737213</c:v>
                </c:pt>
                <c:pt idx="1017">
                  <c:v>0.2697235</c:v>
                </c:pt>
                <c:pt idx="1018">
                  <c:v>0.26572319999999999</c:v>
                </c:pt>
                <c:pt idx="1019">
                  <c:v>0.26172859999999998</c:v>
                </c:pt>
                <c:pt idx="1020">
                  <c:v>0.25774649999999999</c:v>
                </c:pt>
                <c:pt idx="1021">
                  <c:v>0.25378440000000002</c:v>
                </c:pt>
                <c:pt idx="1022">
                  <c:v>0.24985089999999999</c:v>
                </c:pt>
                <c:pt idx="1023">
                  <c:v>0.245953</c:v>
                </c:pt>
                <c:pt idx="1024">
                  <c:v>0.2420968</c:v>
                </c:pt>
                <c:pt idx="1025">
                  <c:v>0.2382889</c:v>
                </c:pt>
                <c:pt idx="1026">
                  <c:v>0.23453869999999999</c:v>
                </c:pt>
                <c:pt idx="1027">
                  <c:v>0.2308511</c:v>
                </c:pt>
                <c:pt idx="1028">
                  <c:v>0.22723170000000001</c:v>
                </c:pt>
                <c:pt idx="1029">
                  <c:v>0.2236889</c:v>
                </c:pt>
                <c:pt idx="1030">
                  <c:v>0.2202276</c:v>
                </c:pt>
                <c:pt idx="1031">
                  <c:v>0.21685470000000001</c:v>
                </c:pt>
                <c:pt idx="1032">
                  <c:v>0.21357570000000001</c:v>
                </c:pt>
                <c:pt idx="1033">
                  <c:v>0.2103952</c:v>
                </c:pt>
                <c:pt idx="1034">
                  <c:v>0.20731920000000001</c:v>
                </c:pt>
                <c:pt idx="1035">
                  <c:v>0.20435339999999999</c:v>
                </c:pt>
                <c:pt idx="1036">
                  <c:v>0.20150199999999999</c:v>
                </c:pt>
                <c:pt idx="1037">
                  <c:v>0.19876898000000001</c:v>
                </c:pt>
                <c:pt idx="1038">
                  <c:v>0.19615985999999999</c:v>
                </c:pt>
                <c:pt idx="1039">
                  <c:v>0.19367862</c:v>
                </c:pt>
                <c:pt idx="1040">
                  <c:v>0.19132854999999999</c:v>
                </c:pt>
                <c:pt idx="1041">
                  <c:v>0.18911338</c:v>
                </c:pt>
                <c:pt idx="1042">
                  <c:v>0.18703666999999999</c:v>
                </c:pt>
                <c:pt idx="1043">
                  <c:v>0.18510149000000001</c:v>
                </c:pt>
                <c:pt idx="1044">
                  <c:v>0.18330959999999999</c:v>
                </c:pt>
                <c:pt idx="1045">
                  <c:v>0.18166379999999999</c:v>
                </c:pt>
                <c:pt idx="1046">
                  <c:v>0.18016679999999999</c:v>
                </c:pt>
                <c:pt idx="1047">
                  <c:v>0.1788197</c:v>
                </c:pt>
                <c:pt idx="1048">
                  <c:v>0.17762339999999999</c:v>
                </c:pt>
                <c:pt idx="1049">
                  <c:v>0.17657900000000001</c:v>
                </c:pt>
                <c:pt idx="1050">
                  <c:v>0.17568880000000001</c:v>
                </c:pt>
                <c:pt idx="1051">
                  <c:v>0.17495160000000001</c:v>
                </c:pt>
                <c:pt idx="1052">
                  <c:v>0.1743692</c:v>
                </c:pt>
                <c:pt idx="1053">
                  <c:v>0.17393939999999999</c:v>
                </c:pt>
                <c:pt idx="1054">
                  <c:v>0.1736626</c:v>
                </c:pt>
                <c:pt idx="1055">
                  <c:v>0.17353789999999999</c:v>
                </c:pt>
                <c:pt idx="1056">
                  <c:v>0.17356530000000001</c:v>
                </c:pt>
                <c:pt idx="1057">
                  <c:v>0.17374120000000001</c:v>
                </c:pt>
                <c:pt idx="1058">
                  <c:v>0.1740659</c:v>
                </c:pt>
                <c:pt idx="1059">
                  <c:v>0.17453659999999999</c:v>
                </c:pt>
                <c:pt idx="1060">
                  <c:v>0.1751511</c:v>
                </c:pt>
                <c:pt idx="1061">
                  <c:v>0.17590749999999999</c:v>
                </c:pt>
                <c:pt idx="1062">
                  <c:v>0.1768023</c:v>
                </c:pt>
                <c:pt idx="1063">
                  <c:v>0.1778325</c:v>
                </c:pt>
                <c:pt idx="1064">
                  <c:v>0.17899470000000001</c:v>
                </c:pt>
                <c:pt idx="1065">
                  <c:v>0.18028569999999999</c:v>
                </c:pt>
                <c:pt idx="1066">
                  <c:v>0.1817028</c:v>
                </c:pt>
                <c:pt idx="1067">
                  <c:v>0.1832394</c:v>
                </c:pt>
                <c:pt idx="1068">
                  <c:v>0.1848929</c:v>
                </c:pt>
                <c:pt idx="1069">
                  <c:v>0.1866594</c:v>
                </c:pt>
                <c:pt idx="1070">
                  <c:v>0.18853415000000001</c:v>
                </c:pt>
                <c:pt idx="1071">
                  <c:v>0.1905115</c:v>
                </c:pt>
                <c:pt idx="1072">
                  <c:v>0.19258892999999999</c:v>
                </c:pt>
                <c:pt idx="1073">
                  <c:v>0.194759564</c:v>
                </c:pt>
                <c:pt idx="1074">
                  <c:v>0.19701833999999999</c:v>
                </c:pt>
                <c:pt idx="1075">
                  <c:v>0.19936226000000001</c:v>
                </c:pt>
                <c:pt idx="1076">
                  <c:v>0.20178378999999999</c:v>
                </c:pt>
                <c:pt idx="1077">
                  <c:v>0.20427899999999999</c:v>
                </c:pt>
                <c:pt idx="1078">
                  <c:v>0.2068422</c:v>
                </c:pt>
                <c:pt idx="1079">
                  <c:v>0.20946909999999999</c:v>
                </c:pt>
                <c:pt idx="1080">
                  <c:v>0.21215300000000001</c:v>
                </c:pt>
                <c:pt idx="1081">
                  <c:v>0.214889</c:v>
                </c:pt>
                <c:pt idx="1082">
                  <c:v>0.21767239999999999</c:v>
                </c:pt>
                <c:pt idx="1083">
                  <c:v>0.2204961</c:v>
                </c:pt>
                <c:pt idx="1084">
                  <c:v>0.2233559</c:v>
                </c:pt>
                <c:pt idx="1085">
                  <c:v>0.2262477</c:v>
                </c:pt>
                <c:pt idx="1086">
                  <c:v>0.22916420000000001</c:v>
                </c:pt>
                <c:pt idx="1087">
                  <c:v>0.23210259999999999</c:v>
                </c:pt>
                <c:pt idx="1088">
                  <c:v>0.23505570000000001</c:v>
                </c:pt>
                <c:pt idx="1089">
                  <c:v>0.2380205</c:v>
                </c:pt>
                <c:pt idx="1090">
                  <c:v>0.2409917</c:v>
                </c:pt>
                <c:pt idx="1091">
                  <c:v>0.2439634</c:v>
                </c:pt>
                <c:pt idx="1092">
                  <c:v>0.24693290000000001</c:v>
                </c:pt>
                <c:pt idx="1093">
                  <c:v>0.24989510000000001</c:v>
                </c:pt>
                <c:pt idx="1094">
                  <c:v>0.25284659999999998</c:v>
                </c:pt>
                <c:pt idx="1095">
                  <c:v>0.25578139999999999</c:v>
                </c:pt>
                <c:pt idx="1096">
                  <c:v>0.25869779999999998</c:v>
                </c:pt>
                <c:pt idx="1097">
                  <c:v>0.26159060000000001</c:v>
                </c:pt>
                <c:pt idx="1098">
                  <c:v>0.26445649999999998</c:v>
                </c:pt>
                <c:pt idx="1099">
                  <c:v>0.26729310000000001</c:v>
                </c:pt>
                <c:pt idx="1100">
                  <c:v>0.27009620000000001</c:v>
                </c:pt>
                <c:pt idx="1101">
                  <c:v>0.27286339999999998</c:v>
                </c:pt>
                <c:pt idx="1102">
                  <c:v>0.27559129999999998</c:v>
                </c:pt>
                <c:pt idx="1103">
                  <c:v>0.27827790000000002</c:v>
                </c:pt>
                <c:pt idx="1104">
                  <c:v>0.2809199</c:v>
                </c:pt>
                <c:pt idx="1105">
                  <c:v>0.2835164</c:v>
                </c:pt>
                <c:pt idx="1106">
                  <c:v>0.28606490000000001</c:v>
                </c:pt>
                <c:pt idx="1107">
                  <c:v>0.28856379999999998</c:v>
                </c:pt>
                <c:pt idx="1108">
                  <c:v>0.29101149999999998</c:v>
                </c:pt>
                <c:pt idx="1109">
                  <c:v>0.29340539999999998</c:v>
                </c:pt>
                <c:pt idx="1110">
                  <c:v>0.29574630000000002</c:v>
                </c:pt>
                <c:pt idx="1111">
                  <c:v>0.2980312</c:v>
                </c:pt>
                <c:pt idx="1112">
                  <c:v>0.30026009999999997</c:v>
                </c:pt>
                <c:pt idx="1113">
                  <c:v>0.30243249999999999</c:v>
                </c:pt>
                <c:pt idx="1114">
                  <c:v>0.30454789999999998</c:v>
                </c:pt>
                <c:pt idx="1115">
                  <c:v>0.30660569999999998</c:v>
                </c:pt>
                <c:pt idx="1116">
                  <c:v>0.30860589999999999</c:v>
                </c:pt>
                <c:pt idx="1117">
                  <c:v>0.31054870000000001</c:v>
                </c:pt>
                <c:pt idx="1118">
                  <c:v>0.31243349999999998</c:v>
                </c:pt>
                <c:pt idx="1119">
                  <c:v>0.31426219999999999</c:v>
                </c:pt>
                <c:pt idx="1120">
                  <c:v>0.31603369999999997</c:v>
                </c:pt>
                <c:pt idx="1121">
                  <c:v>0.31774950000000002</c:v>
                </c:pt>
                <c:pt idx="1122">
                  <c:v>0.31940990000000002</c:v>
                </c:pt>
                <c:pt idx="1123">
                  <c:v>0.32101600000000002</c:v>
                </c:pt>
                <c:pt idx="1124">
                  <c:v>0.32256869999999999</c:v>
                </c:pt>
                <c:pt idx="1125">
                  <c:v>0.32406970000000002</c:v>
                </c:pt>
                <c:pt idx="1126">
                  <c:v>0.32551960000000002</c:v>
                </c:pt>
                <c:pt idx="1127">
                  <c:v>0.32692110000000002</c:v>
                </c:pt>
                <c:pt idx="1128">
                  <c:v>0.32827450000000002</c:v>
                </c:pt>
                <c:pt idx="1129">
                  <c:v>0.3295804</c:v>
                </c:pt>
                <c:pt idx="1130">
                  <c:v>0.3308431</c:v>
                </c:pt>
                <c:pt idx="1131">
                  <c:v>0.33206289</c:v>
                </c:pt>
                <c:pt idx="1132">
                  <c:v>0.33324150000000002</c:v>
                </c:pt>
                <c:pt idx="1133">
                  <c:v>0.33438103000000002</c:v>
                </c:pt>
                <c:pt idx="1134">
                  <c:v>0.33548367699999998</c:v>
                </c:pt>
                <c:pt idx="1135">
                  <c:v>0.33655100999999998</c:v>
                </c:pt>
                <c:pt idx="1136">
                  <c:v>0.33758497999999998</c:v>
                </c:pt>
                <c:pt idx="1137">
                  <c:v>0.33858937</c:v>
                </c:pt>
                <c:pt idx="1138">
                  <c:v>0.33956449999999999</c:v>
                </c:pt>
                <c:pt idx="1139">
                  <c:v>0.34051319000000002</c:v>
                </c:pt>
                <c:pt idx="1140">
                  <c:v>0.34143716000000002</c:v>
                </c:pt>
                <c:pt idx="1141">
                  <c:v>0.34234014000000001</c:v>
                </c:pt>
                <c:pt idx="1142">
                  <c:v>0.34322416500000003</c:v>
                </c:pt>
                <c:pt idx="1143">
                  <c:v>0.34409113000000002</c:v>
                </c:pt>
                <c:pt idx="1144">
                  <c:v>0.34494274000000003</c:v>
                </c:pt>
                <c:pt idx="1145">
                  <c:v>0.34578212000000003</c:v>
                </c:pt>
                <c:pt idx="1146">
                  <c:v>0.34661090999999999</c:v>
                </c:pt>
                <c:pt idx="1147">
                  <c:v>0.34743210000000002</c:v>
                </c:pt>
                <c:pt idx="1148">
                  <c:v>0.34824729999999998</c:v>
                </c:pt>
                <c:pt idx="1149">
                  <c:v>0.3490607</c:v>
                </c:pt>
                <c:pt idx="1150">
                  <c:v>0.3498713</c:v>
                </c:pt>
                <c:pt idx="1151">
                  <c:v>0.35068490000000002</c:v>
                </c:pt>
                <c:pt idx="1152">
                  <c:v>0.35150130000000002</c:v>
                </c:pt>
                <c:pt idx="1153">
                  <c:v>0.35232380000000002</c:v>
                </c:pt>
                <c:pt idx="1154">
                  <c:v>0.35315360000000001</c:v>
                </c:pt>
                <c:pt idx="1155">
                  <c:v>0.35399419999999998</c:v>
                </c:pt>
                <c:pt idx="1156">
                  <c:v>0.35484670000000001</c:v>
                </c:pt>
                <c:pt idx="1157">
                  <c:v>0.35571259999999999</c:v>
                </c:pt>
                <c:pt idx="1158">
                  <c:v>0.3565951</c:v>
                </c:pt>
                <c:pt idx="1159">
                  <c:v>0.35749340000000002</c:v>
                </c:pt>
                <c:pt idx="1160">
                  <c:v>0.35841200000000001</c:v>
                </c:pt>
                <c:pt idx="1161">
                  <c:v>0.35935050000000002</c:v>
                </c:pt>
                <c:pt idx="1162">
                  <c:v>0.36031099999999999</c:v>
                </c:pt>
                <c:pt idx="1163">
                  <c:v>0.36129499999999998</c:v>
                </c:pt>
                <c:pt idx="1164">
                  <c:v>0.3623034</c:v>
                </c:pt>
                <c:pt idx="1165">
                  <c:v>0.36333739999999998</c:v>
                </c:pt>
                <c:pt idx="1166">
                  <c:v>0.36439830000000001</c:v>
                </c:pt>
                <c:pt idx="1167">
                  <c:v>0.36548580000000003</c:v>
                </c:pt>
                <c:pt idx="1168">
                  <c:v>0.36660130000000002</c:v>
                </c:pt>
                <c:pt idx="1169">
                  <c:v>0.36774440000000003</c:v>
                </c:pt>
                <c:pt idx="1170">
                  <c:v>0.36891580000000002</c:v>
                </c:pt>
                <c:pt idx="1171">
                  <c:v>0.3701161</c:v>
                </c:pt>
                <c:pt idx="1172">
                  <c:v>0.37134470000000003</c:v>
                </c:pt>
                <c:pt idx="1173">
                  <c:v>0.37260120000000002</c:v>
                </c:pt>
                <c:pt idx="1174">
                  <c:v>0.37388470000000001</c:v>
                </c:pt>
                <c:pt idx="1175">
                  <c:v>0.3751951</c:v>
                </c:pt>
                <c:pt idx="1176">
                  <c:v>0.37653170000000002</c:v>
                </c:pt>
                <c:pt idx="1177">
                  <c:v>0.37789329999999999</c:v>
                </c:pt>
                <c:pt idx="1178">
                  <c:v>0.37927810000000001</c:v>
                </c:pt>
                <c:pt idx="1179">
                  <c:v>0.38068439999999998</c:v>
                </c:pt>
                <c:pt idx="1180">
                  <c:v>0.38211089999999998</c:v>
                </c:pt>
                <c:pt idx="1181">
                  <c:v>0.38355650000000002</c:v>
                </c:pt>
                <c:pt idx="1182">
                  <c:v>0.38501879999999999</c:v>
                </c:pt>
                <c:pt idx="1183">
                  <c:v>0.38649359999999999</c:v>
                </c:pt>
                <c:pt idx="1184">
                  <c:v>0.38798070000000001</c:v>
                </c:pt>
                <c:pt idx="1185">
                  <c:v>0.38947609999999999</c:v>
                </c:pt>
                <c:pt idx="1186">
                  <c:v>0.39097720000000002</c:v>
                </c:pt>
                <c:pt idx="1187">
                  <c:v>0.39248070000000002</c:v>
                </c:pt>
                <c:pt idx="1188">
                  <c:v>0.39398329999999998</c:v>
                </c:pt>
                <c:pt idx="1189">
                  <c:v>0.39548109999999997</c:v>
                </c:pt>
                <c:pt idx="1190">
                  <c:v>0.39697179999999999</c:v>
                </c:pt>
                <c:pt idx="1191">
                  <c:v>0.39845009999999997</c:v>
                </c:pt>
                <c:pt idx="1192">
                  <c:v>0.39991359999999998</c:v>
                </c:pt>
                <c:pt idx="1193">
                  <c:v>0.40135609999999999</c:v>
                </c:pt>
                <c:pt idx="1194">
                  <c:v>0.40277499999999999</c:v>
                </c:pt>
                <c:pt idx="1195">
                  <c:v>0.40416469999999999</c:v>
                </c:pt>
                <c:pt idx="1196">
                  <c:v>0.40552060000000001</c:v>
                </c:pt>
                <c:pt idx="1197">
                  <c:v>0.40683940000000002</c:v>
                </c:pt>
                <c:pt idx="1198">
                  <c:v>0.40811419999999998</c:v>
                </c:pt>
                <c:pt idx="1199">
                  <c:v>0.4093427</c:v>
                </c:pt>
                <c:pt idx="1200">
                  <c:v>0.41051939999999998</c:v>
                </c:pt>
                <c:pt idx="1201">
                  <c:v>0.41163919999999998</c:v>
                </c:pt>
                <c:pt idx="1202">
                  <c:v>0.41269749999999999</c:v>
                </c:pt>
                <c:pt idx="1203">
                  <c:v>0.41368929999999998</c:v>
                </c:pt>
                <c:pt idx="1204">
                  <c:v>0.41460799999999998</c:v>
                </c:pt>
                <c:pt idx="1205">
                  <c:v>0.4154524</c:v>
                </c:pt>
                <c:pt idx="1206">
                  <c:v>0.41621419999999998</c:v>
                </c:pt>
                <c:pt idx="1207">
                  <c:v>0.41689029999999999</c:v>
                </c:pt>
                <c:pt idx="1208">
                  <c:v>0.41747640000000003</c:v>
                </c:pt>
                <c:pt idx="1209">
                  <c:v>0.41796719999999998</c:v>
                </c:pt>
                <c:pt idx="1210">
                  <c:v>0.41835830000000002</c:v>
                </c:pt>
                <c:pt idx="1211">
                  <c:v>0.41864459999999998</c:v>
                </c:pt>
                <c:pt idx="1212">
                  <c:v>0.41882311999999999</c:v>
                </c:pt>
                <c:pt idx="1213">
                  <c:v>0.41888958999999998</c:v>
                </c:pt>
                <c:pt idx="1214">
                  <c:v>0.41883898000000003</c:v>
                </c:pt>
                <c:pt idx="1215">
                  <c:v>0.41866929000000003</c:v>
                </c:pt>
                <c:pt idx="1216">
                  <c:v>0.41837554999999998</c:v>
                </c:pt>
                <c:pt idx="1217">
                  <c:v>0.41795586699999998</c:v>
                </c:pt>
                <c:pt idx="1218">
                  <c:v>0.41740823999999999</c:v>
                </c:pt>
                <c:pt idx="1219">
                  <c:v>0.41672763000000002</c:v>
                </c:pt>
                <c:pt idx="1220">
                  <c:v>0.41591422</c:v>
                </c:pt>
                <c:pt idx="1221">
                  <c:v>0.41496459000000002</c:v>
                </c:pt>
                <c:pt idx="1222">
                  <c:v>0.41387604</c:v>
                </c:pt>
                <c:pt idx="1223">
                  <c:v>0.4126475</c:v>
                </c:pt>
                <c:pt idx="1224">
                  <c:v>0.41128029999999999</c:v>
                </c:pt>
                <c:pt idx="1225">
                  <c:v>0.40977140000000001</c:v>
                </c:pt>
                <c:pt idx="1226">
                  <c:v>0.4081207</c:v>
                </c:pt>
                <c:pt idx="1227">
                  <c:v>0.40632790000000002</c:v>
                </c:pt>
                <c:pt idx="1228">
                  <c:v>0.40439370000000002</c:v>
                </c:pt>
                <c:pt idx="1229">
                  <c:v>0.40231670000000003</c:v>
                </c:pt>
                <c:pt idx="1230">
                  <c:v>0.40010010000000001</c:v>
                </c:pt>
                <c:pt idx="1231">
                  <c:v>0.39774130000000002</c:v>
                </c:pt>
                <c:pt idx="1232">
                  <c:v>0.39524559999999997</c:v>
                </c:pt>
                <c:pt idx="1233">
                  <c:v>0.39261258999999998</c:v>
                </c:pt>
                <c:pt idx="1234">
                  <c:v>0.38984392000000001</c:v>
                </c:pt>
                <c:pt idx="1235">
                  <c:v>0.38694346000000002</c:v>
                </c:pt>
                <c:pt idx="1236">
                  <c:v>0.38391066499999998</c:v>
                </c:pt>
                <c:pt idx="1237">
                  <c:v>0.38075283999999998</c:v>
                </c:pt>
                <c:pt idx="1238">
                  <c:v>0.37746960000000002</c:v>
                </c:pt>
                <c:pt idx="1239">
                  <c:v>0.37406699999999998</c:v>
                </c:pt>
                <c:pt idx="1240">
                  <c:v>0.3705466</c:v>
                </c:pt>
                <c:pt idx="1241">
                  <c:v>0.36691309999999999</c:v>
                </c:pt>
                <c:pt idx="1242">
                  <c:v>0.36317179999999999</c:v>
                </c:pt>
                <c:pt idx="1243">
                  <c:v>0.35932639999999999</c:v>
                </c:pt>
                <c:pt idx="1244">
                  <c:v>0.35538059999999999</c:v>
                </c:pt>
                <c:pt idx="1245">
                  <c:v>0.35134110000000002</c:v>
                </c:pt>
                <c:pt idx="1246">
                  <c:v>0.34721259999999998</c:v>
                </c:pt>
                <c:pt idx="1247">
                  <c:v>0.3429992</c:v>
                </c:pt>
                <c:pt idx="1248">
                  <c:v>0.3387096</c:v>
                </c:pt>
                <c:pt idx="1249">
                  <c:v>0.33434510000000001</c:v>
                </c:pt>
                <c:pt idx="1250">
                  <c:v>0.32991569999999998</c:v>
                </c:pt>
                <c:pt idx="1251">
                  <c:v>0.3254263</c:v>
                </c:pt>
                <c:pt idx="1252">
                  <c:v>0.32088349999999999</c:v>
                </c:pt>
                <c:pt idx="1253">
                  <c:v>0.31629079999999998</c:v>
                </c:pt>
                <c:pt idx="1254">
                  <c:v>0.31165730000000003</c:v>
                </c:pt>
                <c:pt idx="1255">
                  <c:v>0.30698769999999997</c:v>
                </c:pt>
                <c:pt idx="1256">
                  <c:v>0.30228749999999999</c:v>
                </c:pt>
                <c:pt idx="1257">
                  <c:v>0.29756759999999999</c:v>
                </c:pt>
                <c:pt idx="1258">
                  <c:v>0.29283039999999999</c:v>
                </c:pt>
                <c:pt idx="1259">
                  <c:v>0.28808539999999999</c:v>
                </c:pt>
                <c:pt idx="1260">
                  <c:v>0.2833368</c:v>
                </c:pt>
                <c:pt idx="1261">
                  <c:v>0.27859410000000001</c:v>
                </c:pt>
                <c:pt idx="1262">
                  <c:v>0.27386199999999999</c:v>
                </c:pt>
                <c:pt idx="1263">
                  <c:v>0.26914640000000001</c:v>
                </c:pt>
                <c:pt idx="1264">
                  <c:v>0.26445570000000002</c:v>
                </c:pt>
                <c:pt idx="1265">
                  <c:v>0.259797</c:v>
                </c:pt>
                <c:pt idx="1266">
                  <c:v>0.25517361</c:v>
                </c:pt>
                <c:pt idx="1267">
                  <c:v>0.25059387999999999</c:v>
                </c:pt>
                <c:pt idx="1268">
                  <c:v>0.24606449</c:v>
                </c:pt>
                <c:pt idx="1269">
                  <c:v>0.24159008000000001</c:v>
                </c:pt>
                <c:pt idx="1270">
                  <c:v>0.23717789</c:v>
                </c:pt>
                <c:pt idx="1271">
                  <c:v>0.23283514999999999</c:v>
                </c:pt>
                <c:pt idx="1272">
                  <c:v>0.22856485000000001</c:v>
                </c:pt>
                <c:pt idx="1273">
                  <c:v>0.22437631</c:v>
                </c:pt>
                <c:pt idx="1274">
                  <c:v>0.22027083</c:v>
                </c:pt>
                <c:pt idx="1275">
                  <c:v>0.21625854</c:v>
                </c:pt>
                <c:pt idx="1276">
                  <c:v>0.21234389000000001</c:v>
                </c:pt>
                <c:pt idx="1277">
                  <c:v>0.20852920999999999</c:v>
                </c:pt>
                <c:pt idx="1278">
                  <c:v>0.20482295</c:v>
                </c:pt>
                <c:pt idx="1279">
                  <c:v>0.2012282</c:v>
                </c:pt>
                <c:pt idx="1280">
                  <c:v>0.1977527</c:v>
                </c:pt>
                <c:pt idx="1281">
                  <c:v>0.19439680000000001</c:v>
                </c:pt>
                <c:pt idx="1282">
                  <c:v>0.1911678</c:v>
                </c:pt>
                <c:pt idx="1283">
                  <c:v>0.18806919999999999</c:v>
                </c:pt>
                <c:pt idx="1284">
                  <c:v>0.18510660000000001</c:v>
                </c:pt>
                <c:pt idx="1285">
                  <c:v>0.18228359999999999</c:v>
                </c:pt>
                <c:pt idx="1286">
                  <c:v>0.1796055</c:v>
                </c:pt>
                <c:pt idx="1287">
                  <c:v>0.1770708</c:v>
                </c:pt>
                <c:pt idx="1288">
                  <c:v>0.17468890000000001</c:v>
                </c:pt>
                <c:pt idx="1289">
                  <c:v>0.17246230000000001</c:v>
                </c:pt>
                <c:pt idx="1290">
                  <c:v>0.17039199999999999</c:v>
                </c:pt>
                <c:pt idx="1291">
                  <c:v>0.16848170000000001</c:v>
                </c:pt>
                <c:pt idx="1292">
                  <c:v>0.16673360000000001</c:v>
                </c:pt>
                <c:pt idx="1293">
                  <c:v>0.16515099999999999</c:v>
                </c:pt>
                <c:pt idx="1294">
                  <c:v>0.16373740000000001</c:v>
                </c:pt>
                <c:pt idx="1295">
                  <c:v>0.1624961</c:v>
                </c:pt>
                <c:pt idx="1296">
                  <c:v>0.1614227</c:v>
                </c:pt>
                <c:pt idx="1297">
                  <c:v>0.160523</c:v>
                </c:pt>
                <c:pt idx="1298">
                  <c:v>0.15980030000000001</c:v>
                </c:pt>
                <c:pt idx="1299">
                  <c:v>0.15924840000000001</c:v>
                </c:pt>
                <c:pt idx="1300">
                  <c:v>0.15886900000000001</c:v>
                </c:pt>
                <c:pt idx="1301">
                  <c:v>0.15866420000000001</c:v>
                </c:pt>
                <c:pt idx="1302">
                  <c:v>0.15863749999999999</c:v>
                </c:pt>
                <c:pt idx="1303">
                  <c:v>0.1587826</c:v>
                </c:pt>
                <c:pt idx="1304">
                  <c:v>0.15909509999999999</c:v>
                </c:pt>
                <c:pt idx="1305">
                  <c:v>0.15958</c:v>
                </c:pt>
                <c:pt idx="1306">
                  <c:v>0.16023380000000001</c:v>
                </c:pt>
                <c:pt idx="1307">
                  <c:v>0.16105659999999999</c:v>
                </c:pt>
                <c:pt idx="1308">
                  <c:v>0.162051</c:v>
                </c:pt>
                <c:pt idx="1309">
                  <c:v>0.16320860000000001</c:v>
                </c:pt>
                <c:pt idx="1310">
                  <c:v>0.1645249</c:v>
                </c:pt>
                <c:pt idx="1311">
                  <c:v>0.165996</c:v>
                </c:pt>
                <c:pt idx="1312">
                  <c:v>0.1676243</c:v>
                </c:pt>
                <c:pt idx="1313">
                  <c:v>0.16941909999999999</c:v>
                </c:pt>
                <c:pt idx="1314">
                  <c:v>0.17135320000000001</c:v>
                </c:pt>
                <c:pt idx="1315">
                  <c:v>0.17343310000000001</c:v>
                </c:pt>
                <c:pt idx="1316">
                  <c:v>0.17565910000000001</c:v>
                </c:pt>
                <c:pt idx="1317">
                  <c:v>0.17802989999999999</c:v>
                </c:pt>
                <c:pt idx="1318">
                  <c:v>0.18052370000000001</c:v>
                </c:pt>
                <c:pt idx="1319">
                  <c:v>0.18312780000000001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CDF-47B6-8FDF-14BB429A8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4791440"/>
        <c:axId val="624794704"/>
      </c:lineChart>
      <c:valAx>
        <c:axId val="624790896"/>
        <c:scaling>
          <c:orientation val="minMax"/>
          <c:max val="1.5"/>
          <c:min val="-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600" b="0" i="0" u="none" strike="noStrike" baseline="0" dirty="0">
                    <a:solidFill>
                      <a:schemeClr val="tx1"/>
                    </a:solidFill>
                    <a:effectLst/>
                  </a:rPr>
                  <a:t>Anomalía Tmin media mensual [ºC]</a:t>
                </a:r>
                <a:endParaRPr lang="es-AR" sz="16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624800144"/>
        <c:crossesAt val="32"/>
        <c:crossBetween val="between"/>
      </c:valAx>
      <c:dateAx>
        <c:axId val="624800144"/>
        <c:scaling>
          <c:orientation val="minMax"/>
          <c:max val="41153"/>
          <c:min val="3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624790896"/>
        <c:crossesAt val="0"/>
        <c:auto val="1"/>
        <c:lblOffset val="100"/>
        <c:baseTimeUnit val="months"/>
        <c:majorUnit val="10"/>
        <c:majorTimeUnit val="years"/>
        <c:minorUnit val="10"/>
        <c:minorTimeUnit val="years"/>
      </c:dateAx>
      <c:valAx>
        <c:axId val="624794704"/>
        <c:scaling>
          <c:orientation val="minMax"/>
          <c:max val="1.5"/>
          <c:min val="-1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791440"/>
        <c:crossesAt val="32"/>
        <c:crossBetween val="between"/>
      </c:valAx>
      <c:dateAx>
        <c:axId val="624791440"/>
        <c:scaling>
          <c:orientation val="minMax"/>
          <c:max val="41153"/>
          <c:min val="32"/>
        </c:scaling>
        <c:delete val="0"/>
        <c:axPos val="b"/>
        <c:numFmt formatCode="yyyy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794704"/>
        <c:crossesAt val="-1.5"/>
        <c:auto val="1"/>
        <c:lblOffset val="100"/>
        <c:baseTimeUnit val="months"/>
        <c:majorUnit val="10"/>
        <c:majorTimeUnit val="years"/>
        <c:minorUnit val="5"/>
        <c:minorTimeUnit val="years"/>
      </c:date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50754968660857"/>
          <c:y val="4.4081172491544529E-2"/>
          <c:w val="0.779804513808803"/>
          <c:h val="0.87032108585073986"/>
        </c:manualLayout>
      </c:layout>
      <c:scatterChart>
        <c:scatterStyle val="smoothMarker"/>
        <c:varyColors val="0"/>
        <c:ser>
          <c:idx val="36"/>
          <c:order val="0"/>
          <c:spPr>
            <a:ln w="31750" cap="rnd">
              <a:solidFill>
                <a:srgbClr val="E4594A"/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TX10p!$CG$2:$CG$52</c:f>
              <c:numCache>
                <c:formatCode>General</c:formatCode>
                <c:ptCount val="51"/>
                <c:pt idx="0">
                  <c:v>13.323718070137748</c:v>
                </c:pt>
                <c:pt idx="1">
                  <c:v>8.549631664238543</c:v>
                </c:pt>
                <c:pt idx="2">
                  <c:v>14.755390041492983</c:v>
                </c:pt>
                <c:pt idx="3">
                  <c:v>8.7470636533349406</c:v>
                </c:pt>
                <c:pt idx="4">
                  <c:v>13.834199683159918</c:v>
                </c:pt>
                <c:pt idx="5">
                  <c:v>13.407559565505426</c:v>
                </c:pt>
                <c:pt idx="6">
                  <c:v>16.353173617139223</c:v>
                </c:pt>
                <c:pt idx="7">
                  <c:v>17.036325580869686</c:v>
                </c:pt>
                <c:pt idx="8">
                  <c:v>14.449909473478531</c:v>
                </c:pt>
                <c:pt idx="9">
                  <c:v>12.032640961018384</c:v>
                </c:pt>
                <c:pt idx="10">
                  <c:v>6.6797122119449162</c:v>
                </c:pt>
                <c:pt idx="11">
                  <c:v>9.8244408710147653</c:v>
                </c:pt>
                <c:pt idx="12">
                  <c:v>10.362362859049393</c:v>
                </c:pt>
                <c:pt idx="13">
                  <c:v>9.4437307683240981</c:v>
                </c:pt>
                <c:pt idx="14">
                  <c:v>12.173137165357849</c:v>
                </c:pt>
                <c:pt idx="15">
                  <c:v>11.802853252497462</c:v>
                </c:pt>
                <c:pt idx="16">
                  <c:v>11.052778845623482</c:v>
                </c:pt>
                <c:pt idx="17">
                  <c:v>13.345149259697774</c:v>
                </c:pt>
                <c:pt idx="18">
                  <c:v>9.3110447763739508</c:v>
                </c:pt>
                <c:pt idx="19">
                  <c:v>10.03422935516566</c:v>
                </c:pt>
                <c:pt idx="20">
                  <c:v>8.1993551801742104</c:v>
                </c:pt>
                <c:pt idx="21">
                  <c:v>7.1774870576142558</c:v>
                </c:pt>
                <c:pt idx="22">
                  <c:v>11.583899494961727</c:v>
                </c:pt>
                <c:pt idx="23">
                  <c:v>11.318390222447931</c:v>
                </c:pt>
                <c:pt idx="24">
                  <c:v>10.559786238799891</c:v>
                </c:pt>
                <c:pt idx="25">
                  <c:v>12.000252749458932</c:v>
                </c:pt>
                <c:pt idx="26">
                  <c:v>11.491839759353162</c:v>
                </c:pt>
                <c:pt idx="27">
                  <c:v>8.6925071589751255</c:v>
                </c:pt>
                <c:pt idx="28">
                  <c:v>8.9487932596658535</c:v>
                </c:pt>
                <c:pt idx="29">
                  <c:v>5.3425478817882839</c:v>
                </c:pt>
                <c:pt idx="30">
                  <c:v>11.659237224332598</c:v>
                </c:pt>
                <c:pt idx="31">
                  <c:v>12.988239301706297</c:v>
                </c:pt>
                <c:pt idx="32">
                  <c:v>12.917699702882564</c:v>
                </c:pt>
                <c:pt idx="33">
                  <c:v>9.7065011842933409</c:v>
                </c:pt>
                <c:pt idx="34">
                  <c:v>14.568847350482073</c:v>
                </c:pt>
                <c:pt idx="35">
                  <c:v>5.4517580509787305</c:v>
                </c:pt>
                <c:pt idx="36">
                  <c:v>10.633782296664872</c:v>
                </c:pt>
                <c:pt idx="37">
                  <c:v>9.9420967862807146</c:v>
                </c:pt>
                <c:pt idx="38">
                  <c:v>14.339032214019696</c:v>
                </c:pt>
                <c:pt idx="39">
                  <c:v>11.569167097503831</c:v>
                </c:pt>
                <c:pt idx="40">
                  <c:v>14.40487765782607</c:v>
                </c:pt>
                <c:pt idx="41">
                  <c:v>13.542989905750833</c:v>
                </c:pt>
                <c:pt idx="42">
                  <c:v>13.378444156869691</c:v>
                </c:pt>
                <c:pt idx="43">
                  <c:v>17.826934211538312</c:v>
                </c:pt>
                <c:pt idx="44">
                  <c:v>13.150447571237761</c:v>
                </c:pt>
                <c:pt idx="45">
                  <c:v>18.71228262894487</c:v>
                </c:pt>
                <c:pt idx="46">
                  <c:v>18.669638103375814</c:v>
                </c:pt>
                <c:pt idx="47">
                  <c:v>9.2549750943847453</c:v>
                </c:pt>
                <c:pt idx="48">
                  <c:v>10.188618856689427</c:v>
                </c:pt>
                <c:pt idx="49">
                  <c:v>21.262896077777068</c:v>
                </c:pt>
                <c:pt idx="50">
                  <c:v>17.700595365947525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C8E-4AC3-915B-FFEFDE5753B7}"/>
            </c:ext>
          </c:extLst>
        </c:ser>
        <c:ser>
          <c:idx val="37"/>
          <c:order val="1"/>
          <c:tx>
            <c:strRef>
              <c:f>TX10p!$CH$1</c:f>
              <c:strCache>
                <c:ptCount val="1"/>
                <c:pt idx="0">
                  <c:v>area-averaged SSA-trend</c:v>
                </c:pt>
              </c:strCache>
            </c:strRef>
          </c:tx>
          <c:spPr>
            <a:ln w="31750" cap="rnd">
              <a:solidFill>
                <a:srgbClr val="820000"/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TX10p!$CH$2:$CH$52</c:f>
              <c:numCache>
                <c:formatCode>General</c:formatCode>
                <c:ptCount val="51"/>
                <c:pt idx="0">
                  <c:v>12.8537</c:v>
                </c:pt>
                <c:pt idx="1">
                  <c:v>12.529299999999999</c:v>
                </c:pt>
                <c:pt idx="2">
                  <c:v>12.568899999999999</c:v>
                </c:pt>
                <c:pt idx="3">
                  <c:v>12.460900000000001</c:v>
                </c:pt>
                <c:pt idx="4">
                  <c:v>12.4665</c:v>
                </c:pt>
                <c:pt idx="5">
                  <c:v>12.465199999999999</c:v>
                </c:pt>
                <c:pt idx="6">
                  <c:v>12.4198</c:v>
                </c:pt>
                <c:pt idx="7">
                  <c:v>12.296900000000001</c:v>
                </c:pt>
                <c:pt idx="8">
                  <c:v>12.1836</c:v>
                </c:pt>
                <c:pt idx="9">
                  <c:v>12.0541</c:v>
                </c:pt>
                <c:pt idx="10">
                  <c:v>11.7705</c:v>
                </c:pt>
                <c:pt idx="11">
                  <c:v>11.5662</c:v>
                </c:pt>
                <c:pt idx="12">
                  <c:v>11.321300000000001</c:v>
                </c:pt>
                <c:pt idx="13">
                  <c:v>11.1326</c:v>
                </c:pt>
                <c:pt idx="14">
                  <c:v>10.9566</c:v>
                </c:pt>
                <c:pt idx="15">
                  <c:v>10.783799999999999</c:v>
                </c:pt>
                <c:pt idx="16">
                  <c:v>10.6296</c:v>
                </c:pt>
                <c:pt idx="17">
                  <c:v>10.532400000000001</c:v>
                </c:pt>
                <c:pt idx="18">
                  <c:v>10.4267</c:v>
                </c:pt>
                <c:pt idx="19">
                  <c:v>10.367699999999999</c:v>
                </c:pt>
                <c:pt idx="20">
                  <c:v>10.2813</c:v>
                </c:pt>
                <c:pt idx="21">
                  <c:v>10.2141</c:v>
                </c:pt>
                <c:pt idx="22">
                  <c:v>10.2281</c:v>
                </c:pt>
                <c:pt idx="23">
                  <c:v>10.242699999999999</c:v>
                </c:pt>
                <c:pt idx="24">
                  <c:v>10.2235</c:v>
                </c:pt>
                <c:pt idx="25">
                  <c:v>10.262499999999999</c:v>
                </c:pt>
                <c:pt idx="26">
                  <c:v>10.2386</c:v>
                </c:pt>
                <c:pt idx="27">
                  <c:v>10.202199999999999</c:v>
                </c:pt>
                <c:pt idx="28">
                  <c:v>10.221299999999999</c:v>
                </c:pt>
                <c:pt idx="29">
                  <c:v>10.296099999999999</c:v>
                </c:pt>
                <c:pt idx="30">
                  <c:v>10.4763</c:v>
                </c:pt>
                <c:pt idx="31">
                  <c:v>10.648400000000001</c:v>
                </c:pt>
                <c:pt idx="32">
                  <c:v>10.7721</c:v>
                </c:pt>
                <c:pt idx="33">
                  <c:v>10.8903</c:v>
                </c:pt>
                <c:pt idx="34">
                  <c:v>11.107900000000001</c:v>
                </c:pt>
                <c:pt idx="35">
                  <c:v>11.2697</c:v>
                </c:pt>
                <c:pt idx="36">
                  <c:v>11.6257</c:v>
                </c:pt>
                <c:pt idx="37">
                  <c:v>12.067500000000001</c:v>
                </c:pt>
                <c:pt idx="38">
                  <c:v>12.492800000000001</c:v>
                </c:pt>
                <c:pt idx="39">
                  <c:v>12.825699999999999</c:v>
                </c:pt>
                <c:pt idx="40">
                  <c:v>13.1958</c:v>
                </c:pt>
                <c:pt idx="41">
                  <c:v>13.5724</c:v>
                </c:pt>
                <c:pt idx="42">
                  <c:v>13.835800000000001</c:v>
                </c:pt>
                <c:pt idx="43">
                  <c:v>14.154400000000001</c:v>
                </c:pt>
                <c:pt idx="44">
                  <c:v>14.3925</c:v>
                </c:pt>
                <c:pt idx="45">
                  <c:v>14.7539</c:v>
                </c:pt>
                <c:pt idx="46">
                  <c:v>14.919499999999999</c:v>
                </c:pt>
                <c:pt idx="47">
                  <c:v>14.907500000000001</c:v>
                </c:pt>
                <c:pt idx="48">
                  <c:v>14.9781</c:v>
                </c:pt>
                <c:pt idx="49">
                  <c:v>15.460599999999999</c:v>
                </c:pt>
                <c:pt idx="50">
                  <c:v>15.694900000000001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C8E-4AC3-915B-FFEFDE575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00242784"/>
        <c:axId val="-600236256"/>
      </c:scatterChart>
      <c:valAx>
        <c:axId val="-600242784"/>
        <c:scaling>
          <c:orientation val="minMax"/>
          <c:max val="2013"/>
          <c:min val="1963"/>
        </c:scaling>
        <c:delete val="0"/>
        <c:axPos val="b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600236256"/>
        <c:crosses val="autoZero"/>
        <c:crossBetween val="midCat"/>
      </c:valAx>
      <c:valAx>
        <c:axId val="-600236256"/>
        <c:scaling>
          <c:orientation val="minMax"/>
          <c:max val="25"/>
          <c:min val="5"/>
        </c:scaling>
        <c:delete val="0"/>
        <c:axPos val="l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400" dirty="0">
                    <a:solidFill>
                      <a:schemeClr val="tx1"/>
                    </a:solidFill>
                  </a:rPr>
                  <a:t>%</a:t>
                </a:r>
                <a:r>
                  <a:rPr lang="es-AR" sz="1400" baseline="0" dirty="0">
                    <a:solidFill>
                      <a:schemeClr val="tx1"/>
                    </a:solidFill>
                  </a:rPr>
                  <a:t> de días por año</a:t>
                </a:r>
                <a:endParaRPr lang="es-AR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96125305491462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600242784"/>
        <c:crosses val="autoZero"/>
        <c:crossBetween val="midCat"/>
        <c:majorUnit val="5"/>
      </c:valAx>
      <c:spPr>
        <a:noFill/>
        <a:ln>
          <a:solidFill>
            <a:schemeClr val="tx1"/>
          </a:solidFill>
        </a:ln>
        <a:effectLst/>
      </c:spPr>
    </c:plotArea>
    <c:legend>
      <c:legendPos val="l"/>
      <c:legendEntry>
        <c:idx val="0"/>
        <c:delete val="1"/>
      </c:legendEntry>
      <c:layout>
        <c:manualLayout>
          <c:xMode val="edge"/>
          <c:yMode val="edge"/>
          <c:x val="0.16537579292818602"/>
          <c:y val="8.5077097888130407E-2"/>
          <c:w val="0.68205312500000004"/>
          <c:h val="0.17047568335108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46376915619609"/>
          <c:y val="2.8326039290184554E-2"/>
          <c:w val="0.77786126584670667"/>
          <c:h val="0.87032108585073986"/>
        </c:manualLayout>
      </c:layout>
      <c:scatterChart>
        <c:scatterStyle val="smoothMarker"/>
        <c:varyColors val="0"/>
        <c:ser>
          <c:idx val="36"/>
          <c:order val="0"/>
          <c:spPr>
            <a:ln w="31750" cap="rnd">
              <a:solidFill>
                <a:srgbClr val="1CADE4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TX10p!$CG$2:$CG$52</c:f>
              <c:numCache>
                <c:formatCode>General</c:formatCode>
                <c:ptCount val="51"/>
                <c:pt idx="0">
                  <c:v>11.043534090928558</c:v>
                </c:pt>
                <c:pt idx="1">
                  <c:v>8.8259013945845624</c:v>
                </c:pt>
                <c:pt idx="2">
                  <c:v>12.069449718099682</c:v>
                </c:pt>
                <c:pt idx="3">
                  <c:v>10.048529088311781</c:v>
                </c:pt>
                <c:pt idx="4">
                  <c:v>10.442877301450311</c:v>
                </c:pt>
                <c:pt idx="5">
                  <c:v>8.337092800176654</c:v>
                </c:pt>
                <c:pt idx="6">
                  <c:v>7.4918134316325089</c:v>
                </c:pt>
                <c:pt idx="7">
                  <c:v>8.0320210488685859</c:v>
                </c:pt>
                <c:pt idx="8">
                  <c:v>13.536421705611298</c:v>
                </c:pt>
                <c:pt idx="9">
                  <c:v>11.670961442277314</c:v>
                </c:pt>
                <c:pt idx="10">
                  <c:v>12.637124323025928</c:v>
                </c:pt>
                <c:pt idx="11">
                  <c:v>10.357257104172977</c:v>
                </c:pt>
                <c:pt idx="12">
                  <c:v>10.875662619996499</c:v>
                </c:pt>
                <c:pt idx="13">
                  <c:v>12.412407142003525</c:v>
                </c:pt>
                <c:pt idx="14">
                  <c:v>10.153324677754508</c:v>
                </c:pt>
                <c:pt idx="15">
                  <c:v>8.2919672639682247</c:v>
                </c:pt>
                <c:pt idx="16">
                  <c:v>10.658622070147249</c:v>
                </c:pt>
                <c:pt idx="17">
                  <c:v>9.2831713853704052</c:v>
                </c:pt>
                <c:pt idx="18">
                  <c:v>8.7812798019082159</c:v>
                </c:pt>
                <c:pt idx="19">
                  <c:v>8.9174222174179167</c:v>
                </c:pt>
                <c:pt idx="20">
                  <c:v>10.79145758885832</c:v>
                </c:pt>
                <c:pt idx="21">
                  <c:v>13.019400789554899</c:v>
                </c:pt>
                <c:pt idx="22">
                  <c:v>8.7019987153076706</c:v>
                </c:pt>
                <c:pt idx="23">
                  <c:v>7.6614177895131457</c:v>
                </c:pt>
                <c:pt idx="24">
                  <c:v>11.403654616979757</c:v>
                </c:pt>
                <c:pt idx="25">
                  <c:v>9.1702678237740045</c:v>
                </c:pt>
                <c:pt idx="26">
                  <c:v>7.0437016898104314</c:v>
                </c:pt>
                <c:pt idx="27">
                  <c:v>10.001246932519123</c:v>
                </c:pt>
                <c:pt idx="28">
                  <c:v>10.056319758609581</c:v>
                </c:pt>
                <c:pt idx="29">
                  <c:v>12.170184922915432</c:v>
                </c:pt>
                <c:pt idx="30">
                  <c:v>14.470828916203565</c:v>
                </c:pt>
                <c:pt idx="31">
                  <c:v>9.6221217119892177</c:v>
                </c:pt>
                <c:pt idx="32">
                  <c:v>10.056912259141431</c:v>
                </c:pt>
                <c:pt idx="33">
                  <c:v>9.625433567835934</c:v>
                </c:pt>
                <c:pt idx="34">
                  <c:v>6.6091805682934988</c:v>
                </c:pt>
                <c:pt idx="35">
                  <c:v>11.003226890866321</c:v>
                </c:pt>
                <c:pt idx="36">
                  <c:v>11.297301382153965</c:v>
                </c:pt>
                <c:pt idx="37">
                  <c:v>10.997157546880773</c:v>
                </c:pt>
                <c:pt idx="38">
                  <c:v>10.904798755631649</c:v>
                </c:pt>
                <c:pt idx="39">
                  <c:v>10.378009573230948</c:v>
                </c:pt>
                <c:pt idx="40">
                  <c:v>8.2162012154553743</c:v>
                </c:pt>
                <c:pt idx="41">
                  <c:v>7.7828177117022124</c:v>
                </c:pt>
                <c:pt idx="42">
                  <c:v>9.4361403486323532</c:v>
                </c:pt>
                <c:pt idx="43">
                  <c:v>5.9801028075707698</c:v>
                </c:pt>
                <c:pt idx="44">
                  <c:v>13.210271491380635</c:v>
                </c:pt>
                <c:pt idx="45">
                  <c:v>5.5101532181942217</c:v>
                </c:pt>
                <c:pt idx="46">
                  <c:v>5.9247991988464959</c:v>
                </c:pt>
                <c:pt idx="47">
                  <c:v>7.6850063126284542</c:v>
                </c:pt>
                <c:pt idx="48">
                  <c:v>7.5474155545607182</c:v>
                </c:pt>
                <c:pt idx="49">
                  <c:v>6.4849978052449355</c:v>
                </c:pt>
                <c:pt idx="50">
                  <c:v>9.8541817216520204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4ED-4D72-96BB-9C80B4C0D440}"/>
            </c:ext>
          </c:extLst>
        </c:ser>
        <c:ser>
          <c:idx val="37"/>
          <c:order val="1"/>
          <c:tx>
            <c:strRef>
              <c:f>TX10p!$CH$1</c:f>
              <c:strCache>
                <c:ptCount val="1"/>
                <c:pt idx="0">
                  <c:v>area-averaged SSA-trend</c:v>
                </c:pt>
              </c:strCache>
            </c:strRef>
          </c:tx>
          <c:spPr>
            <a:ln w="317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TX10p!$CH$2:$CH$52</c:f>
              <c:numCache>
                <c:formatCode>General</c:formatCode>
                <c:ptCount val="51"/>
                <c:pt idx="0">
                  <c:v>10.348100000000001</c:v>
                </c:pt>
                <c:pt idx="1">
                  <c:v>10.408799999999999</c:v>
                </c:pt>
                <c:pt idx="2">
                  <c:v>10.459899999999999</c:v>
                </c:pt>
                <c:pt idx="3">
                  <c:v>10.454800000000001</c:v>
                </c:pt>
                <c:pt idx="4">
                  <c:v>10.478199999999999</c:v>
                </c:pt>
                <c:pt idx="5">
                  <c:v>10.473699999999999</c:v>
                </c:pt>
                <c:pt idx="6">
                  <c:v>10.470499999999999</c:v>
                </c:pt>
                <c:pt idx="7">
                  <c:v>10.509600000000001</c:v>
                </c:pt>
                <c:pt idx="8">
                  <c:v>10.552899999999999</c:v>
                </c:pt>
                <c:pt idx="9">
                  <c:v>10.529199999999999</c:v>
                </c:pt>
                <c:pt idx="10">
                  <c:v>10.5379</c:v>
                </c:pt>
                <c:pt idx="11">
                  <c:v>10.5116</c:v>
                </c:pt>
                <c:pt idx="12">
                  <c:v>10.496600000000001</c:v>
                </c:pt>
                <c:pt idx="13">
                  <c:v>10.4726</c:v>
                </c:pt>
                <c:pt idx="14">
                  <c:v>10.377599999999999</c:v>
                </c:pt>
                <c:pt idx="15">
                  <c:v>10.297700000000001</c:v>
                </c:pt>
                <c:pt idx="16">
                  <c:v>10.226800000000001</c:v>
                </c:pt>
                <c:pt idx="17">
                  <c:v>10.0877</c:v>
                </c:pt>
                <c:pt idx="18">
                  <c:v>9.9441000000000006</c:v>
                </c:pt>
                <c:pt idx="19">
                  <c:v>9.8606999999999996</c:v>
                </c:pt>
                <c:pt idx="20">
                  <c:v>9.8369999999999997</c:v>
                </c:pt>
                <c:pt idx="21">
                  <c:v>9.8689999999999998</c:v>
                </c:pt>
                <c:pt idx="22">
                  <c:v>9.8402999999999992</c:v>
                </c:pt>
                <c:pt idx="23">
                  <c:v>9.8466000000000005</c:v>
                </c:pt>
                <c:pt idx="24">
                  <c:v>9.92</c:v>
                </c:pt>
                <c:pt idx="25">
                  <c:v>9.9326000000000008</c:v>
                </c:pt>
                <c:pt idx="26">
                  <c:v>9.9552999999999994</c:v>
                </c:pt>
                <c:pt idx="27">
                  <c:v>10.0573</c:v>
                </c:pt>
                <c:pt idx="28">
                  <c:v>10.161799999999999</c:v>
                </c:pt>
                <c:pt idx="29">
                  <c:v>10.2624</c:v>
                </c:pt>
                <c:pt idx="30">
                  <c:v>10.312200000000001</c:v>
                </c:pt>
                <c:pt idx="31">
                  <c:v>10.261900000000001</c:v>
                </c:pt>
                <c:pt idx="32">
                  <c:v>10.2271</c:v>
                </c:pt>
                <c:pt idx="33">
                  <c:v>10.172700000000001</c:v>
                </c:pt>
                <c:pt idx="34">
                  <c:v>10.0627</c:v>
                </c:pt>
                <c:pt idx="35">
                  <c:v>10.0672</c:v>
                </c:pt>
                <c:pt idx="36">
                  <c:v>9.9987999999999992</c:v>
                </c:pt>
                <c:pt idx="37">
                  <c:v>9.8329000000000004</c:v>
                </c:pt>
                <c:pt idx="38">
                  <c:v>9.6240000000000006</c:v>
                </c:pt>
                <c:pt idx="39">
                  <c:v>9.3721999999999994</c:v>
                </c:pt>
                <c:pt idx="40">
                  <c:v>9.0998000000000001</c:v>
                </c:pt>
                <c:pt idx="41">
                  <c:v>8.9072999999999993</c:v>
                </c:pt>
                <c:pt idx="42">
                  <c:v>8.8036999999999992</c:v>
                </c:pt>
                <c:pt idx="43">
                  <c:v>8.6864000000000008</c:v>
                </c:pt>
                <c:pt idx="44">
                  <c:v>8.5929000000000002</c:v>
                </c:pt>
                <c:pt idx="45">
                  <c:v>8.3605999999999998</c:v>
                </c:pt>
                <c:pt idx="46">
                  <c:v>8.1585000000000001</c:v>
                </c:pt>
                <c:pt idx="47">
                  <c:v>8.0067000000000004</c:v>
                </c:pt>
                <c:pt idx="48">
                  <c:v>7.8643999999999998</c:v>
                </c:pt>
                <c:pt idx="49">
                  <c:v>7.7469999999999999</c:v>
                </c:pt>
                <c:pt idx="50">
                  <c:v>7.7891000000000004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4ED-4D72-96BB-9C80B4C0D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00231904"/>
        <c:axId val="-600242240"/>
      </c:scatterChart>
      <c:valAx>
        <c:axId val="-600231904"/>
        <c:scaling>
          <c:orientation val="minMax"/>
          <c:max val="2013"/>
          <c:min val="1963"/>
        </c:scaling>
        <c:delete val="0"/>
        <c:axPos val="b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600242240"/>
        <c:crosses val="autoZero"/>
        <c:crossBetween val="midCat"/>
      </c:valAx>
      <c:valAx>
        <c:axId val="-600242240"/>
        <c:scaling>
          <c:orientation val="minMax"/>
          <c:min val="4"/>
        </c:scaling>
        <c:delete val="0"/>
        <c:axPos val="l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400" dirty="0">
                    <a:solidFill>
                      <a:schemeClr val="tx1"/>
                    </a:solidFill>
                  </a:rPr>
                  <a:t>% de días por año</a:t>
                </a:r>
              </a:p>
            </c:rich>
          </c:tx>
          <c:layout>
            <c:manualLayout>
              <c:xMode val="edge"/>
              <c:yMode val="edge"/>
              <c:x val="1.6138856886598565E-2"/>
              <c:y val="0.16945982905982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-60023190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l"/>
      <c:legendEntry>
        <c:idx val="0"/>
        <c:delete val="1"/>
      </c:legendEntry>
      <c:layout>
        <c:manualLayout>
          <c:xMode val="edge"/>
          <c:yMode val="edge"/>
          <c:x val="7.5096681199167056E-2"/>
          <c:y val="0.69579658119658128"/>
          <c:w val="0.68205312500000004"/>
          <c:h val="0.13102768903088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651096444786429"/>
          <c:y val="3.3963017869665955E-2"/>
          <c:w val="0.72859829450724023"/>
          <c:h val="0.87032108585073986"/>
        </c:manualLayout>
      </c:layout>
      <c:scatterChart>
        <c:scatterStyle val="smoothMarker"/>
        <c:varyColors val="0"/>
        <c:ser>
          <c:idx val="36"/>
          <c:order val="0"/>
          <c:spPr>
            <a:ln w="31750" cap="rnd">
              <a:solidFill>
                <a:srgbClr val="E24E3E"/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TX10p!$CG$2:$CG$52</c:f>
              <c:numCache>
                <c:formatCode>General</c:formatCode>
                <c:ptCount val="51"/>
                <c:pt idx="0">
                  <c:v>13.934104844300792</c:v>
                </c:pt>
                <c:pt idx="1">
                  <c:v>6.3249849616317002</c:v>
                </c:pt>
                <c:pt idx="2">
                  <c:v>10.069942141004944</c:v>
                </c:pt>
                <c:pt idx="3">
                  <c:v>7.9663556957569339</c:v>
                </c:pt>
                <c:pt idx="4">
                  <c:v>9.780111239162725</c:v>
                </c:pt>
                <c:pt idx="5">
                  <c:v>7.9169617180228791</c:v>
                </c:pt>
                <c:pt idx="6">
                  <c:v>10.477127384484442</c:v>
                </c:pt>
                <c:pt idx="7">
                  <c:v>11.839758608131456</c:v>
                </c:pt>
                <c:pt idx="8">
                  <c:v>9.4009646550643726</c:v>
                </c:pt>
                <c:pt idx="9">
                  <c:v>10.888269620247948</c:v>
                </c:pt>
                <c:pt idx="10">
                  <c:v>8.2624349458254276</c:v>
                </c:pt>
                <c:pt idx="11">
                  <c:v>6.8293074145456965</c:v>
                </c:pt>
                <c:pt idx="12">
                  <c:v>9.3668676767916903</c:v>
                </c:pt>
                <c:pt idx="13">
                  <c:v>7.4837322441968865</c:v>
                </c:pt>
                <c:pt idx="14">
                  <c:v>13.549107437637359</c:v>
                </c:pt>
                <c:pt idx="15">
                  <c:v>10.536899765687927</c:v>
                </c:pt>
                <c:pt idx="16">
                  <c:v>9.1204111465191904</c:v>
                </c:pt>
                <c:pt idx="17">
                  <c:v>13.818555490941673</c:v>
                </c:pt>
                <c:pt idx="18">
                  <c:v>10.754446335450984</c:v>
                </c:pt>
                <c:pt idx="19">
                  <c:v>12.30130456111648</c:v>
                </c:pt>
                <c:pt idx="20">
                  <c:v>9.3084261177874712</c:v>
                </c:pt>
                <c:pt idx="21">
                  <c:v>11.865125160086103</c:v>
                </c:pt>
                <c:pt idx="22">
                  <c:v>12.000158837038903</c:v>
                </c:pt>
                <c:pt idx="23">
                  <c:v>14.177724490324882</c:v>
                </c:pt>
                <c:pt idx="24">
                  <c:v>10.808841653397101</c:v>
                </c:pt>
                <c:pt idx="25">
                  <c:v>8.8426593979907615</c:v>
                </c:pt>
                <c:pt idx="26">
                  <c:v>8.3959180147828008</c:v>
                </c:pt>
                <c:pt idx="27">
                  <c:v>13.575367420223618</c:v>
                </c:pt>
                <c:pt idx="28">
                  <c:v>10.071495754097727</c:v>
                </c:pt>
                <c:pt idx="29">
                  <c:v>8.3087716078770679</c:v>
                </c:pt>
                <c:pt idx="30">
                  <c:v>10.761014725212087</c:v>
                </c:pt>
                <c:pt idx="31">
                  <c:v>14.109264768913439</c:v>
                </c:pt>
                <c:pt idx="32">
                  <c:v>9.0555956474130888</c:v>
                </c:pt>
                <c:pt idx="33">
                  <c:v>8.3532419074158248</c:v>
                </c:pt>
                <c:pt idx="34">
                  <c:v>15.41579518702366</c:v>
                </c:pt>
                <c:pt idx="35">
                  <c:v>8.5550674323672027</c:v>
                </c:pt>
                <c:pt idx="36">
                  <c:v>8.686316267325294</c:v>
                </c:pt>
                <c:pt idx="37">
                  <c:v>8.7805829420673813</c:v>
                </c:pt>
                <c:pt idx="38">
                  <c:v>17.725942735550621</c:v>
                </c:pt>
                <c:pt idx="39">
                  <c:v>15.508754463822669</c:v>
                </c:pt>
                <c:pt idx="40">
                  <c:v>11.533468047164158</c:v>
                </c:pt>
                <c:pt idx="41">
                  <c:v>9.8276686288183761</c:v>
                </c:pt>
                <c:pt idx="42">
                  <c:v>10.428087258970395</c:v>
                </c:pt>
                <c:pt idx="43">
                  <c:v>11.527602976799855</c:v>
                </c:pt>
                <c:pt idx="44">
                  <c:v>12.98737934451802</c:v>
                </c:pt>
                <c:pt idx="45">
                  <c:v>10.594419387428037</c:v>
                </c:pt>
                <c:pt idx="46">
                  <c:v>13.632122922715526</c:v>
                </c:pt>
                <c:pt idx="47">
                  <c:v>9.7796009458634945</c:v>
                </c:pt>
                <c:pt idx="48">
                  <c:v>7.8220276300840217</c:v>
                </c:pt>
                <c:pt idx="49">
                  <c:v>17.074951410042573</c:v>
                </c:pt>
                <c:pt idx="50">
                  <c:v>11.404458670264512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108-4A31-A8DF-98ECE54ADB96}"/>
            </c:ext>
          </c:extLst>
        </c:ser>
        <c:ser>
          <c:idx val="37"/>
          <c:order val="1"/>
          <c:tx>
            <c:strRef>
              <c:f>TX10p!$CH$1</c:f>
              <c:strCache>
                <c:ptCount val="1"/>
                <c:pt idx="0">
                  <c:v>area-averaged SSA-trend</c:v>
                </c:pt>
              </c:strCache>
            </c:strRef>
          </c:tx>
          <c:spPr>
            <a:ln w="31750" cap="rnd">
              <a:solidFill>
                <a:srgbClr val="820000"/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TX10p!$CH$2:$CH$52</c:f>
              <c:numCache>
                <c:formatCode>General</c:formatCode>
                <c:ptCount val="51"/>
                <c:pt idx="0">
                  <c:v>9.7014999999999993</c:v>
                </c:pt>
                <c:pt idx="1">
                  <c:v>9.3940000000000001</c:v>
                </c:pt>
                <c:pt idx="2">
                  <c:v>9.3361000000000001</c:v>
                </c:pt>
                <c:pt idx="3">
                  <c:v>9.3019999999999996</c:v>
                </c:pt>
                <c:pt idx="4">
                  <c:v>9.2837999999999994</c:v>
                </c:pt>
                <c:pt idx="5">
                  <c:v>9.3475000000000001</c:v>
                </c:pt>
                <c:pt idx="6">
                  <c:v>9.4314999999999998</c:v>
                </c:pt>
                <c:pt idx="7">
                  <c:v>9.4710999999999999</c:v>
                </c:pt>
                <c:pt idx="8">
                  <c:v>9.5420999999999996</c:v>
                </c:pt>
                <c:pt idx="9">
                  <c:v>9.6156000000000006</c:v>
                </c:pt>
                <c:pt idx="10">
                  <c:v>9.6496999999999993</c:v>
                </c:pt>
                <c:pt idx="11">
                  <c:v>9.7512000000000008</c:v>
                </c:pt>
                <c:pt idx="12">
                  <c:v>9.8978000000000002</c:v>
                </c:pt>
                <c:pt idx="13">
                  <c:v>10.077500000000001</c:v>
                </c:pt>
                <c:pt idx="14">
                  <c:v>10.329599999999999</c:v>
                </c:pt>
                <c:pt idx="15">
                  <c:v>10.516</c:v>
                </c:pt>
                <c:pt idx="16">
                  <c:v>10.6591</c:v>
                </c:pt>
                <c:pt idx="17">
                  <c:v>10.809900000000001</c:v>
                </c:pt>
                <c:pt idx="18">
                  <c:v>10.9383</c:v>
                </c:pt>
                <c:pt idx="19">
                  <c:v>11.045500000000001</c:v>
                </c:pt>
                <c:pt idx="20">
                  <c:v>11.098000000000001</c:v>
                </c:pt>
                <c:pt idx="21">
                  <c:v>11.155099999999999</c:v>
                </c:pt>
                <c:pt idx="22">
                  <c:v>11.185</c:v>
                </c:pt>
                <c:pt idx="23">
                  <c:v>11.158899999999999</c:v>
                </c:pt>
                <c:pt idx="24">
                  <c:v>11.006600000000001</c:v>
                </c:pt>
                <c:pt idx="25">
                  <c:v>10.9292</c:v>
                </c:pt>
                <c:pt idx="26">
                  <c:v>10.8657</c:v>
                </c:pt>
                <c:pt idx="27">
                  <c:v>10.8118</c:v>
                </c:pt>
                <c:pt idx="28">
                  <c:v>10.7118</c:v>
                </c:pt>
                <c:pt idx="29">
                  <c:v>10.6958</c:v>
                </c:pt>
                <c:pt idx="30">
                  <c:v>10.7928</c:v>
                </c:pt>
                <c:pt idx="31">
                  <c:v>10.8818</c:v>
                </c:pt>
                <c:pt idx="32">
                  <c:v>10.904199999999999</c:v>
                </c:pt>
                <c:pt idx="33">
                  <c:v>10.9712</c:v>
                </c:pt>
                <c:pt idx="34">
                  <c:v>11.129899999999999</c:v>
                </c:pt>
                <c:pt idx="35">
                  <c:v>11.2171</c:v>
                </c:pt>
                <c:pt idx="36">
                  <c:v>11.3264</c:v>
                </c:pt>
                <c:pt idx="37">
                  <c:v>11.482100000000001</c:v>
                </c:pt>
                <c:pt idx="38">
                  <c:v>11.6965</c:v>
                </c:pt>
                <c:pt idx="39">
                  <c:v>11.735200000000001</c:v>
                </c:pt>
                <c:pt idx="40">
                  <c:v>11.718299999999999</c:v>
                </c:pt>
                <c:pt idx="41">
                  <c:v>11.692399999999999</c:v>
                </c:pt>
                <c:pt idx="42">
                  <c:v>11.7531</c:v>
                </c:pt>
                <c:pt idx="43">
                  <c:v>11.8202</c:v>
                </c:pt>
                <c:pt idx="44">
                  <c:v>11.8436</c:v>
                </c:pt>
                <c:pt idx="45">
                  <c:v>11.9061</c:v>
                </c:pt>
                <c:pt idx="46">
                  <c:v>11.941000000000001</c:v>
                </c:pt>
                <c:pt idx="47">
                  <c:v>11.8416</c:v>
                </c:pt>
                <c:pt idx="48">
                  <c:v>11.6355</c:v>
                </c:pt>
                <c:pt idx="49">
                  <c:v>11.7585</c:v>
                </c:pt>
                <c:pt idx="50">
                  <c:v>11.7735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108-4A31-A8DF-98ECE54AD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0263088"/>
        <c:axId val="650256560"/>
      </c:scatterChart>
      <c:valAx>
        <c:axId val="650263088"/>
        <c:scaling>
          <c:orientation val="minMax"/>
          <c:max val="2013"/>
          <c:min val="1963"/>
        </c:scaling>
        <c:delete val="0"/>
        <c:axPos val="b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50256560"/>
        <c:crosses val="autoZero"/>
        <c:crossBetween val="midCat"/>
      </c:valAx>
      <c:valAx>
        <c:axId val="650256560"/>
        <c:scaling>
          <c:orientation val="minMax"/>
          <c:max val="20"/>
          <c:min val="5"/>
        </c:scaling>
        <c:delete val="0"/>
        <c:axPos val="l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400" dirty="0">
                    <a:solidFill>
                      <a:schemeClr val="tx1"/>
                    </a:solidFill>
                  </a:rPr>
                  <a:t>% de días por año</a:t>
                </a:r>
              </a:p>
            </c:rich>
          </c:tx>
          <c:layout>
            <c:manualLayout>
              <c:xMode val="edge"/>
              <c:yMode val="edge"/>
              <c:x val="7.5454345071137999E-3"/>
              <c:y val="0.2052000731975113"/>
            </c:manualLayout>
          </c:layout>
          <c:overlay val="0"/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50263088"/>
        <c:crosses val="autoZero"/>
        <c:crossBetween val="midCat"/>
        <c:majorUnit val="2.5"/>
      </c:valAx>
      <c:spPr>
        <a:noFill/>
        <a:ln>
          <a:solidFill>
            <a:schemeClr val="tx1"/>
          </a:solidFill>
        </a:ln>
        <a:effectLst/>
      </c:spPr>
    </c:plotArea>
    <c:legend>
      <c:legendPos val="l"/>
      <c:legendEntry>
        <c:idx val="0"/>
        <c:delete val="1"/>
      </c:legendEntry>
      <c:layout>
        <c:manualLayout>
          <c:xMode val="edge"/>
          <c:yMode val="edge"/>
          <c:x val="0.26611475187335398"/>
          <c:y val="0.70450781266235618"/>
          <c:w val="0.68205312500000004"/>
          <c:h val="0.17047568335108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578497751784659"/>
          <c:y val="3.3963017869665955E-2"/>
          <c:w val="0.74180612668087498"/>
          <c:h val="0.86468410727125855"/>
        </c:manualLayout>
      </c:layout>
      <c:scatterChart>
        <c:scatterStyle val="smoothMarker"/>
        <c:varyColors val="0"/>
        <c:ser>
          <c:idx val="36"/>
          <c:order val="0"/>
          <c:spPr>
            <a:ln w="31750" cap="rnd">
              <a:solidFill>
                <a:srgbClr val="1CADE4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TX10p!$CG$2:$CG$52</c:f>
              <c:numCache>
                <c:formatCode>General</c:formatCode>
                <c:ptCount val="51"/>
                <c:pt idx="0">
                  <c:v>9.2855444226745885</c:v>
                </c:pt>
                <c:pt idx="1">
                  <c:v>16.719731487921585</c:v>
                </c:pt>
                <c:pt idx="2">
                  <c:v>14.408729646458728</c:v>
                </c:pt>
                <c:pt idx="3">
                  <c:v>13.5557439489119</c:v>
                </c:pt>
                <c:pt idx="4">
                  <c:v>12.189105610635396</c:v>
                </c:pt>
                <c:pt idx="5">
                  <c:v>14.399652012311616</c:v>
                </c:pt>
                <c:pt idx="6">
                  <c:v>13.704376606449037</c:v>
                </c:pt>
                <c:pt idx="7">
                  <c:v>14.813203057818162</c:v>
                </c:pt>
                <c:pt idx="8">
                  <c:v>16.898707284750838</c:v>
                </c:pt>
                <c:pt idx="9">
                  <c:v>13.109886788134181</c:v>
                </c:pt>
                <c:pt idx="10">
                  <c:v>11.217840939746884</c:v>
                </c:pt>
                <c:pt idx="11">
                  <c:v>14.487249395063671</c:v>
                </c:pt>
                <c:pt idx="12">
                  <c:v>11.847884633277669</c:v>
                </c:pt>
                <c:pt idx="13">
                  <c:v>15.226659953330289</c:v>
                </c:pt>
                <c:pt idx="14">
                  <c:v>8.2686386216386278</c:v>
                </c:pt>
                <c:pt idx="15">
                  <c:v>10.270045892562461</c:v>
                </c:pt>
                <c:pt idx="16">
                  <c:v>10.104026816135095</c:v>
                </c:pt>
                <c:pt idx="17">
                  <c:v>11.400685752064886</c:v>
                </c:pt>
                <c:pt idx="18">
                  <c:v>8.3229278974828844</c:v>
                </c:pt>
                <c:pt idx="19">
                  <c:v>7.3650044180719014</c:v>
                </c:pt>
                <c:pt idx="20">
                  <c:v>9.0189919453236929</c:v>
                </c:pt>
                <c:pt idx="21">
                  <c:v>9.8976660377267933</c:v>
                </c:pt>
                <c:pt idx="22">
                  <c:v>6.4541933776803511</c:v>
                </c:pt>
                <c:pt idx="23">
                  <c:v>5.5627202268494491</c:v>
                </c:pt>
                <c:pt idx="24">
                  <c:v>12.237747819993734</c:v>
                </c:pt>
                <c:pt idx="25">
                  <c:v>16.020385288898296</c:v>
                </c:pt>
                <c:pt idx="26">
                  <c:v>9.0680938671934754</c:v>
                </c:pt>
                <c:pt idx="27">
                  <c:v>9.8081403217484127</c:v>
                </c:pt>
                <c:pt idx="28">
                  <c:v>9.2486820712648008</c:v>
                </c:pt>
                <c:pt idx="29">
                  <c:v>11.481564506844768</c:v>
                </c:pt>
                <c:pt idx="30">
                  <c:v>9.9938177055403088</c:v>
                </c:pt>
                <c:pt idx="31">
                  <c:v>8.4735739953043598</c:v>
                </c:pt>
                <c:pt idx="32">
                  <c:v>13.009451368114393</c:v>
                </c:pt>
                <c:pt idx="33">
                  <c:v>9.960277990943295</c:v>
                </c:pt>
                <c:pt idx="34">
                  <c:v>6.6556060249478737</c:v>
                </c:pt>
                <c:pt idx="35">
                  <c:v>8.1622264618064886</c:v>
                </c:pt>
                <c:pt idx="36">
                  <c:v>10.441016615723925</c:v>
                </c:pt>
                <c:pt idx="37">
                  <c:v>9.6731693599275719</c:v>
                </c:pt>
                <c:pt idx="38">
                  <c:v>7.6097363065941668</c:v>
                </c:pt>
                <c:pt idx="39">
                  <c:v>7.0768865691469394</c:v>
                </c:pt>
                <c:pt idx="40">
                  <c:v>12.526984977442488</c:v>
                </c:pt>
                <c:pt idx="41">
                  <c:v>10.867594214944315</c:v>
                </c:pt>
                <c:pt idx="42">
                  <c:v>11.35221839881001</c:v>
                </c:pt>
                <c:pt idx="43">
                  <c:v>8.1432179829594293</c:v>
                </c:pt>
                <c:pt idx="44">
                  <c:v>12.335285846928397</c:v>
                </c:pt>
                <c:pt idx="45">
                  <c:v>10.405886662896544</c:v>
                </c:pt>
                <c:pt idx="46">
                  <c:v>8.4872977083857482</c:v>
                </c:pt>
                <c:pt idx="47">
                  <c:v>9.3386127013320728</c:v>
                </c:pt>
                <c:pt idx="48">
                  <c:v>8.59546406971997</c:v>
                </c:pt>
                <c:pt idx="49">
                  <c:v>8.5019570035082896</c:v>
                </c:pt>
                <c:pt idx="50">
                  <c:v>9.344125757716613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E62-4D60-9095-1C15D64179F4}"/>
            </c:ext>
          </c:extLst>
        </c:ser>
        <c:ser>
          <c:idx val="37"/>
          <c:order val="1"/>
          <c:tx>
            <c:strRef>
              <c:f>TX10p!$CH$1</c:f>
              <c:strCache>
                <c:ptCount val="1"/>
                <c:pt idx="0">
                  <c:v>area-averaged SSA-trend</c:v>
                </c:pt>
              </c:strCache>
            </c:strRef>
          </c:tx>
          <c:spPr>
            <a:ln w="317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TX10p!$CH$2:$CH$52</c:f>
              <c:numCache>
                <c:formatCode>General</c:formatCode>
                <c:ptCount val="51"/>
                <c:pt idx="0">
                  <c:v>14.3834</c:v>
                </c:pt>
                <c:pt idx="1">
                  <c:v>14.5611</c:v>
                </c:pt>
                <c:pt idx="2">
                  <c:v>14.4336</c:v>
                </c:pt>
                <c:pt idx="3">
                  <c:v>14.283899999999999</c:v>
                </c:pt>
                <c:pt idx="4">
                  <c:v>14.214399999999999</c:v>
                </c:pt>
                <c:pt idx="5">
                  <c:v>14.09</c:v>
                </c:pt>
                <c:pt idx="6">
                  <c:v>13.909800000000001</c:v>
                </c:pt>
                <c:pt idx="7">
                  <c:v>13.707700000000001</c:v>
                </c:pt>
                <c:pt idx="8">
                  <c:v>13.4877</c:v>
                </c:pt>
                <c:pt idx="9">
                  <c:v>13.192600000000001</c:v>
                </c:pt>
                <c:pt idx="10">
                  <c:v>12.886100000000001</c:v>
                </c:pt>
                <c:pt idx="11">
                  <c:v>12.5387</c:v>
                </c:pt>
                <c:pt idx="12">
                  <c:v>12.1684</c:v>
                </c:pt>
                <c:pt idx="13">
                  <c:v>11.767899999999999</c:v>
                </c:pt>
                <c:pt idx="14">
                  <c:v>11.2562</c:v>
                </c:pt>
                <c:pt idx="15">
                  <c:v>10.820600000000001</c:v>
                </c:pt>
                <c:pt idx="16">
                  <c:v>10.4842</c:v>
                </c:pt>
                <c:pt idx="17">
                  <c:v>10.174200000000001</c:v>
                </c:pt>
                <c:pt idx="18">
                  <c:v>9.8832000000000004</c:v>
                </c:pt>
                <c:pt idx="19">
                  <c:v>9.6876999999999995</c:v>
                </c:pt>
                <c:pt idx="20">
                  <c:v>9.5912000000000006</c:v>
                </c:pt>
                <c:pt idx="21">
                  <c:v>9.5279000000000007</c:v>
                </c:pt>
                <c:pt idx="22">
                  <c:v>9.4953000000000003</c:v>
                </c:pt>
                <c:pt idx="23">
                  <c:v>9.5821000000000005</c:v>
                </c:pt>
                <c:pt idx="24">
                  <c:v>9.8081999999999994</c:v>
                </c:pt>
                <c:pt idx="25">
                  <c:v>9.9402000000000008</c:v>
                </c:pt>
                <c:pt idx="26">
                  <c:v>9.9372000000000007</c:v>
                </c:pt>
                <c:pt idx="27">
                  <c:v>9.9567999999999994</c:v>
                </c:pt>
                <c:pt idx="28">
                  <c:v>9.9917999999999996</c:v>
                </c:pt>
                <c:pt idx="29">
                  <c:v>9.9986999999999995</c:v>
                </c:pt>
                <c:pt idx="30">
                  <c:v>9.92</c:v>
                </c:pt>
                <c:pt idx="31">
                  <c:v>9.8565000000000005</c:v>
                </c:pt>
                <c:pt idx="32">
                  <c:v>9.8306000000000004</c:v>
                </c:pt>
                <c:pt idx="33">
                  <c:v>9.7233999999999998</c:v>
                </c:pt>
                <c:pt idx="34">
                  <c:v>9.5558999999999994</c:v>
                </c:pt>
                <c:pt idx="35">
                  <c:v>9.5009999999999994</c:v>
                </c:pt>
                <c:pt idx="36">
                  <c:v>9.5465999999999998</c:v>
                </c:pt>
                <c:pt idx="37">
                  <c:v>9.5596999999999994</c:v>
                </c:pt>
                <c:pt idx="38">
                  <c:v>9.5701000000000001</c:v>
                </c:pt>
                <c:pt idx="39">
                  <c:v>9.6085999999999991</c:v>
                </c:pt>
                <c:pt idx="40">
                  <c:v>9.7042999999999999</c:v>
                </c:pt>
                <c:pt idx="41">
                  <c:v>9.7428000000000008</c:v>
                </c:pt>
                <c:pt idx="42">
                  <c:v>9.7202999999999999</c:v>
                </c:pt>
                <c:pt idx="43">
                  <c:v>9.7047000000000008</c:v>
                </c:pt>
                <c:pt idx="44">
                  <c:v>9.7370999999999999</c:v>
                </c:pt>
                <c:pt idx="45">
                  <c:v>9.7004000000000001</c:v>
                </c:pt>
                <c:pt idx="46">
                  <c:v>9.6149000000000004</c:v>
                </c:pt>
                <c:pt idx="47">
                  <c:v>9.5504999999999995</c:v>
                </c:pt>
                <c:pt idx="48">
                  <c:v>9.5037000000000003</c:v>
                </c:pt>
                <c:pt idx="49">
                  <c:v>9.4147999999999996</c:v>
                </c:pt>
                <c:pt idx="50">
                  <c:v>9.1524000000000001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E62-4D60-9095-1C15D64179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0258192"/>
        <c:axId val="659829888"/>
      </c:scatterChart>
      <c:valAx>
        <c:axId val="650258192"/>
        <c:scaling>
          <c:orientation val="minMax"/>
          <c:max val="2013"/>
          <c:min val="1963"/>
        </c:scaling>
        <c:delete val="0"/>
        <c:axPos val="b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59829888"/>
        <c:crosses val="autoZero"/>
        <c:crossBetween val="midCat"/>
      </c:valAx>
      <c:valAx>
        <c:axId val="659829888"/>
        <c:scaling>
          <c:orientation val="minMax"/>
          <c:max val="20"/>
          <c:min val="5"/>
        </c:scaling>
        <c:delete val="0"/>
        <c:axPos val="l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400" dirty="0">
                    <a:solidFill>
                      <a:schemeClr val="tx1"/>
                    </a:solidFill>
                  </a:rPr>
                  <a:t>% de días por</a:t>
                </a:r>
                <a:r>
                  <a:rPr lang="es-AR" sz="1400" baseline="0" dirty="0">
                    <a:solidFill>
                      <a:schemeClr val="tx1"/>
                    </a:solidFill>
                  </a:rPr>
                  <a:t> año</a:t>
                </a:r>
                <a:endParaRPr lang="es-AR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7663285024154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50258192"/>
        <c:crosses val="autoZero"/>
        <c:crossBetween val="midCat"/>
        <c:majorUnit val="2.5"/>
      </c:valAx>
      <c:spPr>
        <a:noFill/>
        <a:ln>
          <a:solidFill>
            <a:schemeClr val="tx1"/>
          </a:solidFill>
        </a:ln>
        <a:effectLst/>
      </c:spPr>
    </c:plotArea>
    <c:legend>
      <c:legendPos val="l"/>
      <c:legendEntry>
        <c:idx val="0"/>
        <c:delete val="1"/>
      </c:legendEntry>
      <c:layout>
        <c:manualLayout>
          <c:xMode val="edge"/>
          <c:yMode val="edge"/>
          <c:x val="0.24694267681809895"/>
          <c:y val="7.9418370336176963E-2"/>
          <c:w val="0.68205312500000004"/>
          <c:h val="0.13102768903088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8301065700735"/>
          <c:y val="2.9550185537152683E-2"/>
          <c:w val="0.84087368285441211"/>
          <c:h val="0.87286360756629555"/>
        </c:manualLayout>
      </c:layout>
      <c:scatterChart>
        <c:scatterStyle val="smoothMarker"/>
        <c:varyColors val="0"/>
        <c:ser>
          <c:idx val="0"/>
          <c:order val="0"/>
          <c:tx>
            <c:v>aFD0 (t)</c:v>
          </c:tx>
          <c:spPr>
            <a:ln w="31750" cap="rnd">
              <a:solidFill>
                <a:srgbClr val="5AA0F5"/>
              </a:solidFill>
              <a:round/>
            </a:ln>
            <a:effectLst/>
          </c:spPr>
          <c:marker>
            <c:symbol val="none"/>
          </c:marker>
          <c:xVal>
            <c:numRef>
              <c:f>anomalies!$AM$2:$AM$52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anomalies!$AN$2:$AN$52</c:f>
              <c:numCache>
                <c:formatCode>General</c:formatCode>
                <c:ptCount val="51"/>
                <c:pt idx="0">
                  <c:v>-0.32962962962962949</c:v>
                </c:pt>
                <c:pt idx="1">
                  <c:v>5.8925925925925924</c:v>
                </c:pt>
                <c:pt idx="2">
                  <c:v>1.4203703703703707</c:v>
                </c:pt>
                <c:pt idx="3">
                  <c:v>-0.1074074074074073</c:v>
                </c:pt>
                <c:pt idx="4">
                  <c:v>2.5037037037037035</c:v>
                </c:pt>
                <c:pt idx="5">
                  <c:v>-1.8574074074074067</c:v>
                </c:pt>
                <c:pt idx="6">
                  <c:v>1.4759259259259263</c:v>
                </c:pt>
                <c:pt idx="7">
                  <c:v>3.7537037037037044</c:v>
                </c:pt>
                <c:pt idx="8">
                  <c:v>3.5592592592592598</c:v>
                </c:pt>
                <c:pt idx="9">
                  <c:v>-0.91296296296296298</c:v>
                </c:pt>
                <c:pt idx="10">
                  <c:v>-2.6351851851851844</c:v>
                </c:pt>
                <c:pt idx="11">
                  <c:v>2.0870370370370375</c:v>
                </c:pt>
                <c:pt idx="12">
                  <c:v>-1.662962962962963</c:v>
                </c:pt>
                <c:pt idx="13">
                  <c:v>3.5314814814814821</c:v>
                </c:pt>
                <c:pt idx="14">
                  <c:v>-2.1907407407407402</c:v>
                </c:pt>
                <c:pt idx="15">
                  <c:v>-0.10740740740740741</c:v>
                </c:pt>
                <c:pt idx="16">
                  <c:v>0.19814814814814852</c:v>
                </c:pt>
                <c:pt idx="17">
                  <c:v>1.0314814814814814</c:v>
                </c:pt>
                <c:pt idx="18">
                  <c:v>-0.91296296296296275</c:v>
                </c:pt>
                <c:pt idx="19">
                  <c:v>-3.8296296296296291</c:v>
                </c:pt>
                <c:pt idx="20">
                  <c:v>1.0314814814814817</c:v>
                </c:pt>
                <c:pt idx="21">
                  <c:v>1.6703703703703703</c:v>
                </c:pt>
                <c:pt idx="22">
                  <c:v>-3.3018518518518514</c:v>
                </c:pt>
                <c:pt idx="23">
                  <c:v>-4.9962962962962969</c:v>
                </c:pt>
                <c:pt idx="24">
                  <c:v>-0.27407407407407397</c:v>
                </c:pt>
                <c:pt idx="25">
                  <c:v>7.6148148148148147</c:v>
                </c:pt>
                <c:pt idx="26">
                  <c:v>-1.412962962962963</c:v>
                </c:pt>
                <c:pt idx="27">
                  <c:v>1.9203703703703701</c:v>
                </c:pt>
                <c:pt idx="28">
                  <c:v>0.55925925925925946</c:v>
                </c:pt>
                <c:pt idx="29">
                  <c:v>2.8925925925925933</c:v>
                </c:pt>
                <c:pt idx="30">
                  <c:v>1.5870370370370379</c:v>
                </c:pt>
                <c:pt idx="31">
                  <c:v>-2.2185185185185188</c:v>
                </c:pt>
                <c:pt idx="32">
                  <c:v>2.4759259259259259</c:v>
                </c:pt>
                <c:pt idx="33">
                  <c:v>4.5314814814814817</c:v>
                </c:pt>
                <c:pt idx="34">
                  <c:v>-2.4407407407407402</c:v>
                </c:pt>
                <c:pt idx="35">
                  <c:v>-4.9685185185185183</c:v>
                </c:pt>
                <c:pt idx="36">
                  <c:v>-0.49629629629629612</c:v>
                </c:pt>
                <c:pt idx="37">
                  <c:v>1.1148148148148151</c:v>
                </c:pt>
                <c:pt idx="38">
                  <c:v>-2.1074074074074067</c:v>
                </c:pt>
                <c:pt idx="39">
                  <c:v>-1.4129629629629625</c:v>
                </c:pt>
                <c:pt idx="40">
                  <c:v>-1.3851851851851849</c:v>
                </c:pt>
                <c:pt idx="41">
                  <c:v>-1.8018518518518514</c:v>
                </c:pt>
                <c:pt idx="42">
                  <c:v>-2.8296296296296291</c:v>
                </c:pt>
                <c:pt idx="43">
                  <c:v>-1.246296296296296</c:v>
                </c:pt>
                <c:pt idx="44">
                  <c:v>5.9203703703703701</c:v>
                </c:pt>
                <c:pt idx="45">
                  <c:v>1.0037037037037038</c:v>
                </c:pt>
                <c:pt idx="46">
                  <c:v>2.2814814814814821</c:v>
                </c:pt>
                <c:pt idx="47">
                  <c:v>1.0314814814814819</c:v>
                </c:pt>
                <c:pt idx="48">
                  <c:v>2.7814814814814821</c:v>
                </c:pt>
                <c:pt idx="49">
                  <c:v>1.5592592592592593</c:v>
                </c:pt>
                <c:pt idx="50">
                  <c:v>1.337037037037037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2D-48B4-BFD0-5A1DBF167426}"/>
            </c:ext>
          </c:extLst>
        </c:ser>
        <c:ser>
          <c:idx val="1"/>
          <c:order val="1"/>
          <c:tx>
            <c:strRef>
              <c:f>anomalies!$AP$1</c:f>
              <c:strCache>
                <c:ptCount val="1"/>
                <c:pt idx="0">
                  <c:v>10-yr moving average</c:v>
                </c:pt>
              </c:strCache>
            </c:strRef>
          </c:tx>
          <c:spPr>
            <a:ln w="31750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anomalies!$AM$2:$AM$52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anomalies!$AP$2:$AP$52</c:f>
              <c:numCache>
                <c:formatCode>General</c:formatCode>
                <c:ptCount val="51"/>
                <c:pt idx="9">
                  <c:v>1.539814814814815</c:v>
                </c:pt>
                <c:pt idx="10">
                  <c:v>1.3092592592592596</c:v>
                </c:pt>
                <c:pt idx="11">
                  <c:v>0.92870370370370403</c:v>
                </c:pt>
                <c:pt idx="12">
                  <c:v>0.62037037037037079</c:v>
                </c:pt>
                <c:pt idx="13">
                  <c:v>0.9842592592592595</c:v>
                </c:pt>
                <c:pt idx="14">
                  <c:v>0.51481481481481528</c:v>
                </c:pt>
                <c:pt idx="15">
                  <c:v>0.68981481481481521</c:v>
                </c:pt>
                <c:pt idx="16">
                  <c:v>0.56203703703703745</c:v>
                </c:pt>
                <c:pt idx="17">
                  <c:v>0.28981481481481514</c:v>
                </c:pt>
                <c:pt idx="18">
                  <c:v>-0.15740740740740713</c:v>
                </c:pt>
                <c:pt idx="19">
                  <c:v>-0.44907407407407368</c:v>
                </c:pt>
                <c:pt idx="20">
                  <c:v>-8.2407407407407152E-2</c:v>
                </c:pt>
                <c:pt idx="21">
                  <c:v>-0.12407407407407385</c:v>
                </c:pt>
                <c:pt idx="22">
                  <c:v>-0.2879629629629627</c:v>
                </c:pt>
                <c:pt idx="23">
                  <c:v>-1.1407407407407406</c:v>
                </c:pt>
                <c:pt idx="24">
                  <c:v>-0.94907407407407385</c:v>
                </c:pt>
                <c:pt idx="25">
                  <c:v>-0.17685185185185165</c:v>
                </c:pt>
                <c:pt idx="26">
                  <c:v>-0.33796296296296291</c:v>
                </c:pt>
                <c:pt idx="27">
                  <c:v>-0.24907407407407406</c:v>
                </c:pt>
                <c:pt idx="28">
                  <c:v>-0.10185185185185182</c:v>
                </c:pt>
                <c:pt idx="29">
                  <c:v>0.57037037037037042</c:v>
                </c:pt>
                <c:pt idx="30">
                  <c:v>0.625925925925926</c:v>
                </c:pt>
                <c:pt idx="31">
                  <c:v>0.23703703703703724</c:v>
                </c:pt>
                <c:pt idx="32">
                  <c:v>0.81481481481481488</c:v>
                </c:pt>
                <c:pt idx="33">
                  <c:v>1.767592592592593</c:v>
                </c:pt>
                <c:pt idx="34">
                  <c:v>1.5509259259259263</c:v>
                </c:pt>
                <c:pt idx="35">
                  <c:v>0.29259259259259274</c:v>
                </c:pt>
                <c:pt idx="36">
                  <c:v>0.38425925925925963</c:v>
                </c:pt>
                <c:pt idx="37">
                  <c:v>0.30370370370370403</c:v>
                </c:pt>
                <c:pt idx="38">
                  <c:v>3.7037037037037333E-2</c:v>
                </c:pt>
                <c:pt idx="39">
                  <c:v>-0.39351851851851821</c:v>
                </c:pt>
                <c:pt idx="40">
                  <c:v>-0.69074074074074043</c:v>
                </c:pt>
                <c:pt idx="41">
                  <c:v>-0.64907407407407358</c:v>
                </c:pt>
                <c:pt idx="42">
                  <c:v>-1.1796296296296291</c:v>
                </c:pt>
                <c:pt idx="43">
                  <c:v>-1.7574074074074069</c:v>
                </c:pt>
                <c:pt idx="44">
                  <c:v>-0.92129629629629584</c:v>
                </c:pt>
                <c:pt idx="45">
                  <c:v>-0.32407407407407368</c:v>
                </c:pt>
                <c:pt idx="46">
                  <c:v>-4.6296296296295794E-2</c:v>
                </c:pt>
                <c:pt idx="47">
                  <c:v>-5.4629629629629341E-2</c:v>
                </c:pt>
                <c:pt idx="48">
                  <c:v>0.43425925925925962</c:v>
                </c:pt>
                <c:pt idx="49">
                  <c:v>0.73148148148148173</c:v>
                </c:pt>
                <c:pt idx="50">
                  <c:v>1.003703703703704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F2D-48B4-BFD0-5A1DBF167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802864"/>
        <c:axId val="624796880"/>
      </c:scatterChart>
      <c:valAx>
        <c:axId val="624802864"/>
        <c:scaling>
          <c:orientation val="minMax"/>
          <c:max val="2013"/>
          <c:min val="1963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624796880"/>
        <c:crossesAt val="-6"/>
        <c:crossBetween val="midCat"/>
      </c:valAx>
      <c:valAx>
        <c:axId val="624796880"/>
        <c:scaling>
          <c:orientation val="minMax"/>
          <c:max val="8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s-AR" sz="1200" dirty="0"/>
                  <a:t>Anomalías de Nº de días</a:t>
                </a:r>
              </a:p>
            </c:rich>
          </c:tx>
          <c:layout>
            <c:manualLayout>
              <c:xMode val="edge"/>
              <c:yMode val="edge"/>
              <c:x val="9.6228958504650432E-3"/>
              <c:y val="0.1418226536189487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802864"/>
        <c:crosses val="autoZero"/>
        <c:crossBetween val="midCat"/>
        <c:majorUnit val="2"/>
        <c:min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822641019820661"/>
          <c:y val="3.8761606810440156E-2"/>
          <c:w val="0.79166923645245191"/>
          <c:h val="0.86566051156096668"/>
        </c:manualLayout>
      </c:layout>
      <c:scatterChart>
        <c:scatterStyle val="smoothMarker"/>
        <c:varyColors val="0"/>
        <c:ser>
          <c:idx val="0"/>
          <c:order val="0"/>
          <c:tx>
            <c:v>CSDI (t)</c:v>
          </c:tx>
          <c:spPr>
            <a:ln w="31750" cap="rnd">
              <a:solidFill>
                <a:srgbClr val="5AA0F5"/>
              </a:solidFill>
              <a:round/>
            </a:ln>
            <a:effectLst/>
          </c:spPr>
          <c:marker>
            <c:symbol val="none"/>
          </c:marker>
          <c:xVal>
            <c:numRef>
              <c:f>CSDI!$AM$2:$AM$52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CSDI!$AN$2:$AN$52</c:f>
              <c:numCache>
                <c:formatCode>0</c:formatCode>
                <c:ptCount val="51"/>
                <c:pt idx="0">
                  <c:v>1.25</c:v>
                </c:pt>
                <c:pt idx="1">
                  <c:v>4.833333333333333</c:v>
                </c:pt>
                <c:pt idx="2">
                  <c:v>3.1111111111111112</c:v>
                </c:pt>
                <c:pt idx="3">
                  <c:v>6.7222222222222223</c:v>
                </c:pt>
                <c:pt idx="4">
                  <c:v>5.666666666666667</c:v>
                </c:pt>
                <c:pt idx="5">
                  <c:v>6.7222222222222223</c:v>
                </c:pt>
                <c:pt idx="6">
                  <c:v>2.0833333333333335</c:v>
                </c:pt>
                <c:pt idx="7">
                  <c:v>3.6944444444444446</c:v>
                </c:pt>
                <c:pt idx="8">
                  <c:v>2.8055555555555554</c:v>
                </c:pt>
                <c:pt idx="9">
                  <c:v>2.8888888888888888</c:v>
                </c:pt>
                <c:pt idx="10">
                  <c:v>0.33333333333333331</c:v>
                </c:pt>
                <c:pt idx="11">
                  <c:v>1.0833333333333333</c:v>
                </c:pt>
                <c:pt idx="12">
                  <c:v>0</c:v>
                </c:pt>
                <c:pt idx="13">
                  <c:v>2.1666666666666665</c:v>
                </c:pt>
                <c:pt idx="14">
                  <c:v>0.3611111111111111</c:v>
                </c:pt>
                <c:pt idx="15">
                  <c:v>0.3611111111111111</c:v>
                </c:pt>
                <c:pt idx="16">
                  <c:v>0.16666666666666666</c:v>
                </c:pt>
                <c:pt idx="17">
                  <c:v>0.33333333333333331</c:v>
                </c:pt>
                <c:pt idx="18">
                  <c:v>0</c:v>
                </c:pt>
                <c:pt idx="19">
                  <c:v>0</c:v>
                </c:pt>
                <c:pt idx="20">
                  <c:v>0.19444444444444445</c:v>
                </c:pt>
                <c:pt idx="21">
                  <c:v>3.3611111111111112</c:v>
                </c:pt>
                <c:pt idx="22">
                  <c:v>0</c:v>
                </c:pt>
                <c:pt idx="23">
                  <c:v>0.16666666666666666</c:v>
                </c:pt>
                <c:pt idx="24">
                  <c:v>3.4166666666666665</c:v>
                </c:pt>
                <c:pt idx="25">
                  <c:v>4.916666666666667</c:v>
                </c:pt>
                <c:pt idx="26">
                  <c:v>1.5555555555555556</c:v>
                </c:pt>
                <c:pt idx="27">
                  <c:v>0</c:v>
                </c:pt>
                <c:pt idx="28">
                  <c:v>0.55555555555555558</c:v>
                </c:pt>
                <c:pt idx="29">
                  <c:v>0.16666666666666666</c:v>
                </c:pt>
                <c:pt idx="30">
                  <c:v>0.16666666666666666</c:v>
                </c:pt>
                <c:pt idx="31">
                  <c:v>0.41666666666666669</c:v>
                </c:pt>
                <c:pt idx="32">
                  <c:v>0.33333333333333331</c:v>
                </c:pt>
                <c:pt idx="33">
                  <c:v>0</c:v>
                </c:pt>
                <c:pt idx="34">
                  <c:v>0.16666666666666666</c:v>
                </c:pt>
                <c:pt idx="35">
                  <c:v>0</c:v>
                </c:pt>
                <c:pt idx="36">
                  <c:v>1.2222222222222223</c:v>
                </c:pt>
                <c:pt idx="37">
                  <c:v>0.94444444444444442</c:v>
                </c:pt>
                <c:pt idx="38">
                  <c:v>0.77777777777777779</c:v>
                </c:pt>
                <c:pt idx="39">
                  <c:v>0</c:v>
                </c:pt>
                <c:pt idx="40">
                  <c:v>1.4166666666666667</c:v>
                </c:pt>
                <c:pt idx="41">
                  <c:v>2.8611111111111112</c:v>
                </c:pt>
                <c:pt idx="42">
                  <c:v>0.88888888888888884</c:v>
                </c:pt>
                <c:pt idx="43">
                  <c:v>1.0555555555555556</c:v>
                </c:pt>
                <c:pt idx="44">
                  <c:v>1.75</c:v>
                </c:pt>
                <c:pt idx="45">
                  <c:v>0.86111111111111116</c:v>
                </c:pt>
                <c:pt idx="46">
                  <c:v>2.3611111111111112</c:v>
                </c:pt>
                <c:pt idx="47">
                  <c:v>0.55555555555555558</c:v>
                </c:pt>
                <c:pt idx="48">
                  <c:v>3.3611111111111112</c:v>
                </c:pt>
                <c:pt idx="49">
                  <c:v>0.69444444444444442</c:v>
                </c:pt>
                <c:pt idx="50">
                  <c:v>1.4444444444444444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02-416E-84DF-2CCEAE868E53}"/>
            </c:ext>
          </c:extLst>
        </c:ser>
        <c:ser>
          <c:idx val="2"/>
          <c:order val="1"/>
          <c:tx>
            <c:v>Trend</c:v>
          </c:tx>
          <c:spPr>
            <a:ln w="317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CSDI!$AM$2:$AM$52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CSDI!$AO$2:$AO$52</c:f>
              <c:numCache>
                <c:formatCode>0.00E+00</c:formatCode>
                <c:ptCount val="51"/>
                <c:pt idx="1">
                  <c:v>2.6977699999999998</c:v>
                </c:pt>
                <c:pt idx="2">
                  <c:v>3.4057200000000001</c:v>
                </c:pt>
                <c:pt idx="3">
                  <c:v>3.6804299999999999</c:v>
                </c:pt>
                <c:pt idx="4">
                  <c:v>3.6509</c:v>
                </c:pt>
                <c:pt idx="5">
                  <c:v>3.3683200000000002</c:v>
                </c:pt>
                <c:pt idx="6">
                  <c:v>2.9202300000000001</c:v>
                </c:pt>
                <c:pt idx="7">
                  <c:v>2.4279500000000001</c:v>
                </c:pt>
                <c:pt idx="8">
                  <c:v>1.97051</c:v>
                </c:pt>
                <c:pt idx="9">
                  <c:v>1.5430999999999999</c:v>
                </c:pt>
                <c:pt idx="10">
                  <c:v>1.1776800000000001</c:v>
                </c:pt>
                <c:pt idx="11">
                  <c:v>0.90408100000000002</c:v>
                </c:pt>
                <c:pt idx="12">
                  <c:v>0.68249899999999997</c:v>
                </c:pt>
                <c:pt idx="13">
                  <c:v>0.52776500000000004</c:v>
                </c:pt>
                <c:pt idx="14">
                  <c:v>0.40597899999999998</c:v>
                </c:pt>
                <c:pt idx="15">
                  <c:v>0.31466899999999998</c:v>
                </c:pt>
                <c:pt idx="16">
                  <c:v>0.25939499999999999</c:v>
                </c:pt>
                <c:pt idx="17">
                  <c:v>0.25981500000000002</c:v>
                </c:pt>
                <c:pt idx="18">
                  <c:v>0.30988399999999999</c:v>
                </c:pt>
                <c:pt idx="19">
                  <c:v>0.40482299999999999</c:v>
                </c:pt>
                <c:pt idx="20">
                  <c:v>0.55094299999999996</c:v>
                </c:pt>
                <c:pt idx="21">
                  <c:v>0.72338800000000003</c:v>
                </c:pt>
                <c:pt idx="22">
                  <c:v>0.85558900000000004</c:v>
                </c:pt>
                <c:pt idx="23">
                  <c:v>0.973499</c:v>
                </c:pt>
                <c:pt idx="24">
                  <c:v>1.0621</c:v>
                </c:pt>
                <c:pt idx="25">
                  <c:v>1.0529900000000001</c:v>
                </c:pt>
                <c:pt idx="26">
                  <c:v>0.92692799999999997</c:v>
                </c:pt>
                <c:pt idx="27">
                  <c:v>0.75380599999999998</c:v>
                </c:pt>
                <c:pt idx="28">
                  <c:v>0.57841200000000004</c:v>
                </c:pt>
                <c:pt idx="29">
                  <c:v>0.40779900000000002</c:v>
                </c:pt>
                <c:pt idx="30">
                  <c:v>0.27892699999999998</c:v>
                </c:pt>
                <c:pt idx="31">
                  <c:v>0.20119999999999999</c:v>
                </c:pt>
                <c:pt idx="32">
                  <c:v>0.153886</c:v>
                </c:pt>
                <c:pt idx="33">
                  <c:v>0.149094</c:v>
                </c:pt>
                <c:pt idx="34">
                  <c:v>0.19208600000000001</c:v>
                </c:pt>
                <c:pt idx="35">
                  <c:v>0.26320300000000002</c:v>
                </c:pt>
                <c:pt idx="36">
                  <c:v>0.352329</c:v>
                </c:pt>
                <c:pt idx="37">
                  <c:v>0.44131199999999998</c:v>
                </c:pt>
                <c:pt idx="38">
                  <c:v>0.53278199999999998</c:v>
                </c:pt>
                <c:pt idx="39">
                  <c:v>0.61832399999999998</c:v>
                </c:pt>
                <c:pt idx="40">
                  <c:v>0.71637499999999998</c:v>
                </c:pt>
                <c:pt idx="41">
                  <c:v>0.80282100000000001</c:v>
                </c:pt>
                <c:pt idx="42">
                  <c:v>0.85533499999999996</c:v>
                </c:pt>
                <c:pt idx="43">
                  <c:v>0.90287099999999998</c:v>
                </c:pt>
                <c:pt idx="44">
                  <c:v>0.940882</c:v>
                </c:pt>
                <c:pt idx="45">
                  <c:v>0.96862700000000002</c:v>
                </c:pt>
                <c:pt idx="46">
                  <c:v>0.98859900000000001</c:v>
                </c:pt>
                <c:pt idx="47">
                  <c:v>1.00234</c:v>
                </c:pt>
                <c:pt idx="48">
                  <c:v>1.00831</c:v>
                </c:pt>
                <c:pt idx="49">
                  <c:v>1</c:v>
                </c:pt>
                <c:pt idx="5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02-416E-84DF-2CCEAE868E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795792"/>
        <c:axId val="624796336"/>
      </c:scatterChart>
      <c:valAx>
        <c:axId val="624795792"/>
        <c:scaling>
          <c:orientation val="minMax"/>
          <c:max val="2013"/>
          <c:min val="1963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624796336"/>
        <c:crossesAt val="-30"/>
        <c:crossBetween val="midCat"/>
      </c:valAx>
      <c:valAx>
        <c:axId val="624796336"/>
        <c:scaling>
          <c:orientation val="minMax"/>
          <c:max val="8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s-AR" sz="1400" dirty="0"/>
                  <a:t>Nº de días</a:t>
                </a:r>
              </a:p>
            </c:rich>
          </c:tx>
          <c:layout>
            <c:manualLayout>
              <c:xMode val="edge"/>
              <c:yMode val="edge"/>
              <c:x val="1.3577425006991203E-2"/>
              <c:y val="0.2754947765147238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795792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50338098505242"/>
          <c:y val="2.8318246361377353E-2"/>
          <c:w val="0.78339226566560605"/>
          <c:h val="0.74889139421270201"/>
        </c:manualLayout>
      </c:layout>
      <c:scatterChart>
        <c:scatterStyle val="smoothMarker"/>
        <c:varyColors val="0"/>
        <c:ser>
          <c:idx val="36"/>
          <c:order val="0"/>
          <c:spPr>
            <a:ln w="31750" cap="rnd">
              <a:solidFill>
                <a:srgbClr val="E4594A"/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TX10p!$CG$2:$CG$52</c:f>
              <c:numCache>
                <c:formatCode>General</c:formatCode>
                <c:ptCount val="51"/>
                <c:pt idx="0">
                  <c:v>7.2104541805905331</c:v>
                </c:pt>
                <c:pt idx="1">
                  <c:v>1.0083796170831241</c:v>
                </c:pt>
                <c:pt idx="2">
                  <c:v>15.415748319545498</c:v>
                </c:pt>
                <c:pt idx="3">
                  <c:v>4.961754510374802</c:v>
                </c:pt>
                <c:pt idx="4">
                  <c:v>7.9163277324790187</c:v>
                </c:pt>
                <c:pt idx="5">
                  <c:v>5.2893352449088082</c:v>
                </c:pt>
                <c:pt idx="6">
                  <c:v>6.2554463076198967</c:v>
                </c:pt>
                <c:pt idx="7">
                  <c:v>14.388480827406683</c:v>
                </c:pt>
                <c:pt idx="8">
                  <c:v>7.4416512789392595</c:v>
                </c:pt>
                <c:pt idx="9">
                  <c:v>1.7360971382085109</c:v>
                </c:pt>
                <c:pt idx="10">
                  <c:v>0.86429472623629555</c:v>
                </c:pt>
                <c:pt idx="11">
                  <c:v>2.0854770078452849</c:v>
                </c:pt>
                <c:pt idx="12">
                  <c:v>4.1953238820856447</c:v>
                </c:pt>
                <c:pt idx="13">
                  <c:v>4.3111333255328228</c:v>
                </c:pt>
                <c:pt idx="14">
                  <c:v>3.0437891787042828</c:v>
                </c:pt>
                <c:pt idx="15">
                  <c:v>4.32362019260382</c:v>
                </c:pt>
                <c:pt idx="16">
                  <c:v>5.8745432456767608</c:v>
                </c:pt>
                <c:pt idx="17">
                  <c:v>12.262187113150128</c:v>
                </c:pt>
                <c:pt idx="18">
                  <c:v>1.0738247344950094</c:v>
                </c:pt>
                <c:pt idx="19">
                  <c:v>9.5010195534377784E-2</c:v>
                </c:pt>
                <c:pt idx="20">
                  <c:v>1.9989871003619948</c:v>
                </c:pt>
                <c:pt idx="21">
                  <c:v>1.4889666366515382</c:v>
                </c:pt>
                <c:pt idx="22">
                  <c:v>3.8079420748296862</c:v>
                </c:pt>
                <c:pt idx="23">
                  <c:v>3.1294564415859885</c:v>
                </c:pt>
                <c:pt idx="24">
                  <c:v>3.7577719563047616</c:v>
                </c:pt>
                <c:pt idx="25">
                  <c:v>4.3084337248345497</c:v>
                </c:pt>
                <c:pt idx="26">
                  <c:v>2.5579856439607038</c:v>
                </c:pt>
                <c:pt idx="27">
                  <c:v>3.4445826394149157</c:v>
                </c:pt>
                <c:pt idx="28">
                  <c:v>2.5203844457405578</c:v>
                </c:pt>
                <c:pt idx="29">
                  <c:v>0</c:v>
                </c:pt>
                <c:pt idx="30">
                  <c:v>1.4379854462673174</c:v>
                </c:pt>
                <c:pt idx="31">
                  <c:v>6.0376674457827511</c:v>
                </c:pt>
                <c:pt idx="32">
                  <c:v>3.9520416754115142</c:v>
                </c:pt>
                <c:pt idx="33">
                  <c:v>1.1812948760449267</c:v>
                </c:pt>
                <c:pt idx="34">
                  <c:v>12.62826410637841</c:v>
                </c:pt>
                <c:pt idx="35">
                  <c:v>0</c:v>
                </c:pt>
                <c:pt idx="36">
                  <c:v>0.17411772832197692</c:v>
                </c:pt>
                <c:pt idx="37">
                  <c:v>0.48505237926360639</c:v>
                </c:pt>
                <c:pt idx="38">
                  <c:v>10.732018473894893</c:v>
                </c:pt>
                <c:pt idx="39">
                  <c:v>1.2895581808377521</c:v>
                </c:pt>
                <c:pt idx="40">
                  <c:v>6.5037379205662686</c:v>
                </c:pt>
                <c:pt idx="41">
                  <c:v>10.589875685089858</c:v>
                </c:pt>
                <c:pt idx="42">
                  <c:v>7.1867945680069392</c:v>
                </c:pt>
                <c:pt idx="43">
                  <c:v>11.034262790141582</c:v>
                </c:pt>
                <c:pt idx="44">
                  <c:v>3.5166183111843248</c:v>
                </c:pt>
                <c:pt idx="45">
                  <c:v>18.544028076709921</c:v>
                </c:pt>
                <c:pt idx="46">
                  <c:v>15.286107280626124</c:v>
                </c:pt>
                <c:pt idx="47">
                  <c:v>0.94666515117104266</c:v>
                </c:pt>
                <c:pt idx="48">
                  <c:v>1.5726971110462431</c:v>
                </c:pt>
                <c:pt idx="49">
                  <c:v>13.567303311470154</c:v>
                </c:pt>
                <c:pt idx="50">
                  <c:v>12.225427156526701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62-45B6-A534-C30589A28295}"/>
            </c:ext>
          </c:extLst>
        </c:ser>
        <c:ser>
          <c:idx val="37"/>
          <c:order val="1"/>
          <c:tx>
            <c:strRef>
              <c:f>TX10p!$CH$1</c:f>
              <c:strCache>
                <c:ptCount val="1"/>
                <c:pt idx="0">
                  <c:v>area-averaged SSA trend</c:v>
                </c:pt>
              </c:strCache>
            </c:strRef>
          </c:tx>
          <c:spPr>
            <a:ln w="31750" cap="rnd">
              <a:solidFill>
                <a:srgbClr val="820000"/>
              </a:solidFill>
              <a:round/>
            </a:ln>
            <a:effectLst/>
          </c:spPr>
          <c:marker>
            <c:symbol val="none"/>
          </c:marker>
          <c:xVal>
            <c:numRef>
              <c:f>TX10p!$AV$2:$AV$52</c:f>
              <c:numCache>
                <c:formatCode>General</c:formatCode>
                <c:ptCount val="51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  <c:pt idx="49">
                  <c:v>2012</c:v>
                </c:pt>
                <c:pt idx="50">
                  <c:v>2013</c:v>
                </c:pt>
              </c:numCache>
            </c:numRef>
          </c:xVal>
          <c:yVal>
            <c:numRef>
              <c:f>TX10p!$CH$2:$CH$52</c:f>
              <c:numCache>
                <c:formatCode>General</c:formatCode>
                <c:ptCount val="51"/>
                <c:pt idx="0">
                  <c:v>6.5982000000000003</c:v>
                </c:pt>
                <c:pt idx="1">
                  <c:v>6.2725999999999997</c:v>
                </c:pt>
                <c:pt idx="2">
                  <c:v>6.4118000000000004</c:v>
                </c:pt>
                <c:pt idx="3">
                  <c:v>6.0381</c:v>
                </c:pt>
                <c:pt idx="4">
                  <c:v>5.9786999999999999</c:v>
                </c:pt>
                <c:pt idx="5">
                  <c:v>5.9227999999999996</c:v>
                </c:pt>
                <c:pt idx="6">
                  <c:v>5.8021000000000003</c:v>
                </c:pt>
                <c:pt idx="7">
                  <c:v>5.6577999999999999</c:v>
                </c:pt>
                <c:pt idx="8">
                  <c:v>5.5465999999999998</c:v>
                </c:pt>
                <c:pt idx="9">
                  <c:v>5.4226000000000001</c:v>
                </c:pt>
                <c:pt idx="10">
                  <c:v>5.0867000000000004</c:v>
                </c:pt>
                <c:pt idx="11">
                  <c:v>4.8369</c:v>
                </c:pt>
                <c:pt idx="12">
                  <c:v>4.5651999999999999</c:v>
                </c:pt>
                <c:pt idx="13">
                  <c:v>4.3906000000000001</c:v>
                </c:pt>
                <c:pt idx="14">
                  <c:v>4.2096999999999998</c:v>
                </c:pt>
                <c:pt idx="15">
                  <c:v>4.0963000000000003</c:v>
                </c:pt>
                <c:pt idx="16">
                  <c:v>3.9931000000000001</c:v>
                </c:pt>
                <c:pt idx="17">
                  <c:v>3.8616000000000001</c:v>
                </c:pt>
                <c:pt idx="18">
                  <c:v>3.6589</c:v>
                </c:pt>
                <c:pt idx="19">
                  <c:v>3.5360999999999998</c:v>
                </c:pt>
                <c:pt idx="20">
                  <c:v>3.4296000000000002</c:v>
                </c:pt>
                <c:pt idx="21">
                  <c:v>3.3014000000000001</c:v>
                </c:pt>
                <c:pt idx="22">
                  <c:v>3.2057000000000002</c:v>
                </c:pt>
                <c:pt idx="23">
                  <c:v>3.1230000000000002</c:v>
                </c:pt>
                <c:pt idx="24">
                  <c:v>3.0529999999999999</c:v>
                </c:pt>
                <c:pt idx="25">
                  <c:v>3.0518000000000001</c:v>
                </c:pt>
                <c:pt idx="26">
                  <c:v>3.0188000000000001</c:v>
                </c:pt>
                <c:pt idx="27">
                  <c:v>3.0022000000000002</c:v>
                </c:pt>
                <c:pt idx="28">
                  <c:v>3.0209999999999999</c:v>
                </c:pt>
                <c:pt idx="29">
                  <c:v>3.1267</c:v>
                </c:pt>
                <c:pt idx="30">
                  <c:v>3.2376999999999998</c:v>
                </c:pt>
                <c:pt idx="31">
                  <c:v>3.3879000000000001</c:v>
                </c:pt>
                <c:pt idx="32">
                  <c:v>3.5356000000000001</c:v>
                </c:pt>
                <c:pt idx="33">
                  <c:v>3.7303999999999999</c:v>
                </c:pt>
                <c:pt idx="34">
                  <c:v>4.0557999999999996</c:v>
                </c:pt>
                <c:pt idx="35">
                  <c:v>4.1875999999999998</c:v>
                </c:pt>
                <c:pt idx="36">
                  <c:v>4.5602999999999998</c:v>
                </c:pt>
                <c:pt idx="37">
                  <c:v>5.0815999999999999</c:v>
                </c:pt>
                <c:pt idx="38">
                  <c:v>5.6628999999999996</c:v>
                </c:pt>
                <c:pt idx="39">
                  <c:v>6.0437000000000003</c:v>
                </c:pt>
                <c:pt idx="40">
                  <c:v>6.5491999999999999</c:v>
                </c:pt>
                <c:pt idx="41">
                  <c:v>7.1087999999999996</c:v>
                </c:pt>
                <c:pt idx="42">
                  <c:v>7.4805000000000001</c:v>
                </c:pt>
                <c:pt idx="43">
                  <c:v>7.8567999999999998</c:v>
                </c:pt>
                <c:pt idx="44">
                  <c:v>8.0885999999999996</c:v>
                </c:pt>
                <c:pt idx="45">
                  <c:v>8.7655999999999992</c:v>
                </c:pt>
                <c:pt idx="46">
                  <c:v>9.0329999999999995</c:v>
                </c:pt>
                <c:pt idx="47">
                  <c:v>8.8696999999999999</c:v>
                </c:pt>
                <c:pt idx="48">
                  <c:v>8.8572000000000006</c:v>
                </c:pt>
                <c:pt idx="49">
                  <c:v>9.5422999999999991</c:v>
                </c:pt>
                <c:pt idx="50">
                  <c:v>10.041600000000001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562-45B6-A534-C30589A28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804496"/>
        <c:axId val="624800688"/>
      </c:scatterChart>
      <c:valAx>
        <c:axId val="624804496"/>
        <c:scaling>
          <c:orientation val="minMax"/>
          <c:max val="2013"/>
          <c:min val="1963"/>
        </c:scaling>
        <c:delete val="0"/>
        <c:axPos val="b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800688"/>
        <c:crosses val="autoZero"/>
        <c:crossBetween val="midCat"/>
      </c:valAx>
      <c:valAx>
        <c:axId val="624800688"/>
        <c:scaling>
          <c:orientation val="minMax"/>
          <c:max val="20"/>
          <c:min val="0"/>
        </c:scaling>
        <c:delete val="0"/>
        <c:axPos val="l"/>
        <c:majorGridlines>
          <c:spPr>
            <a:ln w="6350" cap="flat" cmpd="sng" algn="ctr">
              <a:solidFill>
                <a:schemeClr val="bg2">
                  <a:lumMod val="9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400" dirty="0">
                    <a:solidFill>
                      <a:schemeClr val="tx1"/>
                    </a:solidFill>
                  </a:rPr>
                  <a:t>Nº</a:t>
                </a:r>
                <a:r>
                  <a:rPr lang="es-AR" sz="1400" baseline="0" dirty="0">
                    <a:solidFill>
                      <a:schemeClr val="tx1"/>
                    </a:solidFill>
                  </a:rPr>
                  <a:t> de días</a:t>
                </a:r>
                <a:endParaRPr lang="es-AR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262908680947012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AR"/>
          </a:p>
        </c:txPr>
        <c:crossAx val="624804496"/>
        <c:crosses val="autoZero"/>
        <c:crossBetween val="midCat"/>
        <c:majorUnit val="5"/>
      </c:valAx>
      <c:spPr>
        <a:noFill/>
        <a:ln>
          <a:solidFill>
            <a:schemeClr val="tx1"/>
          </a:solidFill>
        </a:ln>
        <a:effectLst/>
      </c:spPr>
    </c:plotArea>
    <c:legend>
      <c:legendPos val="l"/>
      <c:legendEntry>
        <c:idx val="0"/>
        <c:delete val="1"/>
      </c:legendEntry>
      <c:layout>
        <c:manualLayout>
          <c:xMode val="edge"/>
          <c:yMode val="edge"/>
          <c:x val="7.1174475038146695E-2"/>
          <c:y val="9.0737600866408044E-2"/>
          <c:w val="0.84080312499999998"/>
          <c:h val="0.19301739439119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483BA4-C2A7-4EA4-BD98-8D738249F09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BEED38C4-8302-4AE9-9FD2-425785FD8C11}">
      <dgm:prSet custT="1"/>
      <dgm:spPr>
        <a:noFill/>
      </dgm:spPr>
      <dgm:t>
        <a:bodyPr/>
        <a:lstStyle/>
        <a:p>
          <a:pPr algn="ctr" rtl="0"/>
          <a:r>
            <a:rPr lang="es-AR" sz="2800" b="1" baseline="0" dirty="0">
              <a:solidFill>
                <a:schemeClr val="bg1"/>
              </a:solidFill>
              <a:latin typeface="Calibri" pitchFamily="34" charset="0"/>
            </a:rPr>
            <a:t>Cambios proyectados de temperatura media global </a:t>
          </a:r>
          <a:br>
            <a:rPr lang="es-AR" sz="2800" b="1" baseline="0" dirty="0">
              <a:solidFill>
                <a:schemeClr val="bg1"/>
              </a:solidFill>
              <a:latin typeface="Calibri" pitchFamily="34" charset="0"/>
            </a:rPr>
          </a:br>
          <a:r>
            <a:rPr lang="es-AR" sz="2800" b="1" baseline="0" dirty="0">
              <a:solidFill>
                <a:schemeClr val="bg1"/>
              </a:solidFill>
              <a:latin typeface="Calibri" pitchFamily="34" charset="0"/>
            </a:rPr>
            <a:t>respecto de 1986-2005</a:t>
          </a:r>
        </a:p>
      </dgm:t>
    </dgm:pt>
    <dgm:pt modelId="{D8C8A02C-D5FA-4BEA-8042-DFE7C10CFF66}" type="parTrans" cxnId="{FC1A227D-1A13-430A-A557-74E7EE206693}">
      <dgm:prSet/>
      <dgm:spPr/>
      <dgm:t>
        <a:bodyPr/>
        <a:lstStyle/>
        <a:p>
          <a:endParaRPr lang="es-AR"/>
        </a:p>
      </dgm:t>
    </dgm:pt>
    <dgm:pt modelId="{E5E6C424-1187-4FC2-AB24-AE215B64F4E6}" type="sibTrans" cxnId="{FC1A227D-1A13-430A-A557-74E7EE206693}">
      <dgm:prSet/>
      <dgm:spPr/>
      <dgm:t>
        <a:bodyPr/>
        <a:lstStyle/>
        <a:p>
          <a:endParaRPr lang="es-AR"/>
        </a:p>
      </dgm:t>
    </dgm:pt>
    <dgm:pt modelId="{8A0AD51F-4BE2-42F4-A1CB-75A8A8CA565E}" type="pres">
      <dgm:prSet presAssocID="{8A483BA4-C2A7-4EA4-BD98-8D738249F09E}" presName="linear" presStyleCnt="0">
        <dgm:presLayoutVars>
          <dgm:animLvl val="lvl"/>
          <dgm:resizeHandles val="exact"/>
        </dgm:presLayoutVars>
      </dgm:prSet>
      <dgm:spPr/>
    </dgm:pt>
    <dgm:pt modelId="{594EC1A2-7527-448F-8580-789D69AC1E02}" type="pres">
      <dgm:prSet presAssocID="{BEED38C4-8302-4AE9-9FD2-425785FD8C1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BE8F949-2056-49EE-9AED-7727A5C02A6E}" type="presOf" srcId="{8A483BA4-C2A7-4EA4-BD98-8D738249F09E}" destId="{8A0AD51F-4BE2-42F4-A1CB-75A8A8CA565E}" srcOrd="0" destOrd="0" presId="urn:microsoft.com/office/officeart/2005/8/layout/vList2"/>
    <dgm:cxn modelId="{FC1A227D-1A13-430A-A557-74E7EE206693}" srcId="{8A483BA4-C2A7-4EA4-BD98-8D738249F09E}" destId="{BEED38C4-8302-4AE9-9FD2-425785FD8C11}" srcOrd="0" destOrd="0" parTransId="{D8C8A02C-D5FA-4BEA-8042-DFE7C10CFF66}" sibTransId="{E5E6C424-1187-4FC2-AB24-AE215B64F4E6}"/>
    <dgm:cxn modelId="{E72E1F9A-CABB-48B9-BBE7-281F7376211B}" type="presOf" srcId="{BEED38C4-8302-4AE9-9FD2-425785FD8C11}" destId="{594EC1A2-7527-448F-8580-789D69AC1E02}" srcOrd="0" destOrd="0" presId="urn:microsoft.com/office/officeart/2005/8/layout/vList2"/>
    <dgm:cxn modelId="{32293349-945A-4B54-8302-62A7C95FE41D}" type="presParOf" srcId="{8A0AD51F-4BE2-42F4-A1CB-75A8A8CA565E}" destId="{594EC1A2-7527-448F-8580-789D69AC1E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483BA4-C2A7-4EA4-BD98-8D738249F09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BEED38C4-8302-4AE9-9FD2-425785FD8C11}">
      <dgm:prSet custT="1"/>
      <dgm:spPr>
        <a:noFill/>
      </dgm:spPr>
      <dgm:t>
        <a:bodyPr/>
        <a:lstStyle/>
        <a:p>
          <a:pPr algn="ctr" rtl="0"/>
          <a:r>
            <a:rPr lang="es-AR" sz="2800" b="1" baseline="0" dirty="0">
              <a:solidFill>
                <a:schemeClr val="bg1"/>
              </a:solidFill>
              <a:latin typeface="Calibri" pitchFamily="34" charset="0"/>
            </a:rPr>
            <a:t>Cambios proyectados en el nivel medio del mar</a:t>
          </a:r>
          <a:br>
            <a:rPr lang="es-AR" sz="2800" b="1" baseline="0" dirty="0">
              <a:solidFill>
                <a:schemeClr val="bg1"/>
              </a:solidFill>
              <a:latin typeface="Calibri" pitchFamily="34" charset="0"/>
            </a:rPr>
          </a:br>
          <a:r>
            <a:rPr lang="es-AR" sz="2800" b="1" baseline="0" dirty="0">
              <a:solidFill>
                <a:schemeClr val="bg1"/>
              </a:solidFill>
              <a:latin typeface="Calibri" pitchFamily="34" charset="0"/>
            </a:rPr>
            <a:t>respecto de 1986-2005</a:t>
          </a:r>
        </a:p>
      </dgm:t>
    </dgm:pt>
    <dgm:pt modelId="{D8C8A02C-D5FA-4BEA-8042-DFE7C10CFF66}" type="parTrans" cxnId="{FC1A227D-1A13-430A-A557-74E7EE206693}">
      <dgm:prSet/>
      <dgm:spPr/>
      <dgm:t>
        <a:bodyPr/>
        <a:lstStyle/>
        <a:p>
          <a:endParaRPr lang="es-AR" sz="2800">
            <a:solidFill>
              <a:schemeClr val="bg1"/>
            </a:solidFill>
            <a:latin typeface="Calibri" pitchFamily="34" charset="0"/>
          </a:endParaRPr>
        </a:p>
      </dgm:t>
    </dgm:pt>
    <dgm:pt modelId="{E5E6C424-1187-4FC2-AB24-AE215B64F4E6}" type="sibTrans" cxnId="{FC1A227D-1A13-430A-A557-74E7EE206693}">
      <dgm:prSet/>
      <dgm:spPr/>
      <dgm:t>
        <a:bodyPr/>
        <a:lstStyle/>
        <a:p>
          <a:endParaRPr lang="es-AR" sz="2800">
            <a:solidFill>
              <a:schemeClr val="bg1"/>
            </a:solidFill>
            <a:latin typeface="Calibri" pitchFamily="34" charset="0"/>
          </a:endParaRPr>
        </a:p>
      </dgm:t>
    </dgm:pt>
    <dgm:pt modelId="{8A0AD51F-4BE2-42F4-A1CB-75A8A8CA565E}" type="pres">
      <dgm:prSet presAssocID="{8A483BA4-C2A7-4EA4-BD98-8D738249F09E}" presName="linear" presStyleCnt="0">
        <dgm:presLayoutVars>
          <dgm:animLvl val="lvl"/>
          <dgm:resizeHandles val="exact"/>
        </dgm:presLayoutVars>
      </dgm:prSet>
      <dgm:spPr/>
    </dgm:pt>
    <dgm:pt modelId="{594EC1A2-7527-448F-8580-789D69AC1E02}" type="pres">
      <dgm:prSet presAssocID="{BEED38C4-8302-4AE9-9FD2-425785FD8C11}" presName="parentText" presStyleLbl="node1" presStyleIdx="0" presStyleCnt="1" custLinFactNeighborY="7933">
        <dgm:presLayoutVars>
          <dgm:chMax val="0"/>
          <dgm:bulletEnabled val="1"/>
        </dgm:presLayoutVars>
      </dgm:prSet>
      <dgm:spPr/>
    </dgm:pt>
  </dgm:ptLst>
  <dgm:cxnLst>
    <dgm:cxn modelId="{FDB6D75E-8085-43A0-B996-308E09F31DE2}" type="presOf" srcId="{8A483BA4-C2A7-4EA4-BD98-8D738249F09E}" destId="{8A0AD51F-4BE2-42F4-A1CB-75A8A8CA565E}" srcOrd="0" destOrd="0" presId="urn:microsoft.com/office/officeart/2005/8/layout/vList2"/>
    <dgm:cxn modelId="{FC1A227D-1A13-430A-A557-74E7EE206693}" srcId="{8A483BA4-C2A7-4EA4-BD98-8D738249F09E}" destId="{BEED38C4-8302-4AE9-9FD2-425785FD8C11}" srcOrd="0" destOrd="0" parTransId="{D8C8A02C-D5FA-4BEA-8042-DFE7C10CFF66}" sibTransId="{E5E6C424-1187-4FC2-AB24-AE215B64F4E6}"/>
    <dgm:cxn modelId="{2574A6B9-A664-4384-BB7D-F1AF52E9F280}" type="presOf" srcId="{BEED38C4-8302-4AE9-9FD2-425785FD8C11}" destId="{594EC1A2-7527-448F-8580-789D69AC1E02}" srcOrd="0" destOrd="0" presId="urn:microsoft.com/office/officeart/2005/8/layout/vList2"/>
    <dgm:cxn modelId="{51383B18-6D88-44E7-8A3C-D2F8727306F4}" type="presParOf" srcId="{8A0AD51F-4BE2-42F4-A1CB-75A8A8CA565E}" destId="{594EC1A2-7527-448F-8580-789D69AC1E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EC1A2-7527-448F-8580-789D69AC1E02}">
      <dsp:nvSpPr>
        <dsp:cNvPr id="0" name=""/>
        <dsp:cNvSpPr/>
      </dsp:nvSpPr>
      <dsp:spPr>
        <a:xfrm>
          <a:off x="0" y="475"/>
          <a:ext cx="8209439" cy="756843"/>
        </a:xfrm>
        <a:prstGeom prst="roundRect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800" b="1" kern="1200" baseline="0" dirty="0">
              <a:solidFill>
                <a:schemeClr val="bg1"/>
              </a:solidFill>
              <a:latin typeface="Calibri" pitchFamily="34" charset="0"/>
            </a:rPr>
            <a:t>Cambios proyectados de temperatura media global </a:t>
          </a:r>
          <a:br>
            <a:rPr lang="es-AR" sz="2800" b="1" kern="1200" baseline="0" dirty="0">
              <a:solidFill>
                <a:schemeClr val="bg1"/>
              </a:solidFill>
              <a:latin typeface="Calibri" pitchFamily="34" charset="0"/>
            </a:rPr>
          </a:br>
          <a:r>
            <a:rPr lang="es-AR" sz="2800" b="1" kern="1200" baseline="0" dirty="0">
              <a:solidFill>
                <a:schemeClr val="bg1"/>
              </a:solidFill>
              <a:latin typeface="Calibri" pitchFamily="34" charset="0"/>
            </a:rPr>
            <a:t>respecto de 1986-2005</a:t>
          </a:r>
        </a:p>
      </dsp:txBody>
      <dsp:txXfrm>
        <a:off x="36946" y="37421"/>
        <a:ext cx="8135547" cy="682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EC1A2-7527-448F-8580-789D69AC1E02}">
      <dsp:nvSpPr>
        <dsp:cNvPr id="0" name=""/>
        <dsp:cNvSpPr/>
      </dsp:nvSpPr>
      <dsp:spPr>
        <a:xfrm>
          <a:off x="0" y="78"/>
          <a:ext cx="7758876" cy="702000"/>
        </a:xfrm>
        <a:prstGeom prst="roundRect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800" b="1" kern="1200" baseline="0" dirty="0">
              <a:solidFill>
                <a:schemeClr val="bg1"/>
              </a:solidFill>
              <a:latin typeface="Calibri" pitchFamily="34" charset="0"/>
            </a:rPr>
            <a:t>Cambios proyectados en el nivel medio del mar</a:t>
          </a:r>
          <a:br>
            <a:rPr lang="es-AR" sz="2800" b="1" kern="1200" baseline="0" dirty="0">
              <a:solidFill>
                <a:schemeClr val="bg1"/>
              </a:solidFill>
              <a:latin typeface="Calibri" pitchFamily="34" charset="0"/>
            </a:rPr>
          </a:br>
          <a:r>
            <a:rPr lang="es-AR" sz="2800" b="1" kern="1200" baseline="0" dirty="0">
              <a:solidFill>
                <a:schemeClr val="bg1"/>
              </a:solidFill>
              <a:latin typeface="Calibri" pitchFamily="34" charset="0"/>
            </a:rPr>
            <a:t>respecto de 1986-2005</a:t>
          </a:r>
        </a:p>
      </dsp:txBody>
      <dsp:txXfrm>
        <a:off x="34269" y="34347"/>
        <a:ext cx="7690338" cy="633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8B623-C14C-43C3-8673-290EC6C0380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695B7-FC1F-4F99-BDFD-E3AA58936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8010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006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13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16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14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7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3600" dirty="0"/>
              <a:t>IMPORTANTE</a:t>
            </a:r>
            <a:r>
              <a:rPr lang="es-ES" sz="3600" baseline="0" dirty="0"/>
              <a:t> INCIDENCIA. </a:t>
            </a:r>
            <a:r>
              <a:rPr lang="es-ES" sz="3600" baseline="0" dirty="0" err="1"/>
              <a:t>OP</a:t>
            </a:r>
            <a:r>
              <a:rPr lang="es-ES" sz="3600" baseline="0" dirty="0"/>
              <a:t> INFLUYE. </a:t>
            </a:r>
          </a:p>
          <a:p>
            <a:r>
              <a:rPr lang="es-ES" sz="3600" baseline="0" dirty="0" err="1"/>
              <a:t>OA</a:t>
            </a:r>
            <a:r>
              <a:rPr lang="es-ES" sz="3600" baseline="0" dirty="0"/>
              <a:t> CONTRIBUYE. </a:t>
            </a:r>
          </a:p>
          <a:p>
            <a:r>
              <a:rPr lang="es-ES" sz="3600" baseline="0" dirty="0"/>
              <a:t>IDENTIFICAR LA </a:t>
            </a:r>
            <a:r>
              <a:rPr lang="es-ES" sz="3600" baseline="0" dirty="0" err="1"/>
              <a:t>INFO</a:t>
            </a:r>
            <a:r>
              <a:rPr lang="es-ES" sz="3600" baseline="0" dirty="0"/>
              <a:t> PARA ASISTIR</a:t>
            </a:r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524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21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134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3165F-7767-4B69-AC84-5F1B4F5C19B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굴림" pitchFamily="34" charset="-127"/>
              <a:cs typeface="+mn-cs"/>
            </a:endParaRPr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4253314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B1C6A3-5433-4687-9324-804941DEEA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굴림" pitchFamily="34" charset="-127"/>
              <a:cs typeface="+mn-cs"/>
            </a:endParaRPr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678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1C2749-D671-4B48-9BD2-7C2638F5A8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굴림" pitchFamily="34" charset="-127"/>
              <a:cs typeface="+mn-cs"/>
            </a:endParaRPr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780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01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347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959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388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18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037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162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4047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61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253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10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65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023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524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794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088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62469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185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1094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99803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448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1815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708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5720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2184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8610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50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1676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9782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s-AR"/>
              <a:t>Global mean sea level will continue to rise during the 21st century (see Figure SPM.9). Under all</a:t>
            </a:r>
          </a:p>
          <a:p>
            <a:pPr>
              <a:spcBef>
                <a:spcPct val="0"/>
              </a:spcBef>
            </a:pPr>
            <a:r>
              <a:rPr lang="en-US" altLang="es-AR"/>
              <a:t>RCP scenarios the rate of sea level rise will </a:t>
            </a:r>
            <a:r>
              <a:rPr lang="en-US" altLang="es-AR" i="1"/>
              <a:t>very likely exceed that observed during 1971–2010</a:t>
            </a:r>
          </a:p>
          <a:p>
            <a:pPr>
              <a:spcBef>
                <a:spcPct val="0"/>
              </a:spcBef>
            </a:pPr>
            <a:r>
              <a:rPr lang="en-US" altLang="es-AR"/>
              <a:t>due to increased ocean warming and increased loss of mass from glaciers and ice sheets</a:t>
            </a:r>
            <a:endParaRPr lang="es-AR" altLang="es-AR"/>
          </a:p>
        </p:txBody>
      </p:sp>
      <p:sp>
        <p:nvSpPr>
          <p:cNvPr id="154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4C7183C-50B5-43D4-9BE9-F8052E94D2ED}" type="slidenum">
              <a:rPr lang="es-AR" altLang="es-A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55</a:t>
            </a:fld>
            <a:endParaRPr lang="es-AR" altLang="es-AR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1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8071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/>
          </a:p>
        </p:txBody>
      </p:sp>
      <p:sp>
        <p:nvSpPr>
          <p:cNvPr id="1658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A16BC1B-7BE3-4326-81A3-FA4B492690B6}" type="slidenum">
              <a:rPr lang="es-AR" altLang="es-A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60</a:t>
            </a:fld>
            <a:endParaRPr lang="es-AR" altLang="es-AR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306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Focalizándose</a:t>
            </a:r>
            <a:r>
              <a:rPr lang="es-ES" baseline="0" dirty="0"/>
              <a:t> en lograr predecir adecuadamente la trayectoria actual del clima en el futuro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68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927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69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3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/>
              <a:t>CONJUNTO DE ALTERACIONES AMBIENTALES </a:t>
            </a:r>
            <a:r>
              <a:rPr lang="es-ES" sz="2000" dirty="0" err="1"/>
              <a:t>INFLUÍDAS</a:t>
            </a:r>
            <a:r>
              <a:rPr lang="es-ES" sz="2000" dirty="0"/>
              <a:t> POR LA ACTIVIDAD HUMANA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1305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70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017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71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927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72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741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73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730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INFO</a:t>
            </a:r>
            <a:r>
              <a:rPr lang="es-ES" dirty="0"/>
              <a:t> </a:t>
            </a:r>
            <a:r>
              <a:rPr lang="es-ES" dirty="0" err="1"/>
              <a:t>UTIL</a:t>
            </a:r>
            <a:r>
              <a:rPr lang="es-ES" dirty="0"/>
              <a:t> EN EL HORIZONTE</a:t>
            </a:r>
            <a:r>
              <a:rPr lang="es-ES" baseline="0" dirty="0"/>
              <a:t> DE PLANEAMIENTO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9022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INFO</a:t>
            </a:r>
            <a:r>
              <a:rPr lang="es-ES" dirty="0"/>
              <a:t> </a:t>
            </a:r>
            <a:r>
              <a:rPr lang="es-ES" dirty="0" err="1"/>
              <a:t>UTIL</a:t>
            </a:r>
            <a:r>
              <a:rPr lang="es-ES" dirty="0"/>
              <a:t> EN EL HORIZONTE</a:t>
            </a:r>
            <a:r>
              <a:rPr lang="es-ES" baseline="0" dirty="0"/>
              <a:t> DE PLANEAMIENTO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810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INFO</a:t>
            </a:r>
            <a:r>
              <a:rPr lang="es-ES" dirty="0"/>
              <a:t> </a:t>
            </a:r>
            <a:r>
              <a:rPr lang="es-ES" dirty="0" err="1"/>
              <a:t>UTIL</a:t>
            </a:r>
            <a:r>
              <a:rPr lang="es-ES" dirty="0"/>
              <a:t> EN EL HORIZONTE</a:t>
            </a:r>
            <a:r>
              <a:rPr lang="es-ES" baseline="0" dirty="0"/>
              <a:t> DE PLANEAMIENTO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4713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2254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5216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398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/>
              <a:t>CONJUNTO DE ALTERACIONES AMBIENTALES </a:t>
            </a:r>
            <a:r>
              <a:rPr lang="es-ES" sz="2000" dirty="0" err="1"/>
              <a:t>INFLUÍDAS</a:t>
            </a:r>
            <a:r>
              <a:rPr lang="es-ES" sz="2000" dirty="0"/>
              <a:t> POR LA ACTIVIDAD HUMANA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4682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8991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1006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13672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4196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0234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5203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0591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5148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06701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90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2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3600" dirty="0"/>
              <a:t>IMPORTANTE</a:t>
            </a:r>
            <a:r>
              <a:rPr lang="es-ES" sz="3600" baseline="0" dirty="0"/>
              <a:t> INCIDENCIA. </a:t>
            </a:r>
            <a:r>
              <a:rPr lang="es-ES" sz="3600" baseline="0" dirty="0" err="1"/>
              <a:t>OP</a:t>
            </a:r>
            <a:r>
              <a:rPr lang="es-ES" sz="3600" baseline="0" dirty="0"/>
              <a:t> INFLUYE. </a:t>
            </a:r>
          </a:p>
          <a:p>
            <a:r>
              <a:rPr lang="es-ES" sz="3600" baseline="0" dirty="0" err="1"/>
              <a:t>OA</a:t>
            </a:r>
            <a:r>
              <a:rPr lang="es-ES" sz="3600" baseline="0" dirty="0"/>
              <a:t> CONTRIBUYE. </a:t>
            </a:r>
          </a:p>
          <a:p>
            <a:r>
              <a:rPr lang="es-ES" sz="3600" baseline="0" dirty="0"/>
              <a:t>IDENTIFICAR LA </a:t>
            </a:r>
            <a:r>
              <a:rPr lang="es-ES" sz="3600" baseline="0" dirty="0" err="1"/>
              <a:t>INFO</a:t>
            </a:r>
            <a:r>
              <a:rPr lang="es-ES" sz="3600" baseline="0" dirty="0"/>
              <a:t> PARA ASISTIR</a:t>
            </a:r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1103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91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2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11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1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3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695B7-FC1F-4F99-BDFD-E3AA5893623F}" type="slidenum">
              <a:rPr lang="es-ES" smtClean="0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71863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59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527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714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4312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119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257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398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606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0402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d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1951779"/>
            <a:ext cx="8641655" cy="1470025"/>
          </a:xfrm>
          <a:prstGeom prst="rect">
            <a:avLst/>
          </a:prstGeom>
        </p:spPr>
        <p:txBody>
          <a:bodyPr lIns="18000" tIns="18000" rIns="18000" bIns="18000" anchor="ctr" anchorCtr="0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51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2011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7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288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66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24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26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5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03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95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64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915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70" y="1151933"/>
            <a:ext cx="7358063" cy="232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3545086"/>
            <a:ext cx="7358063" cy="794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7474" y="6536534"/>
            <a:ext cx="291747" cy="232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44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93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ransition spd="med"/>
  <p:txStyles>
    <p:titleStyle>
      <a:lvl1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187512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375025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562536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750048" algn="ctr" defTabSz="308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5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120544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241087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361631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482174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602717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723261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843805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964348" algn="ctr" defTabSz="3080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E4594B-DC40-4DC5-98A9-2EF3A29D1588}" type="datetimeFigureOut">
              <a:rPr lang="es-ES" smtClean="0"/>
              <a:t>08/09/2019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C5786-9F79-4892-8627-346582F93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3680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11" Type="http://schemas.openxmlformats.org/officeDocument/2006/relationships/image" Target="../media/image9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1.tiff"/><Relationship Id="rId4" Type="http://schemas.openxmlformats.org/officeDocument/2006/relationships/chart" Target="../charts/char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chart" Target="../charts/chart11.xml"/><Relationship Id="rId4" Type="http://schemas.openxmlformats.org/officeDocument/2006/relationships/image" Target="../media/image5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9.png"/><Relationship Id="rId4" Type="http://schemas.openxmlformats.org/officeDocument/2006/relationships/image" Target="../media/image72.jpeg"/><Relationship Id="rId9" Type="http://schemas.microsoft.com/office/2007/relationships/diagramDrawing" Target="../diagrams/drawing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9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tiff"/><Relationship Id="rId4" Type="http://schemas.openxmlformats.org/officeDocument/2006/relationships/image" Target="../media/image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7.xml"/><Relationship Id="rId5" Type="http://schemas.openxmlformats.org/officeDocument/2006/relationships/image" Target="../media/image9.png"/><Relationship Id="rId4" Type="http://schemas.openxmlformats.org/officeDocument/2006/relationships/chart" Target="../charts/char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tiff"/><Relationship Id="rId4" Type="http://schemas.openxmlformats.org/officeDocument/2006/relationships/image" Target="../media/image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03.emf"/><Relationship Id="rId4" Type="http://schemas.openxmlformats.org/officeDocument/2006/relationships/image" Target="../media/image10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jpeg"/><Relationship Id="rId4" Type="http://schemas.openxmlformats.org/officeDocument/2006/relationships/image" Target="../media/image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4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9.png"/><Relationship Id="rId9" Type="http://schemas.openxmlformats.org/officeDocument/2006/relationships/image" Target="../media/image111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4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07.jpeg"/><Relationship Id="rId4" Type="http://schemas.openxmlformats.org/officeDocument/2006/relationships/image" Target="../media/image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0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2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125.jpeg"/><Relationship Id="rId10" Type="http://schemas.openxmlformats.org/officeDocument/2006/relationships/image" Target="../media/image8.png"/><Relationship Id="rId4" Type="http://schemas.openxmlformats.org/officeDocument/2006/relationships/image" Target="../media/image124.jpeg"/><Relationship Id="rId9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03.png">
            <a:extLst>
              <a:ext uri="{FF2B5EF4-FFF2-40B4-BE49-F238E27FC236}">
                <a16:creationId xmlns:a16="http://schemas.microsoft.com/office/drawing/2014/main" id="{3E7AAED1-F62C-4D68-B1F2-9525EA12CA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828136" y="1603638"/>
            <a:ext cx="8054474" cy="8711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1b – FENÓMENOS GLOBALES QUE INFLUYEN    	         EN EL CLIMA DEL SUDESTE DE SUDAMÉRICA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61" y="2612765"/>
            <a:ext cx="7645078" cy="382254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B616EC7-5EA9-406A-98DC-CDDD0DA4AC6D}"/>
              </a:ext>
            </a:extLst>
          </p:cNvPr>
          <p:cNvSpPr/>
          <p:nvPr/>
        </p:nvSpPr>
        <p:spPr>
          <a:xfrm>
            <a:off x="0" y="1034047"/>
            <a:ext cx="2587925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1b – Fenómenos globales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669ECB-F457-4DA4-856C-D01DAD46DC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2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5 Imagen" descr="03.png">
            <a:extLst>
              <a:ext uri="{FF2B5EF4-FFF2-40B4-BE49-F238E27FC236}">
                <a16:creationId xmlns:a16="http://schemas.microsoft.com/office/drawing/2014/main" id="{F7B19BD0-C05D-4975-9EF8-F1B31D57B0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377" y="2735975"/>
            <a:ext cx="4514850" cy="27260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10" y="2815611"/>
            <a:ext cx="4303395" cy="233743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70750" y="1388594"/>
            <a:ext cx="8325309" cy="427935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¿QUÉ ES EL FENÓMENO EL NIÑO?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3688585" y="2484340"/>
            <a:ext cx="176683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Fases extremas</a:t>
            </a:r>
            <a:endParaRPr lang="es-ES" sz="1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21859" y="1862696"/>
            <a:ext cx="77819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5248" algn="ctr">
              <a:spcBef>
                <a:spcPts val="375"/>
              </a:spcBef>
            </a:pPr>
            <a:r>
              <a:rPr lang="es-AR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Patrón climático recurrente que implica cambios en la temperatura superficial del océano en la parte central y oriental del Pacífico tropical</a:t>
            </a:r>
            <a:endParaRPr lang="es-AR" sz="165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Conector recto de flecha 25"/>
          <p:cNvCxnSpPr>
            <a:stCxn id="24" idx="1"/>
            <a:endCxn id="29" idx="3"/>
          </p:cNvCxnSpPr>
          <p:nvPr/>
        </p:nvCxnSpPr>
        <p:spPr>
          <a:xfrm flipH="1">
            <a:off x="2788566" y="2657465"/>
            <a:ext cx="900019" cy="0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24" idx="3"/>
            <a:endCxn id="28" idx="1"/>
          </p:cNvCxnSpPr>
          <p:nvPr/>
        </p:nvCxnSpPr>
        <p:spPr>
          <a:xfrm>
            <a:off x="5455415" y="2657465"/>
            <a:ext cx="610483" cy="0"/>
          </a:xfrm>
          <a:prstGeom prst="straightConnector1">
            <a:avLst/>
          </a:prstGeom>
          <a:ln w="38100"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6065898" y="2472799"/>
            <a:ext cx="1135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5248" algn="just">
              <a:spcBef>
                <a:spcPts val="375"/>
              </a:spcBef>
            </a:pPr>
            <a:r>
              <a:rPr lang="es-ES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 Niño</a:t>
            </a:r>
            <a:endParaRPr lang="es-AR" b="1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574349" y="2472799"/>
            <a:ext cx="121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5248" algn="just">
              <a:spcBef>
                <a:spcPts val="375"/>
              </a:spcBef>
            </a:pPr>
            <a:r>
              <a:rPr lang="es-AR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 Niña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947059" y="3493615"/>
            <a:ext cx="1072835" cy="16044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prstClr val="white"/>
              </a:solidFill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2330628" y="3298253"/>
            <a:ext cx="1011343" cy="13433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prstClr val="white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78930" y="5220453"/>
            <a:ext cx="737858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5"/>
              </a:spcBef>
            </a:pPr>
            <a:r>
              <a:rPr lang="es-ES" sz="1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Históricas</a:t>
            </a:r>
          </a:p>
          <a:p>
            <a:pPr marL="257168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Máximos valores en dic-feb.</a:t>
            </a:r>
          </a:p>
          <a:p>
            <a:pPr marL="257168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Generalmente persiste por 9-12 meses. Ocasionalmente por 2 años.</a:t>
            </a:r>
          </a:p>
          <a:p>
            <a:pPr marL="257168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Comportamiento cíclico: 2 a 7 años.</a:t>
            </a:r>
            <a:endParaRPr lang="es-AR" sz="16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9227750-6E9D-4506-94D3-89DAB79769F7}"/>
              </a:ext>
            </a:extLst>
          </p:cNvPr>
          <p:cNvSpPr/>
          <p:nvPr/>
        </p:nvSpPr>
        <p:spPr>
          <a:xfrm>
            <a:off x="0" y="1034047"/>
            <a:ext cx="2587925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1b – Fenómenos globales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C3A042E-D0D9-450F-8A60-CB283DA3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88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5 Imagen" descr="03.png">
            <a:extLst>
              <a:ext uri="{FF2B5EF4-FFF2-40B4-BE49-F238E27FC236}">
                <a16:creationId xmlns:a16="http://schemas.microsoft.com/office/drawing/2014/main" id="{97E0FC20-79B7-4D1C-B506-5D63D6BC9C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4006" y="1691056"/>
            <a:ext cx="8325309" cy="422339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¿CÓMO AFECTA EL NIÑO EL SUR DE SUDAMÉRICA?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0025" t="14190" r="11942" b="10614"/>
          <a:stretch/>
        </p:blipFill>
        <p:spPr>
          <a:xfrm>
            <a:off x="778732" y="2315594"/>
            <a:ext cx="3512708" cy="390463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666661" y="2398880"/>
            <a:ext cx="4013019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5"/>
              </a:spcBef>
            </a:pPr>
            <a:r>
              <a:rPr lang="es-ES" sz="1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IMPACTOS “EL NIÑO”</a:t>
            </a:r>
          </a:p>
          <a:p>
            <a:pPr>
              <a:spcBef>
                <a:spcPts val="375"/>
              </a:spcBef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PRECIPITACIONES </a:t>
            </a:r>
            <a:r>
              <a:rPr lang="es-ES" sz="1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SUPERIORES A LAS NORMALES</a:t>
            </a: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0060" lvl="1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de Brasil</a:t>
            </a:r>
          </a:p>
          <a:p>
            <a:pPr marL="600060" lvl="1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de Paraguay</a:t>
            </a:r>
          </a:p>
          <a:p>
            <a:pPr marL="600060" lvl="1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NORDESTE DE ARGENTINA</a:t>
            </a:r>
          </a:p>
          <a:p>
            <a:pPr marL="600060" lvl="1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Uruguay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755152" y="4689041"/>
            <a:ext cx="4013019" cy="1567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5"/>
              </a:spcBef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Precipitaciones inferiores a las normales:</a:t>
            </a:r>
          </a:p>
          <a:p>
            <a:pPr marL="600060" lvl="1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(Al norte de 20ºS)</a:t>
            </a:r>
          </a:p>
          <a:p>
            <a:pPr marL="600060" lvl="1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Oeste de Paraguay</a:t>
            </a:r>
          </a:p>
          <a:p>
            <a:pPr marL="600060" lvl="1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Noroeste Argentino</a:t>
            </a:r>
          </a:p>
          <a:p>
            <a:pPr marL="600060" lvl="1" indent="-257168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s-E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Bolivia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F0B6B54-28B5-4CFE-A6D3-382ECF14D084}"/>
              </a:ext>
            </a:extLst>
          </p:cNvPr>
          <p:cNvSpPr/>
          <p:nvPr/>
        </p:nvSpPr>
        <p:spPr>
          <a:xfrm>
            <a:off x="0" y="1034047"/>
            <a:ext cx="2587925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1b – Fenómenos globales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B872383-FEC8-41A2-A8BC-908DB6A717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5 Imagen" descr="03.png">
            <a:extLst>
              <a:ext uri="{FF2B5EF4-FFF2-40B4-BE49-F238E27FC236}">
                <a16:creationId xmlns:a16="http://schemas.microsoft.com/office/drawing/2014/main" id="{EAFD8BA3-82BC-47AC-B9E3-E1389B56FD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688" y="4202402"/>
            <a:ext cx="2411730" cy="19945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93" y="4077440"/>
            <a:ext cx="3811905" cy="24288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75" y="2120492"/>
            <a:ext cx="3783330" cy="22002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364" y="2151740"/>
            <a:ext cx="4383405" cy="208026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469444"/>
            <a:ext cx="8325309" cy="422339"/>
          </a:xfrm>
        </p:spPr>
        <p:txBody>
          <a:bodyPr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¿ES EL FENÓMENO EL NIÑO EL ÚNICO FORZANTE?</a:t>
            </a:r>
            <a:br>
              <a:rPr lang="es-ES" sz="2400" b="1" dirty="0">
                <a:solidFill>
                  <a:schemeClr val="bg1"/>
                </a:solidFill>
              </a:rPr>
            </a:br>
            <a:endParaRPr lang="es-ES" sz="2400" b="1" dirty="0">
              <a:solidFill>
                <a:schemeClr val="bg1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3381668" y="2740271"/>
            <a:ext cx="998492" cy="24733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2"/>
          <p:cNvSpPr txBox="1">
            <a:spLocks/>
          </p:cNvSpPr>
          <p:nvPr/>
        </p:nvSpPr>
        <p:spPr>
          <a:xfrm>
            <a:off x="-743704" y="2014895"/>
            <a:ext cx="3513122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350" b="1" dirty="0">
                <a:solidFill>
                  <a:prstClr val="black"/>
                </a:solidFill>
              </a:rPr>
              <a:t>EL NIÑO 1982-1983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774888" y="1484991"/>
            <a:ext cx="115127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50" b="1" dirty="0">
                <a:solidFill>
                  <a:prstClr val="black"/>
                </a:solidFill>
              </a:rPr>
              <a:t>NO!</a:t>
            </a:r>
            <a:endParaRPr lang="es-AR" sz="4050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7071149" y="2838444"/>
            <a:ext cx="1137805" cy="9615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prstClr val="white"/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7163390" y="4320766"/>
            <a:ext cx="1299568" cy="10305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prstClr val="white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003047" y="5266645"/>
            <a:ext cx="471488" cy="289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prstClr val="white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920077" y="4768094"/>
            <a:ext cx="849341" cy="4045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prstClr val="white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147150" y="4865891"/>
            <a:ext cx="660128" cy="3439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prstClr val="white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381669" y="4690522"/>
            <a:ext cx="412943" cy="1871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prstClr val="white"/>
              </a:solidFill>
            </a:endParaRPr>
          </a:p>
        </p:txBody>
      </p:sp>
      <p:sp>
        <p:nvSpPr>
          <p:cNvPr id="27" name="Título 2"/>
          <p:cNvSpPr txBox="1">
            <a:spLocks/>
          </p:cNvSpPr>
          <p:nvPr/>
        </p:nvSpPr>
        <p:spPr>
          <a:xfrm>
            <a:off x="513312" y="5727085"/>
            <a:ext cx="3513122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100" b="1" dirty="0">
                <a:solidFill>
                  <a:prstClr val="black"/>
                </a:solidFill>
              </a:rPr>
              <a:t>CONDICIONES 2015-16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623105" y="2214316"/>
            <a:ext cx="185371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375"/>
              </a:spcBef>
            </a:pPr>
            <a:r>
              <a:rPr lang="es-ES" sz="1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ATLÁNTICO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7301757" y="6183151"/>
            <a:ext cx="164211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375"/>
              </a:spcBef>
            </a:pPr>
            <a:r>
              <a:rPr lang="es-ES" sz="1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PACÍFICO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0D761FB-E2AA-4532-BDD8-67C1915638EE}"/>
              </a:ext>
            </a:extLst>
          </p:cNvPr>
          <p:cNvSpPr/>
          <p:nvPr/>
        </p:nvSpPr>
        <p:spPr>
          <a:xfrm>
            <a:off x="0" y="1034047"/>
            <a:ext cx="2587925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1b – Fenómenos globales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8C0E8EA3-1140-4444-A1AB-F7D721A787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" grpId="0"/>
      <p:bldP spid="21" grpId="0" animBg="1"/>
      <p:bldP spid="28" grpId="0" animBg="1"/>
      <p:bldP spid="23" grpId="0" animBg="1"/>
      <p:bldP spid="24" grpId="0" animBg="1"/>
      <p:bldP spid="25" grpId="0" animBg="1"/>
      <p:bldP spid="26" grpId="0" animBg="1"/>
      <p:bldP spid="27" grpId="0"/>
      <p:bldP spid="10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5 Imagen" descr="03.png">
            <a:extLst>
              <a:ext uri="{FF2B5EF4-FFF2-40B4-BE49-F238E27FC236}">
                <a16:creationId xmlns:a16="http://schemas.microsoft.com/office/drawing/2014/main" id="{307F40EA-4AA5-4DEF-8881-4FF9E6BF64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6262" y="1712304"/>
            <a:ext cx="8561626" cy="422339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¿ENTONCES, NIÑO = INUNDACIÓN Y NIÑA = SEQUÍA?</a:t>
            </a:r>
            <a:br>
              <a:rPr lang="es-ES" sz="2600" b="1" dirty="0">
                <a:solidFill>
                  <a:schemeClr val="bg1"/>
                </a:solidFill>
              </a:rPr>
            </a:br>
            <a:endParaRPr lang="es-ES" sz="26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1281" y="2366599"/>
            <a:ext cx="5721438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50" b="1" dirty="0">
                <a:solidFill>
                  <a:prstClr val="black"/>
                </a:solidFill>
              </a:rPr>
              <a:t>NO NECESARIAMENTE!</a:t>
            </a:r>
            <a:endParaRPr lang="es-AR" sz="4050" dirty="0">
              <a:solidFill>
                <a:prstClr val="white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806139" y="3244334"/>
            <a:ext cx="2861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</a:rPr>
              <a:t>ENERO 2017: NIÑA DÉBIL</a:t>
            </a:r>
            <a:endParaRPr lang="es-AR" dirty="0">
              <a:solidFill>
                <a:prstClr val="white"/>
              </a:solidFill>
            </a:endParaRPr>
          </a:p>
        </p:txBody>
      </p:sp>
      <p:pic>
        <p:nvPicPr>
          <p:cNvPr id="4098" name="Picture 2" descr="http://iridl.ldeo.columbia.edu/expert/SOURCES/.NOAA/.NCEP/.EMC/.CMB/.GLOBAL/.Reyn_SmithOIv2/.monthly/.ssta/startcolormap/DATA/-5./5./RANGE/transparent/navy/blue/-5./VALUE/cyan/-0.5/VALUE/white/white/0.5/bandmax/yellow/0.5/VALUE/red/5./VALUE/firebrick/endcolormap/DATA/0.5/STEP/a-/SOURCES/.WORLDBATH/.bath/halfgreyscale/-a-/-a-/-a/X/Y/fig:/colors/colors/%7C%7C/colors/nozero/contours/coasts/:fig/T/last/plotvalue/X/20/380/plotrange/Y/-60/70/plotrange/plotaxislength/650/psdef/plotbordertop/40/psdef/plotborderbottom/40/psdef/XOVY/null/psdef/color_smoothing/null/psdef/antialias/true/psdef/+.png?T=Dec+2016&amp;plotaxislength=9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0" y="3634644"/>
            <a:ext cx="3969544" cy="22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58" y="3634644"/>
            <a:ext cx="4245364" cy="239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31"/>
          <p:cNvSpPr/>
          <p:nvPr/>
        </p:nvSpPr>
        <p:spPr>
          <a:xfrm>
            <a:off x="4625283" y="3244334"/>
            <a:ext cx="383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</a:rPr>
              <a:t>LLUVIAS INTENSAS CONVECTIVAS</a:t>
            </a:r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5233" y="6249043"/>
            <a:ext cx="9265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</a:rPr>
              <a:t>ASOCIADA A FENÓMENOS DE SEMANAS (</a:t>
            </a:r>
            <a:r>
              <a:rPr lang="es-ES" b="1" dirty="0" err="1">
                <a:solidFill>
                  <a:prstClr val="black"/>
                </a:solidFill>
              </a:rPr>
              <a:t>SIS</a:t>
            </a:r>
            <a:r>
              <a:rPr lang="es-ES" b="1" dirty="0">
                <a:solidFill>
                  <a:prstClr val="black"/>
                </a:solidFill>
              </a:rPr>
              <a:t>) Y A FUERTE ACTIVIDAD CONVECTIVA</a:t>
            </a:r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870A9C8-B795-4EE5-8EB2-3348E19357EB}"/>
              </a:ext>
            </a:extLst>
          </p:cNvPr>
          <p:cNvSpPr/>
          <p:nvPr/>
        </p:nvSpPr>
        <p:spPr>
          <a:xfrm>
            <a:off x="0" y="1034047"/>
            <a:ext cx="2587925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1b – Fenómenos globales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90A1FE8-DB7F-4592-81D8-AA5242605B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 Imagen" descr="03.png">
            <a:extLst>
              <a:ext uri="{FF2B5EF4-FFF2-40B4-BE49-F238E27FC236}">
                <a16:creationId xmlns:a16="http://schemas.microsoft.com/office/drawing/2014/main" id="{A3FFA12A-211A-4A39-B807-413AC84679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09345" y="1762257"/>
            <a:ext cx="8325309" cy="422339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LLUVIAS INTENSAS CONVECTIVAS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470519" y="2457701"/>
            <a:ext cx="4716262" cy="12660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NORESTE DE ARGENTINA: REGIÓN EN EL MUNDO CON MAYOR FRECUENCIA DE TORMENTAS CONVECTIVAS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74935"/>
          <a:stretch/>
        </p:blipFill>
        <p:spPr>
          <a:xfrm>
            <a:off x="445910" y="3920645"/>
            <a:ext cx="8347895" cy="2614849"/>
          </a:xfrm>
          <a:prstGeom prst="rect">
            <a:avLst/>
          </a:prstGeom>
        </p:spPr>
      </p:pic>
      <p:pic>
        <p:nvPicPr>
          <p:cNvPr id="1026" name="Picture 2" descr="Resultado de imagen para LLUVIAS INTENSAS ARGENTI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53" y="2451983"/>
            <a:ext cx="2377607" cy="167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70519" y="3846850"/>
            <a:ext cx="169629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 err="1">
                <a:solidFill>
                  <a:schemeClr val="bg1"/>
                </a:solidFill>
              </a:rPr>
              <a:t>Zipser</a:t>
            </a:r>
            <a:r>
              <a:rPr lang="es-ES" sz="1350" b="1" dirty="0">
                <a:solidFill>
                  <a:schemeClr val="bg1"/>
                </a:solidFill>
              </a:rPr>
              <a:t> et al. (2006)</a:t>
            </a:r>
            <a:endParaRPr lang="es-AR" sz="135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50EF2ED-35E3-48EC-A4A6-18DF6CFC853F}"/>
              </a:ext>
            </a:extLst>
          </p:cNvPr>
          <p:cNvSpPr/>
          <p:nvPr/>
        </p:nvSpPr>
        <p:spPr>
          <a:xfrm>
            <a:off x="0" y="1034047"/>
            <a:ext cx="2587925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1b – Fenómenos globales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2BD83DF-319F-4029-8106-1F9C34751A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03.png">
            <a:extLst>
              <a:ext uri="{FF2B5EF4-FFF2-40B4-BE49-F238E27FC236}">
                <a16:creationId xmlns:a16="http://schemas.microsoft.com/office/drawing/2014/main" id="{4551B68E-8B20-456F-B93A-966EBAA78E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56832" y="2066319"/>
            <a:ext cx="8325309" cy="190476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b="1" dirty="0">
                <a:solidFill>
                  <a:schemeClr val="bg1"/>
                </a:solidFill>
              </a:rPr>
              <a:t>2- VARIABILIDAD Y CAMBIOS OBSERVADOS Y PROYECTADOS</a:t>
            </a:r>
          </a:p>
          <a:p>
            <a:pPr algn="ctr"/>
            <a:endParaRPr lang="es-ES" sz="3600" b="1" dirty="0">
              <a:solidFill>
                <a:schemeClr val="bg1"/>
              </a:solidFill>
            </a:endParaRPr>
          </a:p>
          <a:p>
            <a:pPr algn="ctr"/>
            <a:r>
              <a:rPr lang="es-ES" sz="3600" b="1" dirty="0">
                <a:solidFill>
                  <a:schemeClr val="bg1"/>
                </a:solidFill>
              </a:rPr>
              <a:t>IMPACTOS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77981" y="903848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46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 Imagen" descr="03.png">
            <a:extLst>
              <a:ext uri="{FF2B5EF4-FFF2-40B4-BE49-F238E27FC236}">
                <a16:creationId xmlns:a16="http://schemas.microsoft.com/office/drawing/2014/main" id="{D1C34E72-35FB-4C1D-AE35-A2A7ACA0AB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868042" y="1033576"/>
            <a:ext cx="2605923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2a – Cambios observados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412" y="1700212"/>
            <a:ext cx="2623185" cy="3457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80" y="1589179"/>
            <a:ext cx="2846070" cy="50349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120" y="2102664"/>
            <a:ext cx="2817495" cy="436626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817" y="5157787"/>
            <a:ext cx="3954780" cy="14744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288728" y="2102664"/>
            <a:ext cx="17956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Magrin et al. (2014)</a:t>
            </a:r>
            <a:endParaRPr lang="es-AR" sz="135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4E04930-FCF8-4DC1-AA61-B5E03D70D2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9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Imagen" descr="03.png">
            <a:extLst>
              <a:ext uri="{FF2B5EF4-FFF2-40B4-BE49-F238E27FC236}">
                <a16:creationId xmlns:a16="http://schemas.microsoft.com/office/drawing/2014/main" id="{70A2D822-C5C9-43E5-A1D4-7BCA30639F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5002" y="1973928"/>
            <a:ext cx="8325309" cy="2062292"/>
          </a:xfrm>
        </p:spPr>
        <p:txBody>
          <a:bodyPr/>
          <a:lstStyle/>
          <a:p>
            <a:pPr algn="ctr">
              <a:lnSpc>
                <a:spcPct val="115000"/>
              </a:lnSpc>
              <a:spcBef>
                <a:spcPts val="150"/>
              </a:spcBef>
            </a:pPr>
            <a:r>
              <a:rPr lang="es-ES" sz="6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¿Que pasó en los </a:t>
            </a:r>
            <a:br>
              <a:rPr lang="es-ES" sz="6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ES" sz="6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últimos 100 años?</a:t>
            </a:r>
            <a:endParaRPr lang="es-AR" sz="6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11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 Imagen" descr="03.png">
            <a:extLst>
              <a:ext uri="{FF2B5EF4-FFF2-40B4-BE49-F238E27FC236}">
                <a16:creationId xmlns:a16="http://schemas.microsoft.com/office/drawing/2014/main" id="{E6D36982-D126-419F-94B3-E1053DB7B0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08227" name="Picture 3" descr="pptrend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12712" r="13737" b="25710"/>
          <a:stretch>
            <a:fillRect/>
          </a:stretch>
        </p:blipFill>
        <p:spPr>
          <a:xfrm>
            <a:off x="1314450" y="2095084"/>
            <a:ext cx="6515100" cy="3825479"/>
          </a:xfrm>
          <a:noFill/>
          <a:ln w="50800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308228" name="Text Box 4"/>
          <p:cNvSpPr txBox="1">
            <a:spLocks noChangeArrowheads="1"/>
          </p:cNvSpPr>
          <p:nvPr/>
        </p:nvSpPr>
        <p:spPr bwMode="auto">
          <a:xfrm>
            <a:off x="6923695" y="5973783"/>
            <a:ext cx="10134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Tahoma" panose="020B0604030504040204" pitchFamily="34" charset="0"/>
              </a:rPr>
              <a:t>IPCC (2001)</a:t>
            </a:r>
          </a:p>
        </p:txBody>
      </p:sp>
      <p:sp>
        <p:nvSpPr>
          <p:cNvPr id="308230" name="Rectangle 6"/>
          <p:cNvSpPr>
            <a:spLocks noChangeArrowheads="1"/>
          </p:cNvSpPr>
          <p:nvPr/>
        </p:nvSpPr>
        <p:spPr bwMode="auto">
          <a:xfrm>
            <a:off x="3200402" y="4229100"/>
            <a:ext cx="559594" cy="5143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08231" name="Text Box 7"/>
          <p:cNvSpPr txBox="1">
            <a:spLocks noChangeArrowheads="1"/>
          </p:cNvSpPr>
          <p:nvPr/>
        </p:nvSpPr>
        <p:spPr bwMode="auto">
          <a:xfrm>
            <a:off x="3943351" y="4514851"/>
            <a:ext cx="26180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srgbClr val="FF0000"/>
                </a:solidFill>
                <a:latin typeface="Tahoma" panose="020B0604030504040204" pitchFamily="34" charset="0"/>
              </a:rPr>
              <a:t>SE  </a:t>
            </a:r>
            <a:r>
              <a:rPr lang="es-AR" altLang="en-US" sz="1350" b="1">
                <a:solidFill>
                  <a:srgbClr val="FF0000"/>
                </a:solidFill>
                <a:latin typeface="Tahoma" panose="020B0604030504040204" pitchFamily="34" charset="0"/>
              </a:rPr>
              <a:t>South America : </a:t>
            </a:r>
            <a:r>
              <a:rPr lang="es-AR" altLang="en-US" sz="1350" b="1">
                <a:solidFill>
                  <a:srgbClr val="FF0000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 </a:t>
            </a:r>
            <a:r>
              <a:rPr lang="es-AR" altLang="en-US" sz="1500" b="1">
                <a:solidFill>
                  <a:srgbClr val="FF0000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23%</a:t>
            </a:r>
          </a:p>
        </p:txBody>
      </p:sp>
      <p:sp>
        <p:nvSpPr>
          <p:cNvPr id="308232" name="Rectangle 8"/>
          <p:cNvSpPr>
            <a:spLocks noChangeArrowheads="1"/>
          </p:cNvSpPr>
          <p:nvPr/>
        </p:nvSpPr>
        <p:spPr bwMode="auto">
          <a:xfrm>
            <a:off x="2930128" y="4286251"/>
            <a:ext cx="270272" cy="450056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 altLang="en-US" sz="1350">
              <a:solidFill>
                <a:srgbClr val="0033CC"/>
              </a:solidFill>
              <a:latin typeface="Tahoma" panose="020B0604030504040204" pitchFamily="34" charset="0"/>
            </a:endParaRPr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1657351" y="4572001"/>
            <a:ext cx="14125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n-US" sz="1350" b="1">
                <a:solidFill>
                  <a:srgbClr val="0033CC"/>
                </a:solidFill>
                <a:latin typeface="Tahoma" panose="020B0604030504040204" pitchFamily="34" charset="0"/>
              </a:rPr>
              <a:t>Chile: </a:t>
            </a:r>
            <a:r>
              <a:rPr lang="es-AR" altLang="en-US" sz="1350" b="1">
                <a:solidFill>
                  <a:srgbClr val="0033CC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 </a:t>
            </a:r>
            <a:r>
              <a:rPr lang="es-AR" altLang="en-US" sz="1500" b="1">
                <a:solidFill>
                  <a:srgbClr val="0033CC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50%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5280A141-E465-4466-AC84-A1C932CA38BC}"/>
              </a:ext>
            </a:extLst>
          </p:cNvPr>
          <p:cNvSpPr txBox="1">
            <a:spLocks/>
          </p:cNvSpPr>
          <p:nvPr/>
        </p:nvSpPr>
        <p:spPr>
          <a:xfrm>
            <a:off x="409345" y="1624145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100" b="1" dirty="0">
                <a:solidFill>
                  <a:schemeClr val="bg1"/>
                </a:solidFill>
              </a:rPr>
              <a:t>TENDENCIAS EN LA PRECIPITACIÓN ANUAL (1900-2000)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B17C2EE-B421-4244-A108-7A1391D85400}"/>
              </a:ext>
            </a:extLst>
          </p:cNvPr>
          <p:cNvSpPr/>
          <p:nvPr/>
        </p:nvSpPr>
        <p:spPr>
          <a:xfrm>
            <a:off x="2868042" y="1033576"/>
            <a:ext cx="2605923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2a – Cambios observados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7A9957D-4DF4-49C4-9C04-894F5CA5BB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0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u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890504" y="1414356"/>
            <a:ext cx="3362996" cy="946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hangingPunct="0"/>
            <a:r>
              <a:rPr lang="es-AR" sz="2900" b="1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Miguel </a:t>
            </a:r>
            <a:r>
              <a:rPr lang="es-AR" sz="2900" b="1" kern="0" dirty="0" err="1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Lovino</a:t>
            </a:r>
            <a:r>
              <a:rPr lang="es-AR" sz="2900" b="1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 </a:t>
            </a:r>
            <a:r>
              <a:rPr lang="es-AR" sz="2109" b="1" kern="0" baseline="3000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1</a:t>
            </a:r>
          </a:p>
          <a:p>
            <a:pPr algn="ctr" defTabSz="308055" hangingPunct="0"/>
            <a:r>
              <a:rPr lang="es-AR" sz="2900" b="1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Gabriela Müller </a:t>
            </a:r>
            <a:r>
              <a:rPr lang="es-AR" sz="2109" b="1" kern="0" baseline="3000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1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151116" y="5310457"/>
            <a:ext cx="2318255" cy="297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hangingPunct="0"/>
            <a:r>
              <a:rPr lang="es-AR" sz="1582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mlovino@unl.edu.ar </a:t>
            </a:r>
            <a:endParaRPr lang="es-AR" sz="1582" kern="0" dirty="0">
              <a:solidFill>
                <a:srgbClr val="000000"/>
              </a:solidFill>
              <a:latin typeface="Trebuchet MS" pitchFamily="34" charset="0"/>
              <a:ea typeface="Tahoma" pitchFamily="34" charset="0"/>
              <a:cs typeface="Tahoma" pitchFamily="34" charset="0"/>
              <a:sym typeface="Helvetica Neue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33251" y="3242013"/>
            <a:ext cx="6160493" cy="1352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hangingPunct="0"/>
            <a:r>
              <a:rPr lang="es-AR" sz="2109" b="1" kern="0" baseline="3000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1 </a:t>
            </a:r>
            <a:r>
              <a:rPr lang="es-AR" sz="2109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Centro de Estudios de Variabilidad </a:t>
            </a:r>
          </a:p>
          <a:p>
            <a:pPr algn="ctr" defTabSz="308055" hangingPunct="0"/>
            <a:r>
              <a:rPr lang="es-AR" sz="2109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y Cambio Climático (CEVARCAM)</a:t>
            </a:r>
          </a:p>
          <a:p>
            <a:pPr algn="ctr" defTabSz="308055" hangingPunct="0"/>
            <a:r>
              <a:rPr lang="es-AR" sz="2109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Facultad de Ingeniería y Ciencias Hídricas - UNL</a:t>
            </a:r>
          </a:p>
          <a:p>
            <a:pPr algn="ctr" defTabSz="308055" hangingPunct="0"/>
            <a:endParaRPr lang="en-US" sz="2109" kern="0" dirty="0">
              <a:solidFill>
                <a:srgbClr val="FFFFFF"/>
              </a:solidFill>
              <a:latin typeface="Trebuchet MS" pitchFamily="34" charset="0"/>
              <a:ea typeface="Tahoma" pitchFamily="34" charset="0"/>
              <a:cs typeface="Tahoma" pitchFamily="34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 Imagen" descr="03.png">
            <a:extLst>
              <a:ext uri="{FF2B5EF4-FFF2-40B4-BE49-F238E27FC236}">
                <a16:creationId xmlns:a16="http://schemas.microsoft.com/office/drawing/2014/main" id="{5026D46A-B79F-43D6-A051-52DF409551F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4709497" y="2094686"/>
            <a:ext cx="3771900" cy="715581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Numero</a:t>
            </a: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 de </a:t>
            </a:r>
            <a:r>
              <a:rPr lang="en-US" sz="1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casos</a:t>
            </a: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con P&gt; 100 mm/(2 days) </a:t>
            </a:r>
            <a:r>
              <a:rPr lang="en-US" sz="1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sobre</a:t>
            </a: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 el </a:t>
            </a:r>
            <a:r>
              <a:rPr lang="en-US" sz="1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centro</a:t>
            </a: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 y </a:t>
            </a:r>
            <a:r>
              <a:rPr lang="en-US" sz="1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noreste</a:t>
            </a: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굴림" pitchFamily="34" charset="-127"/>
              </a:rPr>
              <a:t> de Argentina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굴림" pitchFamily="34" charset="-127"/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090785"/>
              </p:ext>
            </p:extLst>
          </p:nvPr>
        </p:nvGraphicFramePr>
        <p:xfrm>
          <a:off x="4481155" y="2825902"/>
          <a:ext cx="4228584" cy="2537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Gráfico" r:id="rId5" imgW="6696456" imgH="3200705" progId="Excel.Chart.8">
                  <p:embed/>
                </p:oleObj>
              </mc:Choice>
              <mc:Fallback>
                <p:oleObj name="Gráfico" r:id="rId5" imgW="6696456" imgH="3200705" progId="Excel.Chart.8">
                  <p:embed/>
                  <p:pic>
                    <p:nvPicPr>
                      <p:cNvPr id="358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000" b="6197"/>
                      <a:stretch>
                        <a:fillRect/>
                      </a:stretch>
                    </p:blipFill>
                    <p:spPr bwMode="auto">
                      <a:xfrm>
                        <a:off x="4481155" y="2825902"/>
                        <a:ext cx="4228584" cy="2537676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5466" r="9662" b="41612"/>
          <a:stretch>
            <a:fillRect/>
          </a:stretch>
        </p:blipFill>
        <p:spPr bwMode="auto">
          <a:xfrm>
            <a:off x="736997" y="2547128"/>
            <a:ext cx="3483638" cy="3277296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1045" name="Rectangle 5"/>
          <p:cNvSpPr>
            <a:spLocks noChangeArrowheads="1"/>
          </p:cNvSpPr>
          <p:nvPr/>
        </p:nvSpPr>
        <p:spPr bwMode="auto">
          <a:xfrm>
            <a:off x="1304059" y="2026229"/>
            <a:ext cx="2743200" cy="507831"/>
          </a:xfrm>
          <a:prstGeom prst="rect">
            <a:avLst/>
          </a:prstGeom>
          <a:solidFill>
            <a:srgbClr val="00B0F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35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Negro: 1950-1969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35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Rojo: 1980-1999</a:t>
            </a: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AFE24E62-EC96-4A3A-87BF-504AA377444A}"/>
              </a:ext>
            </a:extLst>
          </p:cNvPr>
          <p:cNvSpPr txBox="1">
            <a:spLocks/>
          </p:cNvSpPr>
          <p:nvPr/>
        </p:nvSpPr>
        <p:spPr>
          <a:xfrm>
            <a:off x="409345" y="1494422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600" b="1" dirty="0">
                <a:solidFill>
                  <a:schemeClr val="bg1"/>
                </a:solidFill>
              </a:rPr>
              <a:t>TENDENCIAS EN LA PRECIPITACIÓN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E6B920F-C097-4E71-86CE-ED6F7E7C4797}"/>
              </a:ext>
            </a:extLst>
          </p:cNvPr>
          <p:cNvSpPr/>
          <p:nvPr/>
        </p:nvSpPr>
        <p:spPr>
          <a:xfrm>
            <a:off x="2868042" y="1033576"/>
            <a:ext cx="2605923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2a – Cambios observados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EABD3F5-5C60-4764-A99E-0C8AA0468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716" y="5547425"/>
            <a:ext cx="14654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Tahoma" panose="020B0604030504040204" pitchFamily="34" charset="0"/>
              </a:rPr>
              <a:t>Barros et al (2008)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095337C-6593-46CE-B2F1-BA5CFAF419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6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 Imagen" descr="03.png">
            <a:extLst>
              <a:ext uri="{FF2B5EF4-FFF2-40B4-BE49-F238E27FC236}">
                <a16:creationId xmlns:a16="http://schemas.microsoft.com/office/drawing/2014/main" id="{73E0EDB1-2ABA-4AF1-BAFB-1862C00D35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775427"/>
              </p:ext>
            </p:extLst>
          </p:nvPr>
        </p:nvGraphicFramePr>
        <p:xfrm>
          <a:off x="504616" y="2096714"/>
          <a:ext cx="4439841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Document" r:id="rId5" imgW="5705280" imgH="6190920" progId="WP10Doc">
                  <p:embed/>
                </p:oleObj>
              </mc:Choice>
              <mc:Fallback>
                <p:oleObj name="Document" r:id="rId5" imgW="5705280" imgH="6190920" progId="WP10Doc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222"/>
                      <a:stretch>
                        <a:fillRect/>
                      </a:stretch>
                    </p:blipFill>
                    <p:spPr bwMode="auto">
                      <a:xfrm>
                        <a:off x="504616" y="2096714"/>
                        <a:ext cx="4439841" cy="42291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2852" name="Rectangle 4"/>
          <p:cNvSpPr>
            <a:spLocks noChangeArrowheads="1"/>
          </p:cNvSpPr>
          <p:nvPr/>
        </p:nvSpPr>
        <p:spPr bwMode="auto">
          <a:xfrm>
            <a:off x="504616" y="3525464"/>
            <a:ext cx="3429000" cy="400050"/>
          </a:xfrm>
          <a:prstGeom prst="rect">
            <a:avLst/>
          </a:prstGeom>
          <a:noFill/>
          <a:ln w="38100" algn="ctr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02853" name="Rectangle 5"/>
          <p:cNvSpPr>
            <a:spLocks noChangeArrowheads="1"/>
          </p:cNvSpPr>
          <p:nvPr/>
        </p:nvSpPr>
        <p:spPr bwMode="auto">
          <a:xfrm>
            <a:off x="504616" y="4668464"/>
            <a:ext cx="3429000" cy="400050"/>
          </a:xfrm>
          <a:prstGeom prst="rect">
            <a:avLst/>
          </a:prstGeom>
          <a:noFill/>
          <a:ln w="38100" algn="ctr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02854" name="Rectangle 6"/>
          <p:cNvSpPr>
            <a:spLocks noChangeArrowheads="1"/>
          </p:cNvSpPr>
          <p:nvPr/>
        </p:nvSpPr>
        <p:spPr bwMode="auto">
          <a:xfrm>
            <a:off x="504616" y="5811464"/>
            <a:ext cx="3429000" cy="321846"/>
          </a:xfrm>
          <a:prstGeom prst="rect">
            <a:avLst/>
          </a:prstGeom>
          <a:noFill/>
          <a:ln w="38100" algn="ctr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02855" name="Rectangle 7"/>
          <p:cNvSpPr>
            <a:spLocks noChangeArrowheads="1"/>
          </p:cNvSpPr>
          <p:nvPr/>
        </p:nvSpPr>
        <p:spPr bwMode="auto">
          <a:xfrm>
            <a:off x="1419015" y="2285153"/>
            <a:ext cx="2327564" cy="685800"/>
          </a:xfrm>
          <a:prstGeom prst="rect">
            <a:avLst/>
          </a:prstGeom>
          <a:noFill/>
          <a:ln w="38100" algn="ctr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02856" name="Text Box 8"/>
          <p:cNvSpPr txBox="1">
            <a:spLocks noChangeArrowheads="1"/>
          </p:cNvSpPr>
          <p:nvPr/>
        </p:nvSpPr>
        <p:spPr bwMode="auto">
          <a:xfrm>
            <a:off x="4811646" y="3769651"/>
            <a:ext cx="4057650" cy="1061829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itchFamily="34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“Los </a:t>
            </a:r>
            <a:r>
              <a:rPr lang="en-US" altLang="en-US" sz="2100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cambios</a:t>
            </a:r>
            <a:r>
              <a:rPr lang="en-US" altLang="en-US" sz="2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100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en</a:t>
            </a:r>
            <a:r>
              <a:rPr lang="en-US" altLang="en-US" sz="2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100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precipitacion</a:t>
            </a:r>
            <a:r>
              <a:rPr lang="en-US" altLang="en-US" sz="2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 son </a:t>
            </a:r>
            <a:r>
              <a:rPr lang="en-US" altLang="en-US" sz="2100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amplificados</a:t>
            </a:r>
            <a:r>
              <a:rPr lang="en-US" altLang="en-US" sz="2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100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en</a:t>
            </a:r>
            <a:r>
              <a:rPr lang="en-US" altLang="en-US" sz="2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 los </a:t>
            </a:r>
            <a:r>
              <a:rPr lang="en-US" altLang="en-US" sz="2100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cambios</a:t>
            </a:r>
            <a:r>
              <a:rPr lang="en-US" altLang="en-US" sz="2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 de </a:t>
            </a:r>
            <a:r>
              <a:rPr lang="en-US" altLang="en-US" sz="2100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caudales</a:t>
            </a:r>
            <a:r>
              <a:rPr lang="en-US" altLang="en-US" sz="2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”</a:t>
            </a:r>
            <a:r>
              <a:rPr lang="en-US" altLang="en-US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5CAF83B-DEFD-4B09-8AD7-6E24EC9C93D4}"/>
              </a:ext>
            </a:extLst>
          </p:cNvPr>
          <p:cNvSpPr/>
          <p:nvPr/>
        </p:nvSpPr>
        <p:spPr>
          <a:xfrm>
            <a:off x="257956" y="1540829"/>
            <a:ext cx="8611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AMPLIFICACIÓN DE LAS SEÑALES DE LLUVIA EN CAUDALES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3396DE9-50E5-4C0F-8516-0FB7256AA470}"/>
              </a:ext>
            </a:extLst>
          </p:cNvPr>
          <p:cNvSpPr/>
          <p:nvPr/>
        </p:nvSpPr>
        <p:spPr>
          <a:xfrm>
            <a:off x="2868042" y="1033576"/>
            <a:ext cx="2605923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2a – Cambios observados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239FEC2-F9CB-4877-AE6E-2735672F0E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56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2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2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2" grpId="0" animBg="1"/>
      <p:bldP spid="1102853" grpId="0" animBg="1"/>
      <p:bldP spid="1102854" grpId="0" animBg="1"/>
      <p:bldP spid="1102855" grpId="0" animBg="1"/>
      <p:bldP spid="11028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5 Imagen" descr="03.png">
            <a:extLst>
              <a:ext uri="{FF2B5EF4-FFF2-40B4-BE49-F238E27FC236}">
                <a16:creationId xmlns:a16="http://schemas.microsoft.com/office/drawing/2014/main" id="{76B24585-6430-4586-8853-0C99FD2BAC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0" y="4511215"/>
            <a:ext cx="5789295" cy="16287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0" y="2349616"/>
            <a:ext cx="5697855" cy="2165985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302813" y="1605500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</a:rPr>
              <a:t>PRECIPITACIÓN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5914639" y="3138081"/>
            <a:ext cx="2993231" cy="10403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Tx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Variabilidad interanual (LA MAS RELEVANTE)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5929315" y="5008466"/>
            <a:ext cx="2993231" cy="7531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Tx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9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</a:p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seco: 1900 -1960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929315" y="5741072"/>
            <a:ext cx="3146423" cy="70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húmedo: </a:t>
            </a:r>
          </a:p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1970 - actualidad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5941214" y="4112766"/>
            <a:ext cx="2993231" cy="10403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Tx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Variabilidad decadal (importante)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3486150" y="5205244"/>
            <a:ext cx="2580048" cy="9365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5309421" y="4063020"/>
            <a:ext cx="756778" cy="32722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 flipV="1">
            <a:off x="3993128" y="2610186"/>
            <a:ext cx="2073071" cy="74006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5547444" y="3350246"/>
            <a:ext cx="518754" cy="73359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30012"/>
          <a:stretch/>
        </p:blipFill>
        <p:spPr>
          <a:xfrm>
            <a:off x="6271413" y="1532763"/>
            <a:ext cx="1453823" cy="155063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935735" y="6147947"/>
            <a:ext cx="18646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Lovino et al. (2018a)</a:t>
            </a:r>
            <a:endParaRPr lang="es-AR" sz="1350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5936F99-B545-48D8-94E2-C32BB3B7C0F1}"/>
              </a:ext>
            </a:extLst>
          </p:cNvPr>
          <p:cNvSpPr/>
          <p:nvPr/>
        </p:nvSpPr>
        <p:spPr>
          <a:xfrm>
            <a:off x="2868042" y="1033576"/>
            <a:ext cx="2760401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2a – Variabilidad observada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4C42B80-7A50-48D1-9E40-C5129C018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75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 Imagen" descr="03.png">
            <a:extLst>
              <a:ext uri="{FF2B5EF4-FFF2-40B4-BE49-F238E27FC236}">
                <a16:creationId xmlns:a16="http://schemas.microsoft.com/office/drawing/2014/main" id="{9C67B8E6-ED54-4B49-ABE5-085FAEE002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79" y="2326511"/>
            <a:ext cx="5909310" cy="2954655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85622" y="1815156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CAUDAL DEL RÍO PARANÁ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6082507" y="2822155"/>
            <a:ext cx="2993231" cy="717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Tx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Mayores crecidas: 1960 - actualidad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6082507" y="3810101"/>
            <a:ext cx="2993231" cy="10403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Tx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Muy asociadas a El Niño (mucho más que la lluvia)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flipV="1">
            <a:off x="2773800" y="3732821"/>
            <a:ext cx="1874477" cy="20597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5135567" y="5375300"/>
            <a:ext cx="251222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Salto en la media: 1970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3924172" y="4133957"/>
            <a:ext cx="1232073" cy="135371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261628" y="5817789"/>
            <a:ext cx="652890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Variabilidad multidecadal exacerbó crecidas durante 1980-2000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0BE71A-C851-405E-8A9F-C594A27D0B14}"/>
              </a:ext>
            </a:extLst>
          </p:cNvPr>
          <p:cNvSpPr/>
          <p:nvPr/>
        </p:nvSpPr>
        <p:spPr>
          <a:xfrm>
            <a:off x="2868042" y="1033576"/>
            <a:ext cx="2760401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2a – Variabilidad observada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EFEE850-18E1-4964-8032-94B17641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7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 Imagen" descr="03.png">
            <a:extLst>
              <a:ext uri="{FF2B5EF4-FFF2-40B4-BE49-F238E27FC236}">
                <a16:creationId xmlns:a16="http://schemas.microsoft.com/office/drawing/2014/main" id="{DB8CA276-A396-49B6-9EED-871D26C9FC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522919" y="1750855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TEMPERATURA MÁXIMA Y MÍNIMA</a:t>
            </a:r>
          </a:p>
        </p:txBody>
      </p:sp>
      <p:graphicFrame>
        <p:nvGraphicFramePr>
          <p:cNvPr id="32" name="Gráfico 31"/>
          <p:cNvGraphicFramePr/>
          <p:nvPr>
            <p:extLst>
              <p:ext uri="{D42A27DB-BD31-4B8C-83A1-F6EECF244321}">
                <p14:modId xmlns:p14="http://schemas.microsoft.com/office/powerpoint/2010/main" val="2855513862"/>
              </p:ext>
            </p:extLst>
          </p:nvPr>
        </p:nvGraphicFramePr>
        <p:xfrm>
          <a:off x="957694" y="2247415"/>
          <a:ext cx="7020000" cy="1882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263027475"/>
              </p:ext>
            </p:extLst>
          </p:nvPr>
        </p:nvGraphicFramePr>
        <p:xfrm>
          <a:off x="912410" y="4223858"/>
          <a:ext cx="7020000" cy="196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BAE4514B-D033-45F2-9C37-056DA2F29FC8}"/>
              </a:ext>
            </a:extLst>
          </p:cNvPr>
          <p:cNvSpPr/>
          <p:nvPr/>
        </p:nvSpPr>
        <p:spPr>
          <a:xfrm>
            <a:off x="2868042" y="1033576"/>
            <a:ext cx="2760401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2a – Variabilidad observada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22EFB13-DF78-47E4-AA9B-E6AA7EAAE5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81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Imagen" descr="03.png">
            <a:extLst>
              <a:ext uri="{FF2B5EF4-FFF2-40B4-BE49-F238E27FC236}">
                <a16:creationId xmlns:a16="http://schemas.microsoft.com/office/drawing/2014/main" id="{B51875EA-86F0-45D2-A315-17D07FE577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46746" y="2338621"/>
            <a:ext cx="8325309" cy="190476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b="1" dirty="0">
                <a:solidFill>
                  <a:schemeClr val="bg1"/>
                </a:solidFill>
              </a:rPr>
              <a:t>2b- CAMBIOS EN EVENTOS EXTREMOS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</a:rPr>
              <a:t>Lluvias intensas – períodos secos - heladas – olas de calor</a:t>
            </a:r>
          </a:p>
        </p:txBody>
      </p:sp>
    </p:spTree>
    <p:extLst>
      <p:ext uri="{BB962C8B-B14F-4D97-AF65-F5344CB8AC3E}">
        <p14:creationId xmlns:p14="http://schemas.microsoft.com/office/powerpoint/2010/main" val="1867596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5 Imagen" descr="03.png">
            <a:extLst>
              <a:ext uri="{FF2B5EF4-FFF2-40B4-BE49-F238E27FC236}">
                <a16:creationId xmlns:a16="http://schemas.microsoft.com/office/drawing/2014/main" id="{12F29453-919F-44A2-9BD7-596B036CF0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99" y="2607540"/>
            <a:ext cx="2497455" cy="158877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532" y="2514427"/>
            <a:ext cx="2428875" cy="213741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541" y="2723655"/>
            <a:ext cx="1937385" cy="13315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9261" y="3330307"/>
            <a:ext cx="1914525" cy="12744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836" y="4928536"/>
            <a:ext cx="2188845" cy="14573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28430" y="2191072"/>
            <a:ext cx="30155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Mayor frecuencia y severidad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las crecidas e inundaciones</a:t>
            </a:r>
            <a:endParaRPr lang="es-E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22687" y="2045043"/>
            <a:ext cx="26926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Tendencia hacia condiciones más cálidas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42425" y="4376877"/>
            <a:ext cx="29042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Incremento en frecuencia de sequías estacionales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6334497" y="6144372"/>
            <a:ext cx="12747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Plata. Abril 2013 </a:t>
            </a:r>
            <a:endParaRPr lang="es-E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6723844" y="3842396"/>
            <a:ext cx="1847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900" dirty="0"/>
          </a:p>
        </p:txBody>
      </p:sp>
      <p:sp>
        <p:nvSpPr>
          <p:cNvPr id="42" name="Rectángulo 41"/>
          <p:cNvSpPr/>
          <p:nvPr/>
        </p:nvSpPr>
        <p:spPr>
          <a:xfrm>
            <a:off x="6318282" y="2706773"/>
            <a:ext cx="16979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Santa Fe (La Guardia). 1983</a:t>
            </a:r>
            <a:endParaRPr lang="es-E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614490" y="4330324"/>
            <a:ext cx="13131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Santa Fe.  Abril 2003</a:t>
            </a:r>
            <a:endParaRPr lang="es-E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4224258" y="3135372"/>
            <a:ext cx="1843730" cy="994766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4470588" y="4376879"/>
            <a:ext cx="1626638" cy="413771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 flipV="1">
            <a:off x="3079326" y="3479408"/>
            <a:ext cx="1144933" cy="656490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3412812" y="4200141"/>
            <a:ext cx="25117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50" dirty="0">
                <a:solidFill>
                  <a:srgbClr val="333333"/>
                </a:solidFill>
                <a:latin typeface="Arial" panose="020B0604020202020204" pitchFamily="34" charset="0"/>
              </a:rPr>
              <a:t>Fuente: Comité Intergubernamental Coordinador de los </a:t>
            </a:r>
          </a:p>
          <a:p>
            <a:pPr algn="ctr"/>
            <a:r>
              <a:rPr lang="es-ES" sz="750" dirty="0">
                <a:solidFill>
                  <a:srgbClr val="333333"/>
                </a:solidFill>
                <a:latin typeface="Arial" panose="020B0604020202020204" pitchFamily="34" charset="0"/>
              </a:rPr>
              <a:t>Países de la Cuenca del Plata (CIC)</a:t>
            </a:r>
            <a:endParaRPr lang="es-ES" sz="750" dirty="0"/>
          </a:p>
        </p:txBody>
      </p:sp>
      <p:cxnSp>
        <p:nvCxnSpPr>
          <p:cNvPr id="31" name="Conector recto de flecha 30"/>
          <p:cNvCxnSpPr/>
          <p:nvPr/>
        </p:nvCxnSpPr>
        <p:spPr>
          <a:xfrm flipH="1">
            <a:off x="3228287" y="3990834"/>
            <a:ext cx="995972" cy="1052774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/>
          <p:cNvSpPr/>
          <p:nvPr/>
        </p:nvSpPr>
        <p:spPr>
          <a:xfrm>
            <a:off x="1462615" y="1536925"/>
            <a:ext cx="66322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35248" algn="just">
              <a:spcBef>
                <a:spcPts val="375"/>
              </a:spcBef>
            </a:pPr>
            <a:r>
              <a:rPr lang="es-ES" sz="21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Eventos extremos de precipitación y temperatura</a:t>
            </a:r>
            <a:endParaRPr lang="es-AR" sz="21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6132538" y="4638413"/>
            <a:ext cx="28766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Lluvias intensas más asiduas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1622821" y="2582813"/>
            <a:ext cx="13452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Santa Fe. Enero 2014</a:t>
            </a:r>
            <a:endParaRPr lang="es-E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98" y="4959097"/>
            <a:ext cx="2011680" cy="14630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136" y="5043609"/>
            <a:ext cx="1965960" cy="1331595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663DEC82-485E-46C1-B1E4-3C7D527C4F39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2b – cambios en extremos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78D3E271-6691-40D6-83D2-59654A0699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5" grpId="0"/>
      <p:bldP spid="40" grpId="0"/>
      <p:bldP spid="42" grpId="0"/>
      <p:bldP spid="23" grpId="0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5 Imagen" descr="03.png">
            <a:extLst>
              <a:ext uri="{FF2B5EF4-FFF2-40B4-BE49-F238E27FC236}">
                <a16:creationId xmlns:a16="http://schemas.microsoft.com/office/drawing/2014/main" id="{658DC7B9-78CE-4DB3-8097-1AAEAA4E30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304536" y="1508336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EXTREMOS DE TEMPERATURA MÁXIMA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4820595" y="2414744"/>
            <a:ext cx="4018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Días Cálidos: Porcentaje de días en que Tmax es muy alta (Tmax &gt; percentil 90th)</a:t>
            </a:r>
            <a:endParaRPr lang="es-ES" sz="15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adro de texto 2"/>
          <p:cNvSpPr txBox="1">
            <a:spLocks noChangeArrowheads="1"/>
          </p:cNvSpPr>
          <p:nvPr/>
        </p:nvSpPr>
        <p:spPr bwMode="auto">
          <a:xfrm>
            <a:off x="4842976" y="4104645"/>
            <a:ext cx="3982064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AR" sz="1500" dirty="0"/>
              <a:t>Días fríos: Porcentaje de días en que Tmax es muy baja </a:t>
            </a:r>
            <a:r>
              <a:rPr lang="es-ES" sz="1500" dirty="0"/>
              <a:t>(Tmax &lt; percentil 10th)</a:t>
            </a:r>
            <a:endParaRPr lang="es-ES" sz="1500" dirty="0">
              <a:solidFill>
                <a:srgbClr val="FF0000"/>
              </a:solidFill>
            </a:endParaRPr>
          </a:p>
          <a:p>
            <a:endParaRPr lang="es-AR" sz="1500" dirty="0"/>
          </a:p>
        </p:txBody>
      </p:sp>
      <p:sp>
        <p:nvSpPr>
          <p:cNvPr id="2" name="Rectángulo 1"/>
          <p:cNvSpPr/>
          <p:nvPr/>
        </p:nvSpPr>
        <p:spPr>
          <a:xfrm>
            <a:off x="199726" y="5872367"/>
            <a:ext cx="8534927" cy="41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987" algn="just">
              <a:lnSpc>
                <a:spcPct val="110000"/>
              </a:lnSpc>
            </a:pPr>
            <a:r>
              <a:rPr lang="es-ES" sz="2100" b="1" dirty="0">
                <a:solidFill>
                  <a:schemeClr val="bg1"/>
                </a:solidFill>
              </a:rPr>
              <a:t>Cambios notorios a partir de 2000: CALENTAMIENTO REGIONAL</a:t>
            </a:r>
            <a:endParaRPr lang="es-AR" sz="2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4842976" y="2975425"/>
            <a:ext cx="4018868" cy="70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AR" sz="1950" b="1" dirty="0">
                <a:solidFill>
                  <a:schemeClr val="bg1"/>
                </a:solidFill>
              </a:rPr>
              <a:t>Aumento de días cálidos</a:t>
            </a:r>
          </a:p>
          <a:p>
            <a:pPr algn="ctr">
              <a:lnSpc>
                <a:spcPct val="110000"/>
              </a:lnSpc>
            </a:pP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865357" y="4676885"/>
            <a:ext cx="4018868" cy="39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AR" sz="1950" b="1" dirty="0">
                <a:solidFill>
                  <a:schemeClr val="bg1"/>
                </a:solidFill>
              </a:rPr>
              <a:t>Disminución de días fríos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186843C-5ECF-4FA1-984F-D173F033EDA6}"/>
              </a:ext>
            </a:extLst>
          </p:cNvPr>
          <p:cNvSpPr/>
          <p:nvPr/>
        </p:nvSpPr>
        <p:spPr>
          <a:xfrm>
            <a:off x="1689924" y="6309051"/>
            <a:ext cx="30444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Adaptado de </a:t>
            </a:r>
            <a:r>
              <a:rPr lang="es-ES" sz="1350" b="1" dirty="0" err="1">
                <a:solidFill>
                  <a:schemeClr val="bg1"/>
                </a:solidFill>
              </a:rPr>
              <a:t>Lovino</a:t>
            </a:r>
            <a:r>
              <a:rPr lang="es-ES" sz="1350" b="1" dirty="0">
                <a:solidFill>
                  <a:schemeClr val="bg1"/>
                </a:solidFill>
              </a:rPr>
              <a:t> et al. (2018b)</a:t>
            </a:r>
            <a:endParaRPr lang="es-AR" sz="135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1DD1805-559E-4D21-A785-0F6EF44724F7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2b – cambios en extremos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EEBA956-9BD3-471C-8CBE-D6C8C28E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A3E0E682-5811-4B19-8CD9-06A76D9362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2769963"/>
              </p:ext>
            </p:extLst>
          </p:nvPr>
        </p:nvGraphicFramePr>
        <p:xfrm>
          <a:off x="503719" y="2047494"/>
          <a:ext cx="4361638" cy="185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8E7573FE-FDA5-4A7C-8FB2-2D4D15802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4946757"/>
              </p:ext>
            </p:extLst>
          </p:nvPr>
        </p:nvGraphicFramePr>
        <p:xfrm>
          <a:off x="462865" y="3932749"/>
          <a:ext cx="4402492" cy="195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11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 Imagen" descr="03.png">
            <a:extLst>
              <a:ext uri="{FF2B5EF4-FFF2-40B4-BE49-F238E27FC236}">
                <a16:creationId xmlns:a16="http://schemas.microsoft.com/office/drawing/2014/main" id="{CC3DF938-EE11-4C56-AFD8-7C52161B5B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246406" y="1515098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EXTREMOS DE TEMPERATURA MÍNIMA</a:t>
            </a:r>
          </a:p>
        </p:txBody>
      </p:sp>
      <p:sp>
        <p:nvSpPr>
          <p:cNvPr id="46" name="Cuadro de texto 2"/>
          <p:cNvSpPr txBox="1">
            <a:spLocks noChangeArrowheads="1"/>
          </p:cNvSpPr>
          <p:nvPr/>
        </p:nvSpPr>
        <p:spPr bwMode="auto">
          <a:xfrm>
            <a:off x="4462432" y="4554768"/>
            <a:ext cx="4385663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AR" sz="1500" dirty="0"/>
              <a:t>Noches frías: Porcentaje de días por año en que Tmin es muy baja (Tmin &lt; 10th percentil)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33354" y="6322944"/>
            <a:ext cx="7766642" cy="37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987" algn="just">
              <a:lnSpc>
                <a:spcPct val="110000"/>
              </a:lnSpc>
            </a:pPr>
            <a:r>
              <a:rPr lang="es-ES" b="1" dirty="0">
                <a:solidFill>
                  <a:schemeClr val="bg1"/>
                </a:solidFill>
              </a:rPr>
              <a:t>Cambios notorios a partir de 1970: CALENTAMIENTO REGIONAL</a:t>
            </a:r>
            <a:endParaRPr lang="es-AR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4645830" y="3087861"/>
            <a:ext cx="4018868" cy="39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AR" sz="1950" b="1" dirty="0">
                <a:solidFill>
                  <a:schemeClr val="bg1"/>
                </a:solidFill>
              </a:rPr>
              <a:t>Aumento de noches cálidas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645830" y="5108766"/>
            <a:ext cx="4018868" cy="39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AR" sz="1950" b="1" dirty="0">
                <a:solidFill>
                  <a:schemeClr val="bg1"/>
                </a:solidFill>
              </a:rPr>
              <a:t>Disminución de noches frías</a:t>
            </a: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3682723235"/>
              </p:ext>
            </p:extLst>
          </p:nvPr>
        </p:nvGraphicFramePr>
        <p:xfrm>
          <a:off x="633354" y="2067581"/>
          <a:ext cx="3787058" cy="2069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4416577" y="2532365"/>
            <a:ext cx="447737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AR" sz="1500" dirty="0"/>
              <a:t>Noches cálidas: Porcentaje de días por año en que Tmin es muy alta (</a:t>
            </a:r>
            <a:r>
              <a:rPr lang="es-AR" sz="1500" dirty="0" err="1"/>
              <a:t>Tmin</a:t>
            </a:r>
            <a:r>
              <a:rPr lang="es-AR" sz="1500" dirty="0"/>
              <a:t> &gt; 90th percentil)</a:t>
            </a:r>
          </a:p>
        </p:txBody>
      </p:sp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2505062139"/>
              </p:ext>
            </p:extLst>
          </p:nvPr>
        </p:nvGraphicFramePr>
        <p:xfrm>
          <a:off x="714948" y="4123659"/>
          <a:ext cx="3783223" cy="207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id="{07BBBE05-966E-49AF-BB1B-614B35918402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2b – cambios en extremos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6E2253A-0C2A-4FAD-B61E-B8DCE65709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36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 Imagen" descr="03.png">
            <a:extLst>
              <a:ext uri="{FF2B5EF4-FFF2-40B4-BE49-F238E27FC236}">
                <a16:creationId xmlns:a16="http://schemas.microsoft.com/office/drawing/2014/main" id="{07C8C9C8-4848-433B-84DC-168E8817C3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97247" y="1482293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</a:rPr>
              <a:t>DÍAS DE HELADAS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6827087" y="2572892"/>
            <a:ext cx="18353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Simplificado a días en que Tmin es menor a 0º C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47948" y="4193128"/>
            <a:ext cx="7848104" cy="2704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950" b="1" dirty="0">
                <a:solidFill>
                  <a:schemeClr val="bg1"/>
                </a:solidFill>
              </a:rPr>
              <a:t>No hay una tendencia de cambio notoria</a:t>
            </a:r>
          </a:p>
          <a:p>
            <a:pPr marL="342892" indent="-342892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50" b="1" dirty="0">
                <a:solidFill>
                  <a:schemeClr val="bg1"/>
                </a:solidFill>
              </a:rPr>
              <a:t>Se redujo el período de heladas.</a:t>
            </a:r>
            <a:endParaRPr lang="es-AR" sz="1950" b="1" dirty="0">
              <a:solidFill>
                <a:schemeClr val="bg1"/>
              </a:solidFill>
            </a:endParaRPr>
          </a:p>
          <a:p>
            <a:pPr marL="342892" indent="-342892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50" b="1" dirty="0">
                <a:solidFill>
                  <a:schemeClr val="bg1"/>
                </a:solidFill>
              </a:rPr>
              <a:t>Muy influidas por la variabilidad interanual y decadal</a:t>
            </a:r>
          </a:p>
          <a:p>
            <a:pPr marL="342892" indent="-342892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50" b="1" dirty="0">
                <a:solidFill>
                  <a:schemeClr val="bg2"/>
                </a:solidFill>
              </a:rPr>
              <a:t>La Niña =&gt; muchas heladas (+ frío)</a:t>
            </a:r>
          </a:p>
          <a:p>
            <a:pPr marL="342892" indent="-342892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50" b="1" dirty="0">
                <a:solidFill>
                  <a:srgbClr val="FF0000"/>
                </a:solidFill>
              </a:rPr>
              <a:t>El Niño =&gt; pocas heladas (– frío)</a:t>
            </a:r>
          </a:p>
          <a:p>
            <a:pPr algn="ctr">
              <a:lnSpc>
                <a:spcPct val="150000"/>
              </a:lnSpc>
            </a:pPr>
            <a:endParaRPr lang="es-AR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100293281"/>
              </p:ext>
            </p:extLst>
          </p:nvPr>
        </p:nvGraphicFramePr>
        <p:xfrm>
          <a:off x="1443835" y="1944668"/>
          <a:ext cx="5340336" cy="224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513ABE83-9B6F-4C4C-9C22-13132D02FC55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2b – cambios en extremos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1AFFBA4-C0E1-47A0-BE92-8C24484D96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6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000">
              <a:schemeClr val="tx1">
                <a:lumMod val="95000"/>
              </a:schemeClr>
            </a:gs>
            <a:gs pos="49000">
              <a:schemeClr val="bg2">
                <a:lumMod val="60000"/>
                <a:lumOff val="40000"/>
              </a:schemeClr>
            </a:gs>
            <a:gs pos="81000">
              <a:schemeClr val="tx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 Imagen" descr="03.png">
            <a:extLst>
              <a:ext uri="{FF2B5EF4-FFF2-40B4-BE49-F238E27FC236}">
                <a16:creationId xmlns:a16="http://schemas.microsoft.com/office/drawing/2014/main" id="{01E0C84F-0824-4BD9-B4AB-F614CD0844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38" y="2422700"/>
            <a:ext cx="8692241" cy="29990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8819" y="2397764"/>
            <a:ext cx="8654760" cy="438863"/>
          </a:xfrm>
        </p:spPr>
        <p:txBody>
          <a:bodyPr>
            <a:no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Vulnerabilidad de la Cuenca del Plata al cambio y la variabilidad climática: impactos observados y escenarios futuros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4" descr="data:image/jpeg;base64,/9j/4AAQSkZJRgABAQAAAQABAAD/2wCEAAkGBxIHBhQIBw8VFhAVGBMXFRYYFhQUHhcWGx0iFhsbHh8kKCggHR8nGx8fLT0tJS8sLjo6HSMzODYsNyguLi0BCgoKDg0OGhAQGiskICUvNi8sLyw1KzQ3OCwuLTc0NSw0NDUsLDctNywsLCwsLCwrLCwsLCwsLCwsLCwsLCwrLP/AABEIAGwA1gMBEQACEQEDEQH/xAAbAAEBAQEBAQEBAAAAAAAAAAAABwUGAwQCAf/EAEEQAAAEAgMLCgQEBwEAAAAAAAABAgMEEQUGEgcTFRchMVRzksHRIjQ2N0FTcpGTsRQyUXFCYYPwJ1KBobKzwiX/xAAaAQEAAgMBAAAAAAAAAAAAAAAAAQUDBAYC/8QALBEBAAIAAwgBBAIDAQAAAAAAAAECAwQRBRMVMjNRUnESITFBgSJhIzTwFP/aAAwDAQACEQMRAD8ApFfK0OVYYachm0rvilEdozKUiI+wbeUy8Y0zEzpo1M3mZwYiYjXVx2NeI0VraWN3htPKWjxO/jBjXiNFa2lhw2nlJxO/jBjXiNFa2lhw2nlJxO/jBjXiNFa2lhw2nlJxO/jBjXiNFa2lhw2nlJxO/jBjXiNFa2lhw2nlJxO/jBjXiNFa2lhw2nlJxO/jBjXiNFa2lhw2nlJxO/jBjXiNFa2lhw2nlJxO/jBjXiNFa2lhw2nlJxO/jBjXiNFa2lhw2nlJxO/jBjXiNFa2lhw2nlJxO/jDuIusK2KooppLaTWpLarMzlyv7iqxa/C81j8LbBv86RafzDl8ZD2jt+ahj1ZNDGQ9o7fmoNTQxkPaO35qDU0MZD2jt+ag1NDGQ9o7fmoNTQxkPaO35qDU0MZD2jt+ag1NDGQ9o7fmoNTQxkPaO35qDU0MZD2jt+ag1NDGQ9o7fmoNTQxkPaO35qDU0dlVSmFU5RPxjyCSdpSZFMyyCYJcfdo5lDeNz2IWezOayq2py1SoW6mAAAAAAAAAAAAAABYqT6r2tWxuHNZnq29unyvSr6TkYGwAAAAAAAAAAAAAACr3NejRaxzcJhEsG7RzKG8bnsQtNmc1lVtTlqlQt1MAAAAAAAAAAAAAACxUn1XtatjcOazPVt7dPlelX0nIwNgAAAAAAAAAAAAAAFXua9Gi1jm4TCJYN2jmUN43PYhabM5rKranLVKhbqYAAAAAAAAAAAAAAFipPqva1bG4c1merb26fK9KvpORgbAAAAAAAAAAAAAAAKvc16NFrHNwmESwbtHMobxuexC02ZzWVW1OWqVC3UwAAAAAAAAAAAAAALFSfVe1q2Nw5rM9W3t0+V6VfScjA2AAAAAAAAAAAAAAAVe5r0aLWObhMIlg3aOZQ3jc9iFpszmsqtqctUqFupgB1cLUhyKovCbUXD3ki5SrS5JPtI8mcpjUtnIrf4TWdW9XJTNfnFo0eC6pH8AuOYi4dxts0Es0KUdm0ciM8n7kJ/8AV/KKzWYmXn/yfxm0WidH0RVR3IWjCpJ2Lh7yZTSq0uSvoRZO0ea5yLW+EVnV6tkprX5TaNGVV+rkRWBw0wCSsp+dajspT9z+ozY2PTC5mDBy98Wf4tVio6ot02KOjoV10iM7CVqnkz9khhnORWNbVmIZ4yXynSt4mXlQ1THKYgDjIaIYJKSm4RqVNHbysn0IesXNxh2+M1l5wsnOJX5RaGdRtC4RpY6OZiGiVOSFGarLhzkRJyDJfG+FPlMSx0wPnf4RaHrWWri6uuJai3m1OHlsINRmRdhnMiyCMDMRi/WInROPl5wfpMxqxBnawAsVJ9V7WrY3Dmsz1be3T5XpV9JyMDYAHtBsFExKWVLSif4lTIiyTy/vtAa1N1ZcoWHJ2Leamr5UkapqLtMsnZMDV+KPoA46jlRyYhlKUfOSjURoyyKeTtAfVA1QdpGBOLgXmlkU5kRqnMinZzZw0NWRRkAcfGfC3xDajyFbMymqcrOY8oDSKrKjpXBhRLF9+lpXzfy5s4aGr5KcoZVCxHw77ral9qUmZmnJMpzIs5GAzAAAAVe5r0aLWObhMIlg3aOZQ3jc9iFpszmsqtqctUqFupgBUKpw3xly9+HJaU2lOFaWdlJZU5z7BU5i3xzVZXOWr8srMOapujFVcq80mGiCV8UbhPWFJWhRNmViRynktGNvCxIxsSdY5ft+2ni4c4GHGk833/TerL1Uwn6XsY1sD/bt+21mP9Sv6e9Nf+RcqaZg8l+sWzLtt8pXnmEYX+TNzNvwnF/x5SIr+U8omk3KIjSjIFUnCIyI5TyHkMWWJh1xK/GyrwsW2Hb5Vd7cxTfqu0glaiTaTI1HmKaFZT/IhXZ76YmH/wB+VlkI1wr/APfhkVboFpin4d1FJQyzS60ZJSbk1GSiyFyc5jNjY9pw7R8J+zFhZetcSs/OPvD+3Wuln6TfuYbP6P7edo9b9OLG80ABYqT6r2tWxuHNZnq29unyvSr6TkYGwAP0j5y+5AO2un54XwOf8CZRDHoXotHfZj/MhCWlVqllULVn4xGUiiiJZfVBoKZfv6Ah9NZKISmmoenKPysvONGqWYlGZZfsfv8AcSPhY6y/11+xh+U/h8Vfulr/AOl/rSIkhz4AAAKvc16NFrHNwmESwbtHMobxuexC02ZzWVW1OWqVC3UwAp1CtobueO0S5Ew5PO2lJI3UfikZTPsMVWLMzmIvFZ0j+lzhViMvNJtGs/2nrqnFqTRrjhGhC1JQVorCTUclGR5pGeWYso+MfziPuqp+UzFJn7KJTjKImoLNFNRUObzRINRX5EuSRzkfaKzCmYzE3ms6T/S2xqxbLxSLRrH9s6r9OMUzVU6s006TSkyvLp5shzTP8yPzIZcbBvh4u+pGveGDBxqYmDucSdO0vCgqqswNKX6n4mFVDJSr5XkqtHmLJnkPWLmbWrphxOvpGDla0triTGntpVCvcHVyKbiIhhJxCTJsjcSRlyVJ5RdmUxizetsSsxE/T7suUiK4VomY+v2ctVaBvNam7860lLDiFrUbiSSZJURnZP8AENvHvrhTpE/WGngYemNGsx9Jal1I0RVNpj4R5tbakJRyVpUZGUzOZFmLKMWQ1rT4zExLLtCIm/ziYcUN5XgCxUn1XtatjcOazPVt7dPlelX0nIwNgACORzIBQaXJmt9FMuQ0S22+2UjQ4dnORTLzIShjRiW6Dq87R6X0OvvqRavZ2koQk55+05iEv0mDIqlqhzfZvhu36zfEzskmUvF+QD7Kh0622yqiKVURNHymzUciIyO0ZT7MuUvzEwiXzwRodr8uNvrZNIdUs1KWkiMjmXJ+oflP4etZKMTSlZFxrUTD3pRt53UkciSlJ5P6GCHP1lbaZpx1ujbN5I02bJzL5SnI/vMQlmAACr3NejRaxzcJhEsG7RzKG8bnsQtNmc1lVtTlqlQt1MAAAAAAAAAAAAAACxUn1XtatjcOazPVt7dPlelX0nIwNgAAAAAAAAAAAAAAFXua9Gi1jm4TCJYN2jmUN43PYhabM5rKranLVKhbqYAAAAAAAAAAAAAAFipPqva1bG4c1merb26fK9KvpORgbAAAAAAAAAAAAAAAKvc16NFrHNwmESwbtHMobxuexC02ZzWVW1OWqVC3UwAAAAAAAAAAAAAALFSfVe1q2Nw5rM9W3t0+V6VfScjA2AAAAAAAAAAAAAAAVe5r0aLWObhMIlg3aOZQ3jc9iFpszmsqtqctUqFupgAAAAAAAAAAAAAAWKk+q9rVsbhzWZ6tvbp8r0q+k5GBsAAAAAAAAAAAAAAAq9zXo0Wsc3CYRLBu0cyhvG57ELTZnNZVbT5apVMW6mJgEwCYBMAmATAJgEwCYBMAmAsNKH/C5rVsbhzeZ6tvbp8r0q+k5mNdsEwCYBMAmATAJgEwCYBMAmATAVe5r0ZLWObhMIl0z8MiJIiiG0qlmtJJUvMeotMfaXmaxP3h44LY0dr00cB63l+8vO7p2gwWxo7Xpo4BvL95N3TtBgtjR2vTRwDeX7ybunaDBbGjtemjgG8v3k3dO0GC2NHa9NHAN5fvJu6doMFsaO16aOAby/eTd07QYLY0dr00cA3l+8m7p2gwWxo7Xpo4BvL95N3TtBgtjR2vTRwDeX7ybunaDBbGjtemjgG8v3k3dO0GC2NHa9NHAN5fvJu6doMFsaO16aOAby/eTd07Q9zh0KZvKkJsfyyKXlmHiZ1e4jT7PLBzPcN7CeABg5nuG9hPAAwcz3DewngAYOZ7hvYTwAMHM9w3sJ4AGDme4b2E8ADBzPcN7CeABg5nuG9hPAAwcz3DewngAYOZ7hvYTwAMHM9w3sJ4AGDme4b2E8AHs00llFhlJJL6EREQD//Z"/>
          <p:cNvSpPr>
            <a:spLocks noChangeAspect="1" noChangeArrowheads="1"/>
          </p:cNvSpPr>
          <p:nvPr/>
        </p:nvSpPr>
        <p:spPr bwMode="auto">
          <a:xfrm>
            <a:off x="116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 dirty="0"/>
          </a:p>
        </p:txBody>
      </p:sp>
      <p:sp>
        <p:nvSpPr>
          <p:cNvPr id="29" name="Rectángulo 28"/>
          <p:cNvSpPr/>
          <p:nvPr/>
        </p:nvSpPr>
        <p:spPr>
          <a:xfrm>
            <a:off x="5893697" y="4582866"/>
            <a:ext cx="3593590" cy="651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65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Miguel A. </a:t>
            </a:r>
            <a:r>
              <a:rPr lang="es-ES" sz="1650" b="1" kern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Lovino</a:t>
            </a:r>
            <a:endParaRPr lang="es-ES" sz="1650" b="1" kern="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s-ES" sz="165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Gabriela Müller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" y="5946200"/>
            <a:ext cx="7067079" cy="459147"/>
          </a:xfrm>
          <a:prstGeom prst="rect">
            <a:avLst/>
          </a:prstGeom>
        </p:spPr>
      </p:pic>
      <p:pic>
        <p:nvPicPr>
          <p:cNvPr id="12" name="Picture 4" descr="Cooperative Institute for Climate &amp; Satellites - Maryland">
            <a:extLst>
              <a:ext uri="{FF2B5EF4-FFF2-40B4-BE49-F238E27FC236}">
                <a16:creationId xmlns:a16="http://schemas.microsoft.com/office/drawing/2014/main" id="{45B6CC60-504E-4BC7-A3FB-2188045D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12" y="5972480"/>
            <a:ext cx="796871" cy="43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D7D1D08-F06A-4C74-A478-EEB395A24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44" y="5892285"/>
            <a:ext cx="580697" cy="5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27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 Imagen" descr="03.png">
            <a:extLst>
              <a:ext uri="{FF2B5EF4-FFF2-40B4-BE49-F238E27FC236}">
                <a16:creationId xmlns:a16="http://schemas.microsoft.com/office/drawing/2014/main" id="{8461DA82-BD62-4C42-8F6B-D4694C67C6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09345" y="1503308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</a:rPr>
              <a:t>OLAS DE CALOR Y DE FRÍO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711265" y="6312023"/>
            <a:ext cx="3940513" cy="39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987" algn="just">
              <a:lnSpc>
                <a:spcPct val="110000"/>
              </a:lnSpc>
            </a:pPr>
            <a:r>
              <a:rPr lang="es-ES" sz="1950" b="1" dirty="0">
                <a:solidFill>
                  <a:schemeClr val="bg1"/>
                </a:solidFill>
              </a:rPr>
              <a:t>CALENTAMIENTO REGIONAL</a:t>
            </a:r>
            <a:endParaRPr lang="es-AR" sz="195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4388070" y="2656655"/>
            <a:ext cx="4018868" cy="72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950" b="1" dirty="0">
                <a:solidFill>
                  <a:schemeClr val="bg1"/>
                </a:solidFill>
              </a:rPr>
              <a:t>Olas de calor con más duración</a:t>
            </a:r>
            <a:endParaRPr lang="es-AR" sz="1950" b="1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388070" y="4793051"/>
            <a:ext cx="4018868" cy="1031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AR" sz="1950" b="1" dirty="0">
                <a:solidFill>
                  <a:schemeClr val="bg1"/>
                </a:solidFill>
              </a:rPr>
              <a:t>Olas de frío con menos duración</a:t>
            </a:r>
          </a:p>
          <a:p>
            <a:pPr algn="ctr">
              <a:lnSpc>
                <a:spcPct val="110000"/>
              </a:lnSpc>
            </a:pP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-3636" y="4072836"/>
            <a:ext cx="542980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AR" sz="1500" dirty="0"/>
              <a:t>Olas de Frío </a:t>
            </a:r>
            <a:r>
              <a:rPr lang="es-AR" sz="1500" b="0" dirty="0"/>
              <a:t>(</a:t>
            </a:r>
            <a:r>
              <a:rPr lang="es-AR" sz="1500" b="0" dirty="0" err="1"/>
              <a:t>cold</a:t>
            </a:r>
            <a:r>
              <a:rPr lang="es-AR" sz="1500" b="0" dirty="0"/>
              <a:t> </a:t>
            </a:r>
            <a:r>
              <a:rPr lang="es-AR" sz="1500" b="0" dirty="0" err="1"/>
              <a:t>spell</a:t>
            </a:r>
            <a:r>
              <a:rPr lang="es-AR" sz="1500" b="0" dirty="0"/>
              <a:t> </a:t>
            </a:r>
            <a:r>
              <a:rPr lang="es-AR" sz="1500" b="0" dirty="0" err="1"/>
              <a:t>duration</a:t>
            </a:r>
            <a:r>
              <a:rPr lang="es-AR" sz="1500" b="0" dirty="0"/>
              <a:t> </a:t>
            </a:r>
            <a:r>
              <a:rPr lang="es-AR" sz="1500" b="0" dirty="0" err="1"/>
              <a:t>indicator</a:t>
            </a:r>
            <a:r>
              <a:rPr lang="es-AR" sz="1500" b="0" dirty="0"/>
              <a:t>)</a:t>
            </a:r>
            <a:endParaRPr lang="es-AR" sz="1500" dirty="0"/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2648622668"/>
              </p:ext>
            </p:extLst>
          </p:nvPr>
        </p:nvGraphicFramePr>
        <p:xfrm>
          <a:off x="652002" y="4335699"/>
          <a:ext cx="3907589" cy="1952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Cuadro de texto 2"/>
          <p:cNvSpPr txBox="1">
            <a:spLocks noChangeArrowheads="1"/>
          </p:cNvSpPr>
          <p:nvPr/>
        </p:nvSpPr>
        <p:spPr bwMode="auto">
          <a:xfrm>
            <a:off x="-109104" y="1976430"/>
            <a:ext cx="542980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AR" sz="1500" dirty="0"/>
              <a:t>Olas de Calor </a:t>
            </a:r>
            <a:r>
              <a:rPr lang="es-AR" sz="1500" b="0" dirty="0"/>
              <a:t>(</a:t>
            </a:r>
            <a:r>
              <a:rPr lang="es-AR" sz="1500" b="0" dirty="0" err="1"/>
              <a:t>Warm</a:t>
            </a:r>
            <a:r>
              <a:rPr lang="es-AR" sz="1500" b="0" dirty="0"/>
              <a:t> </a:t>
            </a:r>
            <a:r>
              <a:rPr lang="es-AR" sz="1500" b="0" dirty="0" err="1"/>
              <a:t>spell</a:t>
            </a:r>
            <a:r>
              <a:rPr lang="es-AR" sz="1500" b="0" dirty="0"/>
              <a:t> </a:t>
            </a:r>
            <a:r>
              <a:rPr lang="es-AR" sz="1500" b="0" dirty="0" err="1"/>
              <a:t>duration</a:t>
            </a:r>
            <a:r>
              <a:rPr lang="es-AR" sz="1500" b="0" dirty="0"/>
              <a:t> </a:t>
            </a:r>
            <a:r>
              <a:rPr lang="es-AR" sz="1500" b="0" dirty="0" err="1"/>
              <a:t>indicator</a:t>
            </a:r>
            <a:r>
              <a:rPr lang="es-AR" sz="1500" b="0" dirty="0"/>
              <a:t>)</a:t>
            </a: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513193807"/>
              </p:ext>
            </p:extLst>
          </p:nvPr>
        </p:nvGraphicFramePr>
        <p:xfrm>
          <a:off x="652002" y="2284486"/>
          <a:ext cx="3907589" cy="183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ectángulo 19">
            <a:extLst>
              <a:ext uri="{FF2B5EF4-FFF2-40B4-BE49-F238E27FC236}">
                <a16:creationId xmlns:a16="http://schemas.microsoft.com/office/drawing/2014/main" id="{61EAA95F-E5B1-4AA7-8680-44B8DE23FD96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2b – cambios en extremos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D8224AA-F3A0-4CC5-ADF0-C6DD7B5856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32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 descr="03.png">
            <a:extLst>
              <a:ext uri="{FF2B5EF4-FFF2-40B4-BE49-F238E27FC236}">
                <a16:creationId xmlns:a16="http://schemas.microsoft.com/office/drawing/2014/main" id="{8AF464E2-BF9D-4D8A-A404-8C1EE7A54E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68867" y="1709056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</a:rPr>
              <a:t>LLUVIAS INTENSAS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468867" y="4524199"/>
            <a:ext cx="4018868" cy="72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950" b="1" dirty="0">
                <a:solidFill>
                  <a:schemeClr val="bg1"/>
                </a:solidFill>
              </a:rPr>
              <a:t>Aumentan sostenidamente desde 1970</a:t>
            </a:r>
            <a:endParaRPr lang="es-AR" sz="195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3228835133"/>
              </p:ext>
            </p:extLst>
          </p:nvPr>
        </p:nvGraphicFramePr>
        <p:xfrm>
          <a:off x="526063" y="2671768"/>
          <a:ext cx="3961673" cy="177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Imagen 19" descr="C:\Users\Usuario\Documents\POSDOC\PUBLICACIONES\Paper extremos diarios\Fig 4i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89" y="2401548"/>
            <a:ext cx="2356325" cy="3003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5736588" y="3788313"/>
            <a:ext cx="707921" cy="62200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21" name="Rectángulo 20"/>
          <p:cNvSpPr/>
          <p:nvPr/>
        </p:nvSpPr>
        <p:spPr>
          <a:xfrm>
            <a:off x="4487736" y="5334407"/>
            <a:ext cx="4018868" cy="1054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950" b="1" dirty="0">
                <a:solidFill>
                  <a:schemeClr val="bg1"/>
                </a:solidFill>
              </a:rPr>
              <a:t>El centro sur de Santa Fe es la región con mayor aumento en el NEA</a:t>
            </a:r>
            <a:endParaRPr lang="es-AR" sz="1950" b="1" dirty="0">
              <a:solidFill>
                <a:schemeClr val="bg1"/>
              </a:solidFill>
            </a:endParaRPr>
          </a:p>
        </p:txBody>
      </p:sp>
      <p:sp>
        <p:nvSpPr>
          <p:cNvPr id="12" name="Título 2"/>
          <p:cNvSpPr txBox="1">
            <a:spLocks/>
          </p:cNvSpPr>
          <p:nvPr/>
        </p:nvSpPr>
        <p:spPr>
          <a:xfrm>
            <a:off x="-1542310" y="2357042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Simple Daily Intensity Index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DBAB6E9-E6F8-4EE7-854D-4A13BC547108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2b – cambios en extremos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E854FA6-06F5-4B91-B97F-8A0EA86CA4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85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 Imagen" descr="03.png">
            <a:extLst>
              <a:ext uri="{FF2B5EF4-FFF2-40B4-BE49-F238E27FC236}">
                <a16:creationId xmlns:a16="http://schemas.microsoft.com/office/drawing/2014/main" id="{EA1E46C1-B050-42EE-A512-CCF88A649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Imagen 13" descr="C:\Users\Usuario\Documents\POSDOC\PUBLICACIONES\Paper extremos diarios\Figuras\Fig 8f b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58" y="3943781"/>
            <a:ext cx="2117127" cy="284593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97638" y="1479810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</a:rPr>
              <a:t>DÍAS SECOS CONSECUTIVOS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4572000" y="2212551"/>
            <a:ext cx="4018868" cy="39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950" b="1" dirty="0">
                <a:solidFill>
                  <a:schemeClr val="bg1"/>
                </a:solidFill>
              </a:rPr>
              <a:t>También aumentan desde 1970</a:t>
            </a:r>
            <a:endParaRPr lang="es-AR" sz="195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06757" y="4435562"/>
            <a:ext cx="1086772" cy="98445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21" name="Rectángulo 20"/>
          <p:cNvSpPr/>
          <p:nvPr/>
        </p:nvSpPr>
        <p:spPr>
          <a:xfrm>
            <a:off x="4177018" y="4736320"/>
            <a:ext cx="4018868" cy="1054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950" b="1" dirty="0">
                <a:solidFill>
                  <a:schemeClr val="bg1"/>
                </a:solidFill>
              </a:rPr>
              <a:t>El norte de Santa Fe (y sur de Chaco) es la región con mayor aumento en el NEA</a:t>
            </a:r>
            <a:endParaRPr lang="es-AR" sz="195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317462193"/>
              </p:ext>
            </p:extLst>
          </p:nvPr>
        </p:nvGraphicFramePr>
        <p:xfrm>
          <a:off x="793250" y="1900791"/>
          <a:ext cx="3867042" cy="213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ángulo 11"/>
          <p:cNvSpPr/>
          <p:nvPr/>
        </p:nvSpPr>
        <p:spPr>
          <a:xfrm>
            <a:off x="4572000" y="2728353"/>
            <a:ext cx="4018868" cy="72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950" b="1" dirty="0">
                <a:solidFill>
                  <a:schemeClr val="bg1"/>
                </a:solidFill>
              </a:rPr>
              <a:t>Puede llevar a sequías estacionales</a:t>
            </a:r>
            <a:endParaRPr lang="es-AR" sz="1950" b="1" dirty="0">
              <a:solidFill>
                <a:schemeClr val="bg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7389C4F-835B-4AA0-A3B9-8ABB4A5D057F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2b – cambios en extremos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660B442-8C0C-43B7-BCDB-DBEAF5D27D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Imagen" descr="03.png">
            <a:extLst>
              <a:ext uri="{FF2B5EF4-FFF2-40B4-BE49-F238E27FC236}">
                <a16:creationId xmlns:a16="http://schemas.microsoft.com/office/drawing/2014/main" id="{080DF305-A5C9-490D-B7BA-DC0E16BCB7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46746" y="2338621"/>
            <a:ext cx="8325309" cy="190476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b="1" dirty="0">
                <a:solidFill>
                  <a:schemeClr val="bg1"/>
                </a:solidFill>
              </a:rPr>
              <a:t>2c - IMPACTOS REGIONALES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</a:rPr>
              <a:t>(Variabilidad y cambio)</a:t>
            </a:r>
          </a:p>
        </p:txBody>
      </p:sp>
    </p:spTree>
    <p:extLst>
      <p:ext uri="{BB962C8B-B14F-4D97-AF65-F5344CB8AC3E}">
        <p14:creationId xmlns:p14="http://schemas.microsoft.com/office/powerpoint/2010/main" val="259089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5 Imagen" descr="03.png">
            <a:extLst>
              <a:ext uri="{FF2B5EF4-FFF2-40B4-BE49-F238E27FC236}">
                <a16:creationId xmlns:a16="http://schemas.microsoft.com/office/drawing/2014/main" id="{81205034-41FE-402F-A888-243F7B2DFF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903" t="52703" r="68065" b="41892"/>
          <a:stretch/>
        </p:blipFill>
        <p:spPr>
          <a:xfrm>
            <a:off x="456095" y="5770036"/>
            <a:ext cx="3675753" cy="199103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5057920" y="1844179"/>
            <a:ext cx="1425985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FÍSICO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057922" y="2094712"/>
            <a:ext cx="3707675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Retroceso de glaciares en Los Andes (SA)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5057919" y="2364406"/>
            <a:ext cx="3707675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Aumento de caudales en la Cuenca del Plata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5057921" y="2656811"/>
            <a:ext cx="4025174" cy="440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spcBef>
                <a:spcPts val="0"/>
              </a:spcBef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es-A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precipitaciones intensas y riesgo de deslizamientos de barro e inundaciones</a:t>
            </a:r>
            <a:endParaRPr lang="es-E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5057921" y="3068947"/>
            <a:ext cx="4025174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336938" algn="l"/>
                <a:tab pos="1370376" algn="l"/>
                <a:tab pos="2056159" algn="l"/>
                <a:tab pos="2741942" algn="l"/>
                <a:tab pos="3427724" algn="l"/>
                <a:tab pos="4113507" algn="l"/>
                <a:tab pos="4799290" algn="l"/>
                <a:tab pos="5485073" algn="l"/>
                <a:tab pos="6170856" algn="l"/>
                <a:tab pos="6856639" algn="l"/>
                <a:tab pos="7542422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</a:t>
            </a:r>
            <a:r>
              <a:rPr lang="es-A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en caudales extremos en el río Amazonas</a:t>
            </a:r>
            <a:endParaRPr lang="es-E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5057921" y="3367223"/>
            <a:ext cx="4025174" cy="440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spcBef>
                <a:spcPts val="0"/>
              </a:spcBef>
              <a:buClrTx/>
              <a:buNone/>
              <a:tabLst>
                <a:tab pos="0" algn="l"/>
                <a:tab pos="336938" algn="l"/>
                <a:tab pos="1370376" algn="l"/>
                <a:tab pos="2056159" algn="l"/>
                <a:tab pos="2741942" algn="l"/>
                <a:tab pos="3427724" algn="l"/>
                <a:tab pos="4113507" algn="l"/>
                <a:tab pos="4799290" algn="l"/>
                <a:tab pos="5485073" algn="l"/>
                <a:tab pos="6170856" algn="l"/>
                <a:tab pos="6856639" algn="l"/>
                <a:tab pos="7542422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 </a:t>
            </a:r>
            <a:r>
              <a:rPr lang="es-A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Erosión costera y otros impactos físicos en el nivel del mar</a:t>
            </a:r>
            <a:endParaRPr lang="es-E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5057919" y="4139893"/>
            <a:ext cx="3707675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 Blanqueamiento de los arrecifes de coral </a:t>
            </a: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5081276" y="3844947"/>
            <a:ext cx="1779320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BIOLÓGICO</a:t>
            </a: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5057918" y="4487778"/>
            <a:ext cx="3802928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 Bosques tropicales degradados y en retroceso</a:t>
            </a: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5057918" y="4812875"/>
            <a:ext cx="3802928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 Reducción del stock pesquero</a:t>
            </a: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5057920" y="5218608"/>
            <a:ext cx="1779320" cy="3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HUMANOS</a:t>
            </a: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5081277" y="5481824"/>
            <a:ext cx="3707675" cy="440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spcBef>
                <a:spcPts val="0"/>
              </a:spcBef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 </a:t>
            </a:r>
            <a:r>
              <a:rPr lang="es-A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la frecuencia y la extensión de la fiebre del dengue y la malaria</a:t>
            </a:r>
            <a:endParaRPr lang="es-E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5081277" y="5980195"/>
            <a:ext cx="3707675" cy="255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spcBef>
                <a:spcPts val="0"/>
              </a:spcBef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10 - </a:t>
            </a:r>
            <a:r>
              <a:rPr lang="es-A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rendimientos agrícolas</a:t>
            </a:r>
            <a:endParaRPr lang="es-E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5081277" y="6286487"/>
            <a:ext cx="3707675" cy="255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spcBef>
                <a:spcPts val="0"/>
              </a:spcBef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</a:t>
            </a:r>
            <a:r>
              <a:rPr lang="es-A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en la zonificación agrícola</a:t>
            </a:r>
            <a:endParaRPr lang="es-E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98" y="1842974"/>
            <a:ext cx="377190" cy="473202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260604" y="1634076"/>
            <a:ext cx="4661314" cy="4926410"/>
            <a:chOff x="140135" y="1571548"/>
            <a:chExt cx="6215085" cy="656854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135" y="1571548"/>
              <a:ext cx="5638800" cy="6256020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528790" y="7770762"/>
              <a:ext cx="582643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 de confianza en detección de tendencias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 rot="16200000">
              <a:off x="3796821" y="4585412"/>
              <a:ext cx="361295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 de confianza en atribución</a:t>
              </a: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2195242" y="1692933"/>
            <a:ext cx="17956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Magrin et al. (2014)</a:t>
            </a:r>
            <a:endParaRPr lang="es-AR" sz="135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CC56D9C-AF58-45FC-BF0F-7BE0184E2E65}"/>
              </a:ext>
            </a:extLst>
          </p:cNvPr>
          <p:cNvSpPr/>
          <p:nvPr/>
        </p:nvSpPr>
        <p:spPr>
          <a:xfrm>
            <a:off x="7165476" y="1673492"/>
            <a:ext cx="1600118" cy="30008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AMÉRICA LATINA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426D546-7A77-4D54-80AC-3394084F2670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0D4C520-A636-4344-872D-9CC17AADA8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4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5 Imagen" descr="03.png">
            <a:extLst>
              <a:ext uri="{FF2B5EF4-FFF2-40B4-BE49-F238E27FC236}">
                <a16:creationId xmlns:a16="http://schemas.microsoft.com/office/drawing/2014/main" id="{ECB7573B-30B9-4786-8C92-2E89748486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www.ellitoral.com/diarios/2010/04/29/metropolitanas/AREA-01-web-images/1_op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0" y="2629083"/>
            <a:ext cx="4685470" cy="312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2892627" y="1601390"/>
            <a:ext cx="3416608" cy="459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hídricos</a:t>
            </a:r>
          </a:p>
        </p:txBody>
      </p:sp>
      <p:sp>
        <p:nvSpPr>
          <p:cNvPr id="12" name="Título 2"/>
          <p:cNvSpPr txBox="1">
            <a:spLocks/>
          </p:cNvSpPr>
          <p:nvPr/>
        </p:nvSpPr>
        <p:spPr>
          <a:xfrm>
            <a:off x="1526146" y="2153218"/>
            <a:ext cx="6149570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Inundaciones  y crecidas extraordinarias (1970-2007)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423970" y="3225647"/>
            <a:ext cx="501200" cy="422339"/>
            <a:chOff x="940894" y="3097150"/>
            <a:chExt cx="426821" cy="563119"/>
          </a:xfrm>
        </p:grpSpPr>
        <p:sp>
          <p:nvSpPr>
            <p:cNvPr id="14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Pr</a:t>
              </a:r>
            </a:p>
          </p:txBody>
        </p:sp>
        <p:cxnSp>
          <p:nvCxnSpPr>
            <p:cNvPr id="5" name="Conector recto de flecha 4"/>
            <p:cNvCxnSpPr/>
            <p:nvPr/>
          </p:nvCxnSpPr>
          <p:spPr>
            <a:xfrm flipH="1" flipV="1">
              <a:off x="940894" y="3139443"/>
              <a:ext cx="1" cy="393994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5991455" y="3038119"/>
            <a:ext cx="3132326" cy="660111"/>
            <a:chOff x="940895" y="3097150"/>
            <a:chExt cx="426820" cy="563119"/>
          </a:xfrm>
        </p:grpSpPr>
        <p:sp>
          <p:nvSpPr>
            <p:cNvPr id="18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 extremos de   precipitación intensa </a:t>
              </a:r>
            </a:p>
          </p:txBody>
        </p:sp>
        <p:cxnSp>
          <p:nvCxnSpPr>
            <p:cNvPr id="20" name="Conector recto de flecha 19"/>
            <p:cNvCxnSpPr/>
            <p:nvPr/>
          </p:nvCxnSpPr>
          <p:spPr>
            <a:xfrm flipV="1">
              <a:off x="940895" y="3262172"/>
              <a:ext cx="0" cy="27408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5738214" y="3882792"/>
            <a:ext cx="2572614" cy="422339"/>
            <a:chOff x="940894" y="3097150"/>
            <a:chExt cx="426821" cy="563119"/>
          </a:xfrm>
        </p:grpSpPr>
        <p:sp>
          <p:nvSpPr>
            <p:cNvPr id="26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 Niveles freáticos</a:t>
              </a:r>
            </a:p>
          </p:txBody>
        </p:sp>
        <p:cxnSp>
          <p:nvCxnSpPr>
            <p:cNvPr id="27" name="Conector recto de flecha 26"/>
            <p:cNvCxnSpPr/>
            <p:nvPr/>
          </p:nvCxnSpPr>
          <p:spPr>
            <a:xfrm flipH="1" flipV="1">
              <a:off x="940894" y="3139443"/>
              <a:ext cx="835" cy="38795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o 27"/>
          <p:cNvGrpSpPr/>
          <p:nvPr/>
        </p:nvGrpSpPr>
        <p:grpSpPr>
          <a:xfrm>
            <a:off x="5719610" y="4467399"/>
            <a:ext cx="3265958" cy="442262"/>
            <a:chOff x="965202" y="3070588"/>
            <a:chExt cx="402513" cy="589682"/>
          </a:xfrm>
        </p:grpSpPr>
        <p:sp>
          <p:nvSpPr>
            <p:cNvPr id="29" name="Título 2"/>
            <p:cNvSpPr txBox="1">
              <a:spLocks/>
            </p:cNvSpPr>
            <p:nvPr/>
          </p:nvSpPr>
          <p:spPr>
            <a:xfrm>
              <a:off x="965202" y="3070588"/>
              <a:ext cx="402513" cy="58968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 Capacidad de infiltración</a:t>
              </a:r>
            </a:p>
          </p:txBody>
        </p:sp>
        <p:cxnSp>
          <p:nvCxnSpPr>
            <p:cNvPr id="30" name="Conector recto de flecha 29"/>
            <p:cNvCxnSpPr/>
            <p:nvPr/>
          </p:nvCxnSpPr>
          <p:spPr>
            <a:xfrm>
              <a:off x="966875" y="3133617"/>
              <a:ext cx="1240" cy="35465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o 30"/>
          <p:cNvGrpSpPr/>
          <p:nvPr/>
        </p:nvGrpSpPr>
        <p:grpSpPr>
          <a:xfrm>
            <a:off x="5737726" y="5041304"/>
            <a:ext cx="3073907" cy="422339"/>
            <a:chOff x="940894" y="3097150"/>
            <a:chExt cx="426821" cy="563119"/>
          </a:xfrm>
        </p:grpSpPr>
        <p:sp>
          <p:nvSpPr>
            <p:cNvPr id="32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 Escurrimiento superficial</a:t>
              </a:r>
            </a:p>
          </p:txBody>
        </p:sp>
        <p:cxnSp>
          <p:nvCxnSpPr>
            <p:cNvPr id="33" name="Conector recto de flecha 32"/>
            <p:cNvCxnSpPr/>
            <p:nvPr/>
          </p:nvCxnSpPr>
          <p:spPr>
            <a:xfrm flipH="1" flipV="1">
              <a:off x="940894" y="3139445"/>
              <a:ext cx="767" cy="34760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ángulo 57"/>
          <p:cNvSpPr/>
          <p:nvPr/>
        </p:nvSpPr>
        <p:spPr>
          <a:xfrm>
            <a:off x="2892627" y="5302060"/>
            <a:ext cx="216475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Santa Fe. Abril 2003</a:t>
            </a:r>
            <a:endParaRPr lang="es-ES" sz="1500" b="1" dirty="0">
              <a:solidFill>
                <a:schemeClr val="bg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9BCE86E9-5107-440A-B732-C60BEA5A4EAF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9BEEB9A-D1B7-4017-85CF-3E5AA44FC8B8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42AAB224-0E5C-47B6-B3BF-2AE9C0F379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5 Imagen" descr="03.png">
            <a:extLst>
              <a:ext uri="{FF2B5EF4-FFF2-40B4-BE49-F238E27FC236}">
                <a16:creationId xmlns:a16="http://schemas.microsoft.com/office/drawing/2014/main" id="{AACE6212-C954-439F-B372-FAF264755E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51" y="2998619"/>
            <a:ext cx="3486433" cy="2614826"/>
          </a:xfrm>
          <a:prstGeom prst="rect">
            <a:avLst/>
          </a:prstGeom>
        </p:spPr>
      </p:pic>
      <p:sp>
        <p:nvSpPr>
          <p:cNvPr id="36" name="Título 2"/>
          <p:cNvSpPr txBox="1">
            <a:spLocks/>
          </p:cNvSpPr>
          <p:nvPr/>
        </p:nvSpPr>
        <p:spPr>
          <a:xfrm>
            <a:off x="2291287" y="2223805"/>
            <a:ext cx="4561425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b="1" dirty="0">
                <a:solidFill>
                  <a:schemeClr val="bg1"/>
                </a:solidFill>
              </a:rPr>
              <a:t>Sequías hidrológicas severas (1901-1960)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3186522" y="4677919"/>
            <a:ext cx="946093" cy="304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ES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9 -12-1917</a:t>
            </a:r>
            <a:endParaRPr lang="es-AR" sz="135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1163810" y="6498300"/>
            <a:ext cx="3366549" cy="422339"/>
            <a:chOff x="944569" y="2715654"/>
            <a:chExt cx="426821" cy="563119"/>
          </a:xfrm>
        </p:grpSpPr>
        <p:sp>
          <p:nvSpPr>
            <p:cNvPr id="39" name="Título 2"/>
            <p:cNvSpPr txBox="1">
              <a:spLocks/>
            </p:cNvSpPr>
            <p:nvPr/>
          </p:nvSpPr>
          <p:spPr>
            <a:xfrm>
              <a:off x="944570" y="2715654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500" b="1" dirty="0">
                  <a:solidFill>
                    <a:schemeClr val="bg1"/>
                  </a:solidFill>
                </a:rPr>
                <a:t>Déficits extremos de precipitación</a:t>
              </a:r>
            </a:p>
          </p:txBody>
        </p:sp>
        <p:cxnSp>
          <p:nvCxnSpPr>
            <p:cNvPr id="40" name="Conector recto de flecha 39"/>
            <p:cNvCxnSpPr/>
            <p:nvPr/>
          </p:nvCxnSpPr>
          <p:spPr>
            <a:xfrm flipH="1" flipV="1">
              <a:off x="944569" y="2736204"/>
              <a:ext cx="1" cy="288455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ángulo 40"/>
          <p:cNvSpPr/>
          <p:nvPr/>
        </p:nvSpPr>
        <p:spPr>
          <a:xfrm>
            <a:off x="6564004" y="5271014"/>
            <a:ext cx="2367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Arroyo “</a:t>
            </a:r>
            <a:r>
              <a:rPr lang="es-E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Cululú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”. Junio 2009. Elisa</a:t>
            </a:r>
            <a:endParaRPr lang="es-ES" sz="1200" dirty="0"/>
          </a:p>
        </p:txBody>
      </p:sp>
      <p:sp>
        <p:nvSpPr>
          <p:cNvPr id="42" name="Título 2"/>
          <p:cNvSpPr txBox="1">
            <a:spLocks/>
          </p:cNvSpPr>
          <p:nvPr/>
        </p:nvSpPr>
        <p:spPr>
          <a:xfrm>
            <a:off x="5078946" y="2608707"/>
            <a:ext cx="4561425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Variabilidad interanual</a:t>
            </a:r>
          </a:p>
        </p:txBody>
      </p:sp>
      <p:graphicFrame>
        <p:nvGraphicFramePr>
          <p:cNvPr id="43" name="Gráfico 42"/>
          <p:cNvGraphicFramePr/>
          <p:nvPr>
            <p:extLst>
              <p:ext uri="{D42A27DB-BD31-4B8C-83A1-F6EECF244321}">
                <p14:modId xmlns:p14="http://schemas.microsoft.com/office/powerpoint/2010/main" val="2842546428"/>
              </p:ext>
            </p:extLst>
          </p:nvPr>
        </p:nvGraphicFramePr>
        <p:xfrm>
          <a:off x="146265" y="4489844"/>
          <a:ext cx="5236618" cy="2003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4" name="Gráfico 43"/>
          <p:cNvGraphicFramePr/>
          <p:nvPr>
            <p:extLst>
              <p:ext uri="{D42A27DB-BD31-4B8C-83A1-F6EECF244321}">
                <p14:modId xmlns:p14="http://schemas.microsoft.com/office/powerpoint/2010/main" val="949626103"/>
              </p:ext>
            </p:extLst>
          </p:nvPr>
        </p:nvGraphicFramePr>
        <p:xfrm>
          <a:off x="146265" y="2759290"/>
          <a:ext cx="5068409" cy="1790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Elipse 6"/>
          <p:cNvSpPr/>
          <p:nvPr/>
        </p:nvSpPr>
        <p:spPr>
          <a:xfrm>
            <a:off x="597439" y="3307369"/>
            <a:ext cx="2322871" cy="83337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45" name="Elipse 44"/>
          <p:cNvSpPr/>
          <p:nvPr/>
        </p:nvSpPr>
        <p:spPr>
          <a:xfrm>
            <a:off x="1400161" y="5157462"/>
            <a:ext cx="918087" cy="60794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46" name="Título 2"/>
          <p:cNvSpPr txBox="1">
            <a:spLocks/>
          </p:cNvSpPr>
          <p:nvPr/>
        </p:nvSpPr>
        <p:spPr>
          <a:xfrm>
            <a:off x="2241828" y="5798059"/>
            <a:ext cx="2607892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“Pampas </a:t>
            </a:r>
            <a:r>
              <a:rPr lang="es-ES" sz="1500" b="1" dirty="0" err="1">
                <a:solidFill>
                  <a:schemeClr val="bg1"/>
                </a:solidFill>
              </a:rPr>
              <a:t>Dust</a:t>
            </a:r>
            <a:r>
              <a:rPr lang="es-ES" sz="1500" b="1" dirty="0">
                <a:solidFill>
                  <a:schemeClr val="bg1"/>
                </a:solidFill>
              </a:rPr>
              <a:t> </a:t>
            </a:r>
            <a:r>
              <a:rPr lang="es-ES" sz="1500" b="1" dirty="0" err="1">
                <a:solidFill>
                  <a:schemeClr val="bg1"/>
                </a:solidFill>
              </a:rPr>
              <a:t>Bowl</a:t>
            </a:r>
            <a:r>
              <a:rPr lang="es-ES" sz="15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212CC2F-C0A1-442F-AE19-3EFB6B0B3A95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22" name="Rectángulo redondeado 9">
            <a:extLst>
              <a:ext uri="{FF2B5EF4-FFF2-40B4-BE49-F238E27FC236}">
                <a16:creationId xmlns:a16="http://schemas.microsoft.com/office/drawing/2014/main" id="{55131FE1-EFC4-4942-8CD4-72F5C6FE7955}"/>
              </a:ext>
            </a:extLst>
          </p:cNvPr>
          <p:cNvSpPr/>
          <p:nvPr/>
        </p:nvSpPr>
        <p:spPr>
          <a:xfrm>
            <a:off x="2892627" y="1601390"/>
            <a:ext cx="3416608" cy="459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hídricos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2C566B1-BF21-49A3-80E0-DDCEAD3714D9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F847BAD-E779-4807-9CF7-1C145EC0BE70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D806F029-EB22-45CC-94CE-96AAA34EF9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7954027" y="108559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1" grpId="0"/>
      <p:bldP spid="42" grpId="0"/>
      <p:bldP spid="46" grpId="0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 Imagen" descr="03.png">
            <a:extLst>
              <a:ext uri="{FF2B5EF4-FFF2-40B4-BE49-F238E27FC236}">
                <a16:creationId xmlns:a16="http://schemas.microsoft.com/office/drawing/2014/main" id="{5E40D9B6-DFDB-4227-B4EF-51841F1115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2" y="2865541"/>
            <a:ext cx="4495143" cy="337135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6059474" y="3718224"/>
            <a:ext cx="2048961" cy="422339"/>
            <a:chOff x="952363" y="3882997"/>
            <a:chExt cx="452312" cy="563119"/>
          </a:xfrm>
        </p:grpSpPr>
        <p:sp>
          <p:nvSpPr>
            <p:cNvPr id="36" name="Título 2"/>
            <p:cNvSpPr txBox="1">
              <a:spLocks/>
            </p:cNvSpPr>
            <p:nvPr/>
          </p:nvSpPr>
          <p:spPr>
            <a:xfrm>
              <a:off x="977855" y="3882997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Pr intensas</a:t>
              </a:r>
            </a:p>
          </p:txBody>
        </p:sp>
        <p:cxnSp>
          <p:nvCxnSpPr>
            <p:cNvPr id="37" name="Conector recto de flecha 36"/>
            <p:cNvCxnSpPr/>
            <p:nvPr/>
          </p:nvCxnSpPr>
          <p:spPr>
            <a:xfrm flipV="1">
              <a:off x="952363" y="4010263"/>
              <a:ext cx="0" cy="25254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ítulo 2"/>
          <p:cNvSpPr txBox="1">
            <a:spLocks/>
          </p:cNvSpPr>
          <p:nvPr/>
        </p:nvSpPr>
        <p:spPr>
          <a:xfrm>
            <a:off x="5200514" y="4360042"/>
            <a:ext cx="3669643" cy="115012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Variabilidad interanual eventos extremos de precipitación</a:t>
            </a:r>
          </a:p>
        </p:txBody>
      </p:sp>
      <p:sp>
        <p:nvSpPr>
          <p:cNvPr id="39" name="Título 2"/>
          <p:cNvSpPr txBox="1">
            <a:spLocks/>
          </p:cNvSpPr>
          <p:nvPr/>
        </p:nvSpPr>
        <p:spPr>
          <a:xfrm>
            <a:off x="1441308" y="2314293"/>
            <a:ext cx="6393426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Inundaciones  y crecidas subcuencas de grandes ríos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2602865" y="5824424"/>
            <a:ext cx="22990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Arroyo “</a:t>
            </a:r>
            <a:r>
              <a:rPr lang="es-E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Cululú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”. Nov 2013. Elisa</a:t>
            </a:r>
            <a:endParaRPr lang="es-ES" sz="1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01B5565-8866-4CBD-8991-AAAA35C430CA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16" name="Rectángulo redondeado 9">
            <a:extLst>
              <a:ext uri="{FF2B5EF4-FFF2-40B4-BE49-F238E27FC236}">
                <a16:creationId xmlns:a16="http://schemas.microsoft.com/office/drawing/2014/main" id="{BA3716CE-5F52-45F5-9D30-0853564683E6}"/>
              </a:ext>
            </a:extLst>
          </p:cNvPr>
          <p:cNvSpPr/>
          <p:nvPr/>
        </p:nvSpPr>
        <p:spPr>
          <a:xfrm>
            <a:off x="2892627" y="1601390"/>
            <a:ext cx="3416608" cy="459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hídricos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FDDFAA9-662A-4D28-81CF-09B352C56AEC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471CD0C-3784-4CED-86C9-6C93D7D7A338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B20C06D-BECF-4E58-8994-A3BF4D6F02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5 Imagen" descr="03.png">
            <a:extLst>
              <a:ext uri="{FF2B5EF4-FFF2-40B4-BE49-F238E27FC236}">
                <a16:creationId xmlns:a16="http://schemas.microsoft.com/office/drawing/2014/main" id="{880FA056-70EC-430D-ACDE-8B63F83D66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4" descr="http://www.elliberal.com.ar/UserFiles/Image/bigimage/2012/01/thumb_4f16345e00LIB180112-019F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3" y="2899617"/>
            <a:ext cx="5143115" cy="31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5782189" y="3763074"/>
            <a:ext cx="2511452" cy="422339"/>
            <a:chOff x="940894" y="3097150"/>
            <a:chExt cx="426821" cy="563119"/>
          </a:xfrm>
        </p:grpSpPr>
        <p:sp>
          <p:nvSpPr>
            <p:cNvPr id="15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Días cálidos</a:t>
              </a:r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 flipV="1">
              <a:off x="940894" y="3139443"/>
              <a:ext cx="0" cy="25254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5811203" y="4185413"/>
            <a:ext cx="2153628" cy="422339"/>
            <a:chOff x="940894" y="3097150"/>
            <a:chExt cx="426821" cy="563119"/>
          </a:xfrm>
        </p:grpSpPr>
        <p:sp>
          <p:nvSpPr>
            <p:cNvPr id="18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Olas de calor</a:t>
              </a:r>
            </a:p>
          </p:txBody>
        </p:sp>
        <p:cxnSp>
          <p:nvCxnSpPr>
            <p:cNvPr id="19" name="Conector recto de flecha 18"/>
            <p:cNvCxnSpPr/>
            <p:nvPr/>
          </p:nvCxnSpPr>
          <p:spPr>
            <a:xfrm flipV="1">
              <a:off x="940894" y="3139443"/>
              <a:ext cx="0" cy="25254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ítulo 2"/>
          <p:cNvSpPr txBox="1">
            <a:spLocks/>
          </p:cNvSpPr>
          <p:nvPr/>
        </p:nvSpPr>
        <p:spPr>
          <a:xfrm>
            <a:off x="1925843" y="2250249"/>
            <a:ext cx="5184852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Problemas gestión del recurso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222890" y="5662841"/>
            <a:ext cx="30027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Pampa de los Guanacos. Enero 2012</a:t>
            </a:r>
            <a:endParaRPr lang="es-ES" sz="1500" dirty="0">
              <a:solidFill>
                <a:schemeClr val="bg1"/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5811203" y="4677335"/>
            <a:ext cx="3907485" cy="422339"/>
            <a:chOff x="940894" y="3097150"/>
            <a:chExt cx="426821" cy="563119"/>
          </a:xfrm>
        </p:grpSpPr>
        <p:sp>
          <p:nvSpPr>
            <p:cNvPr id="25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Días secos consecutivos</a:t>
              </a:r>
            </a:p>
          </p:txBody>
        </p:sp>
        <p:cxnSp>
          <p:nvCxnSpPr>
            <p:cNvPr id="26" name="Conector recto de flecha 25"/>
            <p:cNvCxnSpPr/>
            <p:nvPr/>
          </p:nvCxnSpPr>
          <p:spPr>
            <a:xfrm flipV="1">
              <a:off x="940894" y="3139443"/>
              <a:ext cx="0" cy="25254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ángulo redondeado 9">
            <a:extLst>
              <a:ext uri="{FF2B5EF4-FFF2-40B4-BE49-F238E27FC236}">
                <a16:creationId xmlns:a16="http://schemas.microsoft.com/office/drawing/2014/main" id="{46098E59-DAAD-4FDC-9569-8EA079665275}"/>
              </a:ext>
            </a:extLst>
          </p:cNvPr>
          <p:cNvSpPr/>
          <p:nvPr/>
        </p:nvSpPr>
        <p:spPr>
          <a:xfrm>
            <a:off x="2892627" y="1601390"/>
            <a:ext cx="3416608" cy="459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hídricos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E1AB0A1-BA89-4790-BBF2-4F29F1E5CC76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075EFCD-C180-4AD7-BAA6-86EF2196A059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0BF5A3D5-DFA9-412E-8535-9E3F03ADD2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5 Imagen" descr="03.png">
            <a:extLst>
              <a:ext uri="{FF2B5EF4-FFF2-40B4-BE49-F238E27FC236}">
                <a16:creationId xmlns:a16="http://schemas.microsoft.com/office/drawing/2014/main" id="{7D19550C-06EC-4582-946F-3B1D1EC2CC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ítulo 2"/>
          <p:cNvSpPr txBox="1">
            <a:spLocks/>
          </p:cNvSpPr>
          <p:nvPr/>
        </p:nvSpPr>
        <p:spPr>
          <a:xfrm>
            <a:off x="1546589" y="2280489"/>
            <a:ext cx="6108685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Extensión territorios agrícolas al Noroeste (Santiago del Estero, Salta, Chaco) 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6200239" y="3966553"/>
            <a:ext cx="2090508" cy="422339"/>
            <a:chOff x="940894" y="3097150"/>
            <a:chExt cx="426821" cy="563119"/>
          </a:xfrm>
        </p:grpSpPr>
        <p:sp>
          <p:nvSpPr>
            <p:cNvPr id="15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Pr Anuales</a:t>
              </a:r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 flipH="1" flipV="1">
              <a:off x="940894" y="3139443"/>
              <a:ext cx="1" cy="345068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ítulo 2"/>
          <p:cNvSpPr txBox="1">
            <a:spLocks/>
          </p:cNvSpPr>
          <p:nvPr/>
        </p:nvSpPr>
        <p:spPr>
          <a:xfrm>
            <a:off x="5891761" y="3471727"/>
            <a:ext cx="288374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Variabilidad decadal</a:t>
            </a:r>
          </a:p>
        </p:txBody>
      </p:sp>
      <p:pic>
        <p:nvPicPr>
          <p:cNvPr id="2056" name="Picture 8" descr="http://www.ungs.edu.ar/ms_ico/wp-content/uploads/2013/08/TRANSFORMACIONES-METABOLICAS-CUENCA-PLATA-PENGUE-2013-foto-pagina-WEB-1024x3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3"/>
          <a:stretch/>
        </p:blipFill>
        <p:spPr bwMode="auto">
          <a:xfrm>
            <a:off x="251222" y="3245803"/>
            <a:ext cx="5697791" cy="25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ángulo redondeado 49"/>
          <p:cNvSpPr/>
          <p:nvPr/>
        </p:nvSpPr>
        <p:spPr>
          <a:xfrm>
            <a:off x="2892627" y="1707827"/>
            <a:ext cx="3416608" cy="459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Agricultura y Ganadería</a:t>
            </a:r>
          </a:p>
        </p:txBody>
      </p:sp>
      <p:sp>
        <p:nvSpPr>
          <p:cNvPr id="54" name="Título 2"/>
          <p:cNvSpPr txBox="1">
            <a:spLocks/>
          </p:cNvSpPr>
          <p:nvPr/>
        </p:nvSpPr>
        <p:spPr>
          <a:xfrm>
            <a:off x="5921153" y="4629550"/>
            <a:ext cx="2883749" cy="93703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Factores no climáticos: económicos, tecnológicos, etc.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C0267CF-D1FE-4C39-AF4B-A210C57909FB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D289543-B9D3-495B-8BCC-DBAA57C6A1EB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C52BC60-1BC2-406E-A458-BAA81047B5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0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50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 Imagen" descr="03.png">
            <a:extLst>
              <a:ext uri="{FF2B5EF4-FFF2-40B4-BE49-F238E27FC236}">
                <a16:creationId xmlns:a16="http://schemas.microsoft.com/office/drawing/2014/main" id="{F0254265-2BF4-459F-B0BF-4B87919AA9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30981" y="1290475"/>
            <a:ext cx="8325309" cy="422339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ORGANIZACIÓN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0981" y="1906338"/>
            <a:ext cx="8818567" cy="11503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68" indent="-257168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1 - Clarificar los conceptos:</a:t>
            </a:r>
          </a:p>
          <a:p>
            <a:pPr>
              <a:spcBef>
                <a:spcPts val="150"/>
              </a:spcBef>
            </a:pPr>
            <a:endParaRPr lang="es-ES" sz="375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5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a) ¿Variabilidad climática - cambio climático? </a:t>
            </a:r>
          </a:p>
          <a:p>
            <a:pPr>
              <a:spcBef>
                <a:spcPts val="15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b) ¿Forzantes climáticos en la Cuenca del Plata?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30981" y="5264642"/>
            <a:ext cx="8554958" cy="9056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68" indent="-257168">
              <a:lnSpc>
                <a:spcPct val="115000"/>
              </a:lnSpc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Vulnerabilidad y riesgos claves: medidas de adaptación y mitigación en línea con los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ODS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AR" sz="2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30981" y="3292081"/>
            <a:ext cx="8554958" cy="21904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68" indent="-257168">
              <a:lnSpc>
                <a:spcPct val="115000"/>
              </a:lnSpc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– Variabilidad y cambios observados y proyectados</a:t>
            </a:r>
          </a:p>
          <a:p>
            <a:pPr>
              <a:spcBef>
                <a:spcPts val="15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¿Qué pasó en el último siglo?</a:t>
            </a:r>
          </a:p>
          <a:p>
            <a:pPr>
              <a:spcBef>
                <a:spcPts val="15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¿Como cambiaron los eventos extremos?</a:t>
            </a:r>
          </a:p>
          <a:p>
            <a:pPr>
              <a:spcBef>
                <a:spcPts val="15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Impactos </a:t>
            </a:r>
          </a:p>
          <a:p>
            <a:pPr>
              <a:spcBef>
                <a:spcPts val="15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Escenarios climáticos futuros</a:t>
            </a:r>
          </a:p>
          <a:p>
            <a:pPr marL="257168" indent="-257168">
              <a:lnSpc>
                <a:spcPct val="115000"/>
              </a:lnSpc>
              <a:spcBef>
                <a:spcPts val="150"/>
              </a:spcBef>
              <a:buFont typeface="Arial" panose="020B0604020202020204" pitchFamily="34" charset="0"/>
              <a:buChar char="•"/>
            </a:pPr>
            <a:endParaRPr lang="es-AR" sz="27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  <p:sp>
        <p:nvSpPr>
          <p:cNvPr id="2" name="AutoShape 2" descr="Resultado de imagen para dudoso imagen"/>
          <p:cNvSpPr>
            <a:spLocks noChangeAspect="1" noChangeArrowheads="1"/>
          </p:cNvSpPr>
          <p:nvPr/>
        </p:nvSpPr>
        <p:spPr bwMode="auto">
          <a:xfrm>
            <a:off x="116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AR" sz="135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138" y="2256716"/>
            <a:ext cx="2057400" cy="1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89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5 Imagen" descr="03.png">
            <a:extLst>
              <a:ext uri="{FF2B5EF4-FFF2-40B4-BE49-F238E27FC236}">
                <a16:creationId xmlns:a16="http://schemas.microsoft.com/office/drawing/2014/main" id="{3E331026-E2BC-4F9A-A29A-9F0903EDE2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5919686" y="3365838"/>
            <a:ext cx="1814051" cy="422339"/>
            <a:chOff x="940894" y="3097150"/>
            <a:chExt cx="426821" cy="563119"/>
          </a:xfrm>
        </p:grpSpPr>
        <p:sp>
          <p:nvSpPr>
            <p:cNvPr id="20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Caudales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940894" y="3139443"/>
              <a:ext cx="0" cy="372021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o 23"/>
          <p:cNvGrpSpPr/>
          <p:nvPr/>
        </p:nvGrpSpPr>
        <p:grpSpPr>
          <a:xfrm>
            <a:off x="5919686" y="3931309"/>
            <a:ext cx="3224314" cy="422339"/>
            <a:chOff x="940894" y="3097150"/>
            <a:chExt cx="426821" cy="563119"/>
          </a:xfrm>
        </p:grpSpPr>
        <p:sp>
          <p:nvSpPr>
            <p:cNvPr id="25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Extremos de precipitación</a:t>
              </a:r>
            </a:p>
          </p:txBody>
        </p:sp>
        <p:cxnSp>
          <p:nvCxnSpPr>
            <p:cNvPr id="28" name="Conector recto de flecha 27"/>
            <p:cNvCxnSpPr/>
            <p:nvPr/>
          </p:nvCxnSpPr>
          <p:spPr>
            <a:xfrm flipV="1">
              <a:off x="940894" y="3139443"/>
              <a:ext cx="0" cy="370228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ítulo 2"/>
          <p:cNvSpPr txBox="1">
            <a:spLocks/>
          </p:cNvSpPr>
          <p:nvPr/>
        </p:nvSpPr>
        <p:spPr>
          <a:xfrm>
            <a:off x="1279251" y="2475977"/>
            <a:ext cx="6758075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Crecidas e inundaciones afectan productividad</a:t>
            </a:r>
          </a:p>
        </p:txBody>
      </p:sp>
      <p:grpSp>
        <p:nvGrpSpPr>
          <p:cNvPr id="37" name="Grupo 36"/>
          <p:cNvGrpSpPr/>
          <p:nvPr/>
        </p:nvGrpSpPr>
        <p:grpSpPr>
          <a:xfrm>
            <a:off x="5919686" y="4496780"/>
            <a:ext cx="2009693" cy="422339"/>
            <a:chOff x="940894" y="3097150"/>
            <a:chExt cx="426821" cy="563119"/>
          </a:xfrm>
        </p:grpSpPr>
        <p:sp>
          <p:nvSpPr>
            <p:cNvPr id="38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Pr intensas</a:t>
              </a:r>
            </a:p>
          </p:txBody>
        </p:sp>
        <p:cxnSp>
          <p:nvCxnSpPr>
            <p:cNvPr id="39" name="Conector recto de flecha 38"/>
            <p:cNvCxnSpPr/>
            <p:nvPr/>
          </p:nvCxnSpPr>
          <p:spPr>
            <a:xfrm flipV="1">
              <a:off x="940894" y="3139443"/>
              <a:ext cx="0" cy="331534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 descr="http://infocampo.com.ar/imagen/631x280/ffffff/i10700-ganado-inundaciones-490x3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8" y="3204881"/>
            <a:ext cx="5355407" cy="23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 redondeado 49">
            <a:extLst>
              <a:ext uri="{FF2B5EF4-FFF2-40B4-BE49-F238E27FC236}">
                <a16:creationId xmlns:a16="http://schemas.microsoft.com/office/drawing/2014/main" id="{5184D854-7585-49A5-9FDA-C727C60CBAC0}"/>
              </a:ext>
            </a:extLst>
          </p:cNvPr>
          <p:cNvSpPr/>
          <p:nvPr/>
        </p:nvSpPr>
        <p:spPr>
          <a:xfrm>
            <a:off x="2892627" y="1707827"/>
            <a:ext cx="3416608" cy="459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Agricultura y Ganadería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DA1F76F-7BB3-44A2-905C-BF3B12A1BCF2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5FA5216-856D-4101-9903-33A4C4BCFE75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E59E526-3B7A-4B3E-BA61-3DC302CCB2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5 Imagen" descr="03.png">
            <a:extLst>
              <a:ext uri="{FF2B5EF4-FFF2-40B4-BE49-F238E27FC236}">
                <a16:creationId xmlns:a16="http://schemas.microsoft.com/office/drawing/2014/main" id="{C234A13E-E28B-42EF-A0F2-3470C87E7C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" name="Título 2"/>
          <p:cNvSpPr txBox="1">
            <a:spLocks/>
          </p:cNvSpPr>
          <p:nvPr/>
        </p:nvSpPr>
        <p:spPr>
          <a:xfrm>
            <a:off x="375836" y="2401115"/>
            <a:ext cx="8160368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Efectos sobre rendimientos (trigo, colza) </a:t>
            </a:r>
          </a:p>
          <a:p>
            <a:pPr algn="ctr"/>
            <a:r>
              <a:rPr lang="es-ES" sz="2200" b="1" dirty="0">
                <a:solidFill>
                  <a:schemeClr val="bg1"/>
                </a:solidFill>
              </a:rPr>
              <a:t>modificación de ciclos de cultivos (especialmente maíz)</a:t>
            </a:r>
          </a:p>
        </p:txBody>
      </p:sp>
      <p:grpSp>
        <p:nvGrpSpPr>
          <p:cNvPr id="45" name="Grupo 44"/>
          <p:cNvGrpSpPr/>
          <p:nvPr/>
        </p:nvGrpSpPr>
        <p:grpSpPr>
          <a:xfrm>
            <a:off x="6017324" y="3599274"/>
            <a:ext cx="996371" cy="422339"/>
            <a:chOff x="940894" y="3097150"/>
            <a:chExt cx="426821" cy="563119"/>
          </a:xfrm>
        </p:grpSpPr>
        <p:sp>
          <p:nvSpPr>
            <p:cNvPr id="46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Tmin</a:t>
              </a:r>
            </a:p>
          </p:txBody>
        </p:sp>
        <p:cxnSp>
          <p:nvCxnSpPr>
            <p:cNvPr id="47" name="Conector recto de flecha 46"/>
            <p:cNvCxnSpPr/>
            <p:nvPr/>
          </p:nvCxnSpPr>
          <p:spPr>
            <a:xfrm flipH="1" flipV="1">
              <a:off x="940894" y="3139443"/>
              <a:ext cx="5693" cy="34190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/>
          <p:nvPr/>
        </p:nvGrpSpPr>
        <p:grpSpPr>
          <a:xfrm>
            <a:off x="6017324" y="4064962"/>
            <a:ext cx="1598771" cy="442262"/>
            <a:chOff x="965202" y="3070588"/>
            <a:chExt cx="402513" cy="589682"/>
          </a:xfrm>
        </p:grpSpPr>
        <p:sp>
          <p:nvSpPr>
            <p:cNvPr id="52" name="Título 2"/>
            <p:cNvSpPr txBox="1">
              <a:spLocks/>
            </p:cNvSpPr>
            <p:nvPr/>
          </p:nvSpPr>
          <p:spPr>
            <a:xfrm>
              <a:off x="965202" y="3070588"/>
              <a:ext cx="402513" cy="58968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Días fríos</a:t>
              </a:r>
            </a:p>
          </p:txBody>
        </p:sp>
        <p:cxnSp>
          <p:nvCxnSpPr>
            <p:cNvPr id="53" name="Conector recto de flecha 52"/>
            <p:cNvCxnSpPr/>
            <p:nvPr/>
          </p:nvCxnSpPr>
          <p:spPr>
            <a:xfrm>
              <a:off x="966875" y="3133617"/>
              <a:ext cx="1673" cy="335621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8" name="Picture 10" descr="Resultado de imagen para trigo argentina mala cosec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7" y="3466196"/>
            <a:ext cx="5199619" cy="229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ítulo 2"/>
          <p:cNvSpPr txBox="1">
            <a:spLocks/>
          </p:cNvSpPr>
          <p:nvPr/>
        </p:nvSpPr>
        <p:spPr>
          <a:xfrm>
            <a:off x="6023969" y="4530859"/>
            <a:ext cx="1598771" cy="44226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1800" b="1" dirty="0">
                <a:solidFill>
                  <a:schemeClr val="bg1"/>
                </a:solidFill>
              </a:rPr>
              <a:t>Días cálidos</a:t>
            </a:r>
          </a:p>
        </p:txBody>
      </p:sp>
      <p:cxnSp>
        <p:nvCxnSpPr>
          <p:cNvPr id="58" name="Conector recto de flecha 57"/>
          <p:cNvCxnSpPr/>
          <p:nvPr/>
        </p:nvCxnSpPr>
        <p:spPr>
          <a:xfrm flipH="1" flipV="1">
            <a:off x="6030614" y="4550573"/>
            <a:ext cx="13290" cy="25643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redondeado 49">
            <a:extLst>
              <a:ext uri="{FF2B5EF4-FFF2-40B4-BE49-F238E27FC236}">
                <a16:creationId xmlns:a16="http://schemas.microsoft.com/office/drawing/2014/main" id="{53802F9D-EB51-4D19-A6A4-21EA31D9CF09}"/>
              </a:ext>
            </a:extLst>
          </p:cNvPr>
          <p:cNvSpPr/>
          <p:nvPr/>
        </p:nvSpPr>
        <p:spPr>
          <a:xfrm>
            <a:off x="2892627" y="1707827"/>
            <a:ext cx="3416608" cy="459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Agricultura y Ganadería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490937C-7648-4BAB-9C9B-89C66AB490A6}"/>
              </a:ext>
            </a:extLst>
          </p:cNvPr>
          <p:cNvSpPr/>
          <p:nvPr/>
        </p:nvSpPr>
        <p:spPr>
          <a:xfrm>
            <a:off x="929286" y="1032619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EDA23DA-640E-423D-AD3D-89D5EE50EB53}"/>
              </a:ext>
            </a:extLst>
          </p:cNvPr>
          <p:cNvSpPr/>
          <p:nvPr/>
        </p:nvSpPr>
        <p:spPr>
          <a:xfrm>
            <a:off x="2868042" y="1033576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888DE0BD-8198-4267-A39D-A21571C856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7326" y="100678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5 Imagen" descr="03.png">
            <a:extLst>
              <a:ext uri="{FF2B5EF4-FFF2-40B4-BE49-F238E27FC236}">
                <a16:creationId xmlns:a16="http://schemas.microsoft.com/office/drawing/2014/main" id="{2D7A1038-46CC-4A82-890A-A1CD471D62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http://infocampo.com.ar/imagen/631x280/ffffff/i4854-sequia-estados-unidos-631x2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/>
          <a:stretch/>
        </p:blipFill>
        <p:spPr bwMode="auto">
          <a:xfrm>
            <a:off x="304275" y="2992780"/>
            <a:ext cx="5219701" cy="295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32"/>
          <p:cNvGrpSpPr/>
          <p:nvPr/>
        </p:nvGrpSpPr>
        <p:grpSpPr>
          <a:xfrm>
            <a:off x="5847695" y="3388278"/>
            <a:ext cx="2992030" cy="1768139"/>
            <a:chOff x="1002555" y="2929890"/>
            <a:chExt cx="474875" cy="563119"/>
          </a:xfrm>
        </p:grpSpPr>
        <p:sp>
          <p:nvSpPr>
            <p:cNvPr id="35" name="Título 2"/>
            <p:cNvSpPr txBox="1">
              <a:spLocks/>
            </p:cNvSpPr>
            <p:nvPr/>
          </p:nvSpPr>
          <p:spPr>
            <a:xfrm>
              <a:off x="1002555" y="2929890"/>
              <a:ext cx="474875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Déficit de precipitación (1901-1960) </a:t>
              </a:r>
            </a:p>
            <a:p>
              <a:r>
                <a:rPr lang="es-ES" sz="1800" b="1" dirty="0">
                  <a:solidFill>
                    <a:schemeClr val="bg1"/>
                  </a:solidFill>
                </a:rPr>
                <a:t>Actualmente por amplia variabilidad interanual</a:t>
              </a:r>
            </a:p>
          </p:txBody>
        </p:sp>
        <p:cxnSp>
          <p:nvCxnSpPr>
            <p:cNvPr id="36" name="Conector recto de flecha 35"/>
            <p:cNvCxnSpPr/>
            <p:nvPr/>
          </p:nvCxnSpPr>
          <p:spPr>
            <a:xfrm flipV="1">
              <a:off x="1002555" y="2946723"/>
              <a:ext cx="0" cy="71741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ítulo 2"/>
          <p:cNvSpPr txBox="1">
            <a:spLocks/>
          </p:cNvSpPr>
          <p:nvPr/>
        </p:nvSpPr>
        <p:spPr>
          <a:xfrm>
            <a:off x="1191962" y="2186131"/>
            <a:ext cx="6816433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Sequías agrícolas y meteorológicas </a:t>
            </a:r>
          </a:p>
          <a:p>
            <a:pPr algn="ctr"/>
            <a:r>
              <a:rPr lang="es-ES" sz="2200" b="1" dirty="0">
                <a:solidFill>
                  <a:schemeClr val="bg1"/>
                </a:solidFill>
              </a:rPr>
              <a:t>afectan rendimientos</a:t>
            </a:r>
          </a:p>
        </p:txBody>
      </p:sp>
      <p:grpSp>
        <p:nvGrpSpPr>
          <p:cNvPr id="41" name="Grupo 40"/>
          <p:cNvGrpSpPr/>
          <p:nvPr/>
        </p:nvGrpSpPr>
        <p:grpSpPr>
          <a:xfrm>
            <a:off x="5874175" y="4945247"/>
            <a:ext cx="2919626" cy="422339"/>
            <a:chOff x="940894" y="3097150"/>
            <a:chExt cx="426821" cy="563119"/>
          </a:xfrm>
        </p:grpSpPr>
        <p:sp>
          <p:nvSpPr>
            <p:cNvPr id="42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Días secos consecutivos</a:t>
              </a:r>
            </a:p>
          </p:txBody>
        </p:sp>
        <p:cxnSp>
          <p:nvCxnSpPr>
            <p:cNvPr id="43" name="Conector recto de flecha 42"/>
            <p:cNvCxnSpPr/>
            <p:nvPr/>
          </p:nvCxnSpPr>
          <p:spPr>
            <a:xfrm flipH="1" flipV="1">
              <a:off x="940894" y="3139443"/>
              <a:ext cx="0" cy="52082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ángulo redondeado 49">
            <a:extLst>
              <a:ext uri="{FF2B5EF4-FFF2-40B4-BE49-F238E27FC236}">
                <a16:creationId xmlns:a16="http://schemas.microsoft.com/office/drawing/2014/main" id="{79EF80AC-8C6B-473D-951C-6A3D44714D31}"/>
              </a:ext>
            </a:extLst>
          </p:cNvPr>
          <p:cNvSpPr/>
          <p:nvPr/>
        </p:nvSpPr>
        <p:spPr>
          <a:xfrm>
            <a:off x="2863696" y="1626517"/>
            <a:ext cx="3416608" cy="459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Agricultura y Ganadería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F131D97-9C03-43EA-AB69-59173521A8EF}"/>
              </a:ext>
            </a:extLst>
          </p:cNvPr>
          <p:cNvSpPr/>
          <p:nvPr/>
        </p:nvSpPr>
        <p:spPr>
          <a:xfrm>
            <a:off x="900355" y="1032550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46E53F5-D598-4FB3-A999-940786F23B66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E1B6852-EAE7-41E1-9316-8A3FC88217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5 Imagen" descr="03.png">
            <a:extLst>
              <a:ext uri="{FF2B5EF4-FFF2-40B4-BE49-F238E27FC236}">
                <a16:creationId xmlns:a16="http://schemas.microsoft.com/office/drawing/2014/main" id="{4870C3D3-C1DE-456F-A6F7-6DA366ED6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ítulo 2"/>
          <p:cNvSpPr txBox="1">
            <a:spLocks/>
          </p:cNvSpPr>
          <p:nvPr/>
        </p:nvSpPr>
        <p:spPr>
          <a:xfrm>
            <a:off x="1842283" y="2209758"/>
            <a:ext cx="5459434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Crecidas e inundaciones más frecuentes afectan poblaciones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5772942" y="4379583"/>
            <a:ext cx="1361837" cy="422339"/>
            <a:chOff x="940894" y="3097150"/>
            <a:chExt cx="426821" cy="563119"/>
          </a:xfrm>
        </p:grpSpPr>
        <p:sp>
          <p:nvSpPr>
            <p:cNvPr id="15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Caudal</a:t>
              </a:r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 flipH="1" flipV="1">
              <a:off x="940894" y="3139443"/>
              <a:ext cx="1" cy="403723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o 47"/>
          <p:cNvGrpSpPr/>
          <p:nvPr/>
        </p:nvGrpSpPr>
        <p:grpSpPr>
          <a:xfrm>
            <a:off x="5772942" y="3576769"/>
            <a:ext cx="3172475" cy="422339"/>
            <a:chOff x="940894" y="3097150"/>
            <a:chExt cx="426821" cy="563119"/>
          </a:xfrm>
        </p:grpSpPr>
        <p:sp>
          <p:nvSpPr>
            <p:cNvPr id="49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Extremos de precipitación</a:t>
              </a:r>
            </a:p>
          </p:txBody>
        </p:sp>
        <p:cxnSp>
          <p:nvCxnSpPr>
            <p:cNvPr id="50" name="Conector recto de flecha 49"/>
            <p:cNvCxnSpPr/>
            <p:nvPr/>
          </p:nvCxnSpPr>
          <p:spPr>
            <a:xfrm flipH="1" flipV="1">
              <a:off x="940894" y="3139443"/>
              <a:ext cx="1" cy="52082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8" name="Picture 6" descr="http://inadi.gob.ar/santa-fe/files/2011/05/inundac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8" y="3051574"/>
            <a:ext cx="5196382" cy="334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ángulo 59"/>
          <p:cNvSpPr/>
          <p:nvPr/>
        </p:nvSpPr>
        <p:spPr>
          <a:xfrm>
            <a:off x="4302238" y="5781408"/>
            <a:ext cx="902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 Santa Fe </a:t>
            </a:r>
          </a:p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Abril 2003</a:t>
            </a:r>
            <a:endParaRPr lang="es-ES" sz="1200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3052771" y="1662231"/>
            <a:ext cx="3416608" cy="459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Asentamientos humanos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C45D89D-A5F0-458D-9320-52132970C324}"/>
              </a:ext>
            </a:extLst>
          </p:cNvPr>
          <p:cNvSpPr/>
          <p:nvPr/>
        </p:nvSpPr>
        <p:spPr>
          <a:xfrm>
            <a:off x="900355" y="1032550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5AEA817-7BB8-4D99-B6FF-D44265FD64CE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C40ECF0-2071-4725-9F60-F7ADD02E74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0" grpId="0"/>
      <p:bldP spid="4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 Imagen" descr="03.png">
            <a:extLst>
              <a:ext uri="{FF2B5EF4-FFF2-40B4-BE49-F238E27FC236}">
                <a16:creationId xmlns:a16="http://schemas.microsoft.com/office/drawing/2014/main" id="{3CA3809E-1D03-4E67-A4EB-A2751C0CAF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Título 2"/>
          <p:cNvSpPr txBox="1">
            <a:spLocks/>
          </p:cNvSpPr>
          <p:nvPr/>
        </p:nvSpPr>
        <p:spPr>
          <a:xfrm>
            <a:off x="2258369" y="2192693"/>
            <a:ext cx="5291193" cy="41727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Complicaciones del drenaje urbano 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2347976" y="3350979"/>
            <a:ext cx="902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 Santa Fe </a:t>
            </a:r>
          </a:p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Abril 2003</a:t>
            </a:r>
            <a:endParaRPr lang="es-ES" sz="1200" dirty="0"/>
          </a:p>
        </p:txBody>
      </p:sp>
      <p:pic>
        <p:nvPicPr>
          <p:cNvPr id="3082" name="Picture 10" descr="http://campanaargentina.com/pics/2a1207e51766dac55c8d2d2bcca393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8" y="2873676"/>
            <a:ext cx="5428702" cy="30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upo 51"/>
          <p:cNvGrpSpPr/>
          <p:nvPr/>
        </p:nvGrpSpPr>
        <p:grpSpPr>
          <a:xfrm>
            <a:off x="5933500" y="3133859"/>
            <a:ext cx="2074895" cy="422339"/>
            <a:chOff x="940894" y="3097150"/>
            <a:chExt cx="426821" cy="563119"/>
          </a:xfrm>
        </p:grpSpPr>
        <p:sp>
          <p:nvSpPr>
            <p:cNvPr id="53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Lluvias intensas</a:t>
              </a:r>
            </a:p>
          </p:txBody>
        </p:sp>
        <p:cxnSp>
          <p:nvCxnSpPr>
            <p:cNvPr id="62" name="Conector recto de flecha 61"/>
            <p:cNvCxnSpPr/>
            <p:nvPr/>
          </p:nvCxnSpPr>
          <p:spPr>
            <a:xfrm flipH="1" flipV="1">
              <a:off x="940894" y="3139443"/>
              <a:ext cx="1" cy="35200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ítulo 2"/>
          <p:cNvSpPr txBox="1">
            <a:spLocks/>
          </p:cNvSpPr>
          <p:nvPr/>
        </p:nvSpPr>
        <p:spPr>
          <a:xfrm>
            <a:off x="5695202" y="3785344"/>
            <a:ext cx="3108023" cy="146933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Amplia variabilidad espacial y temporal (interanual) de eventos extremos de precipitación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BCB7296-EB87-4B1C-A6D9-7BC5FA88858E}"/>
              </a:ext>
            </a:extLst>
          </p:cNvPr>
          <p:cNvSpPr/>
          <p:nvPr/>
        </p:nvSpPr>
        <p:spPr>
          <a:xfrm>
            <a:off x="900355" y="1032550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6136B74-4249-45AE-8FBB-639C688F314C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46F0FAA-3A8D-4520-9B12-3612F580CA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  <p:sp>
        <p:nvSpPr>
          <p:cNvPr id="19" name="Rectángulo redondeado 41">
            <a:extLst>
              <a:ext uri="{FF2B5EF4-FFF2-40B4-BE49-F238E27FC236}">
                <a16:creationId xmlns:a16="http://schemas.microsoft.com/office/drawing/2014/main" id="{80CBB4E0-0EC6-47FB-9FAC-9E92AD26693F}"/>
              </a:ext>
            </a:extLst>
          </p:cNvPr>
          <p:cNvSpPr/>
          <p:nvPr/>
        </p:nvSpPr>
        <p:spPr>
          <a:xfrm>
            <a:off x="3052771" y="1662231"/>
            <a:ext cx="3416608" cy="459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Asentamientos humanos</a:t>
            </a:r>
          </a:p>
        </p:txBody>
      </p:sp>
    </p:spTree>
    <p:extLst>
      <p:ext uri="{BB962C8B-B14F-4D97-AF65-F5344CB8AC3E}">
        <p14:creationId xmlns:p14="http://schemas.microsoft.com/office/powerpoint/2010/main" val="249037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0" grpId="0"/>
      <p:bldP spid="63" grpId="0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5 Imagen" descr="03.png">
            <a:extLst>
              <a:ext uri="{FF2B5EF4-FFF2-40B4-BE49-F238E27FC236}">
                <a16:creationId xmlns:a16="http://schemas.microsoft.com/office/drawing/2014/main" id="{C5FB1F05-A7DC-48D0-A50F-6721B10421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5704637" y="3193639"/>
            <a:ext cx="2872221" cy="422339"/>
            <a:chOff x="940894" y="3139443"/>
            <a:chExt cx="426820" cy="563119"/>
          </a:xfrm>
        </p:grpSpPr>
        <p:sp>
          <p:nvSpPr>
            <p:cNvPr id="25" name="Título 2"/>
            <p:cNvSpPr txBox="1">
              <a:spLocks/>
            </p:cNvSpPr>
            <p:nvPr/>
          </p:nvSpPr>
          <p:spPr>
            <a:xfrm>
              <a:off x="940894" y="3139443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Déficit de precipitación (1901-1960) </a:t>
              </a:r>
            </a:p>
          </p:txBody>
        </p:sp>
        <p:cxnSp>
          <p:nvCxnSpPr>
            <p:cNvPr id="28" name="Conector recto de flecha 27"/>
            <p:cNvCxnSpPr/>
            <p:nvPr/>
          </p:nvCxnSpPr>
          <p:spPr>
            <a:xfrm flipV="1">
              <a:off x="940894" y="3139443"/>
              <a:ext cx="0" cy="405545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ítulo 2"/>
          <p:cNvSpPr txBox="1">
            <a:spLocks/>
          </p:cNvSpPr>
          <p:nvPr/>
        </p:nvSpPr>
        <p:spPr>
          <a:xfrm>
            <a:off x="358410" y="2298195"/>
            <a:ext cx="8424254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Sequías hidrológicas producen escasez de agua y alimentos</a:t>
            </a:r>
          </a:p>
        </p:txBody>
      </p:sp>
      <p:pic>
        <p:nvPicPr>
          <p:cNvPr id="3080" name="Picture 8" descr="http://www.inti.gob.ar/noticiero_NOA/2011/imagenes/noa1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1"/>
          <a:stretch/>
        </p:blipFill>
        <p:spPr bwMode="auto">
          <a:xfrm>
            <a:off x="124142" y="2852290"/>
            <a:ext cx="5456353" cy="32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ángulo 60"/>
          <p:cNvSpPr/>
          <p:nvPr/>
        </p:nvSpPr>
        <p:spPr>
          <a:xfrm>
            <a:off x="2516192" y="5701523"/>
            <a:ext cx="26251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Asentamiento rural. Santiago del Estero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43" name="Título 2"/>
          <p:cNvSpPr txBox="1">
            <a:spLocks/>
          </p:cNvSpPr>
          <p:nvPr/>
        </p:nvSpPr>
        <p:spPr>
          <a:xfrm>
            <a:off x="5910443" y="3792242"/>
            <a:ext cx="2872221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1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622155" y="3982939"/>
            <a:ext cx="3448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Actualmente sequías severas por variabilidad interanual</a:t>
            </a:r>
            <a:endParaRPr lang="es-AR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C4B67E1-0F1C-4AF1-902F-0EB7930AA6D9}"/>
              </a:ext>
            </a:extLst>
          </p:cNvPr>
          <p:cNvSpPr/>
          <p:nvPr/>
        </p:nvSpPr>
        <p:spPr>
          <a:xfrm>
            <a:off x="900355" y="1032550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504CDC4-869A-479F-99E4-DA1478CCBDA2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E5578AA-362D-4115-8B7F-975D488B3A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  <p:sp>
        <p:nvSpPr>
          <p:cNvPr id="20" name="Rectángulo redondeado 41">
            <a:extLst>
              <a:ext uri="{FF2B5EF4-FFF2-40B4-BE49-F238E27FC236}">
                <a16:creationId xmlns:a16="http://schemas.microsoft.com/office/drawing/2014/main" id="{CE83EE87-32FB-437B-95B1-5B1B59429363}"/>
              </a:ext>
            </a:extLst>
          </p:cNvPr>
          <p:cNvSpPr/>
          <p:nvPr/>
        </p:nvSpPr>
        <p:spPr>
          <a:xfrm>
            <a:off x="3052771" y="1662231"/>
            <a:ext cx="3416608" cy="459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Asentamientos humanos</a:t>
            </a:r>
          </a:p>
        </p:txBody>
      </p:sp>
    </p:spTree>
    <p:extLst>
      <p:ext uri="{BB962C8B-B14F-4D97-AF65-F5344CB8AC3E}">
        <p14:creationId xmlns:p14="http://schemas.microsoft.com/office/powerpoint/2010/main" val="3767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1" grpId="0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5 Imagen" descr="03.png">
            <a:extLst>
              <a:ext uri="{FF2B5EF4-FFF2-40B4-BE49-F238E27FC236}">
                <a16:creationId xmlns:a16="http://schemas.microsoft.com/office/drawing/2014/main" id="{FA223825-91CC-40F3-ACEC-4EE622A761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" name="Título 2"/>
          <p:cNvSpPr txBox="1">
            <a:spLocks/>
          </p:cNvSpPr>
          <p:nvPr/>
        </p:nvSpPr>
        <p:spPr>
          <a:xfrm>
            <a:off x="1985416" y="2061213"/>
            <a:ext cx="5165829" cy="55182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>
                <a:solidFill>
                  <a:schemeClr val="bg1"/>
                </a:solidFill>
              </a:rPr>
              <a:t>Aumento de efectos de olas de calor e islas de calor urbana</a:t>
            </a:r>
          </a:p>
        </p:txBody>
      </p:sp>
      <p:grpSp>
        <p:nvGrpSpPr>
          <p:cNvPr id="45" name="Grupo 44"/>
          <p:cNvGrpSpPr/>
          <p:nvPr/>
        </p:nvGrpSpPr>
        <p:grpSpPr>
          <a:xfrm>
            <a:off x="5963292" y="3338405"/>
            <a:ext cx="1187953" cy="422339"/>
            <a:chOff x="940894" y="3097150"/>
            <a:chExt cx="426821" cy="563119"/>
          </a:xfrm>
        </p:grpSpPr>
        <p:sp>
          <p:nvSpPr>
            <p:cNvPr id="46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Tmax</a:t>
              </a:r>
            </a:p>
          </p:txBody>
        </p:sp>
        <p:cxnSp>
          <p:nvCxnSpPr>
            <p:cNvPr id="47" name="Conector recto de flecha 46"/>
            <p:cNvCxnSpPr/>
            <p:nvPr/>
          </p:nvCxnSpPr>
          <p:spPr>
            <a:xfrm flipH="1" flipV="1">
              <a:off x="940894" y="3139443"/>
              <a:ext cx="1" cy="415704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o 53"/>
          <p:cNvGrpSpPr/>
          <p:nvPr/>
        </p:nvGrpSpPr>
        <p:grpSpPr>
          <a:xfrm>
            <a:off x="5963292" y="3913268"/>
            <a:ext cx="691889" cy="422339"/>
            <a:chOff x="940894" y="3097150"/>
            <a:chExt cx="426821" cy="563119"/>
          </a:xfrm>
        </p:grpSpPr>
        <p:sp>
          <p:nvSpPr>
            <p:cNvPr id="55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Tmin</a:t>
              </a:r>
            </a:p>
          </p:txBody>
        </p:sp>
        <p:cxnSp>
          <p:nvCxnSpPr>
            <p:cNvPr id="56" name="Conector recto de flecha 55"/>
            <p:cNvCxnSpPr/>
            <p:nvPr/>
          </p:nvCxnSpPr>
          <p:spPr>
            <a:xfrm flipV="1">
              <a:off x="940894" y="3139443"/>
              <a:ext cx="0" cy="401098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o 56"/>
          <p:cNvGrpSpPr/>
          <p:nvPr/>
        </p:nvGrpSpPr>
        <p:grpSpPr>
          <a:xfrm>
            <a:off x="5963291" y="4508897"/>
            <a:ext cx="2720727" cy="422339"/>
            <a:chOff x="940894" y="3097150"/>
            <a:chExt cx="426821" cy="563119"/>
          </a:xfrm>
        </p:grpSpPr>
        <p:sp>
          <p:nvSpPr>
            <p:cNvPr id="58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Días cálidos (verano) </a:t>
              </a:r>
            </a:p>
            <a:p>
              <a:r>
                <a:rPr lang="es-ES" sz="1800" b="1" dirty="0">
                  <a:solidFill>
                    <a:schemeClr val="bg1"/>
                  </a:solidFill>
                </a:rPr>
                <a:t> noches cálidas</a:t>
              </a:r>
            </a:p>
          </p:txBody>
        </p:sp>
        <p:cxnSp>
          <p:nvCxnSpPr>
            <p:cNvPr id="59" name="Conector recto de flecha 58"/>
            <p:cNvCxnSpPr/>
            <p:nvPr/>
          </p:nvCxnSpPr>
          <p:spPr>
            <a:xfrm flipH="1" flipV="1">
              <a:off x="940894" y="3139443"/>
              <a:ext cx="1" cy="411942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84" name="Picture 12" descr="http://meteovargas.com/wp-content/uploads/2013/09/RecMasaCalor2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5" y="2934570"/>
            <a:ext cx="5265156" cy="346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upo 41"/>
          <p:cNvGrpSpPr/>
          <p:nvPr/>
        </p:nvGrpSpPr>
        <p:grpSpPr>
          <a:xfrm>
            <a:off x="5940263" y="5316326"/>
            <a:ext cx="2137716" cy="422339"/>
            <a:chOff x="940894" y="3097150"/>
            <a:chExt cx="426821" cy="563119"/>
          </a:xfrm>
        </p:grpSpPr>
        <p:sp>
          <p:nvSpPr>
            <p:cNvPr id="43" name="Título 2"/>
            <p:cNvSpPr txBox="1">
              <a:spLocks/>
            </p:cNvSpPr>
            <p:nvPr/>
          </p:nvSpPr>
          <p:spPr>
            <a:xfrm>
              <a:off x="940895" y="3097150"/>
              <a:ext cx="426820" cy="563119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457189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bg1"/>
                  </a:solidFill>
                </a:rPr>
                <a:t>Olas de Calor</a:t>
              </a:r>
            </a:p>
          </p:txBody>
        </p:sp>
        <p:cxnSp>
          <p:nvCxnSpPr>
            <p:cNvPr id="64" name="Conector recto de flecha 63"/>
            <p:cNvCxnSpPr/>
            <p:nvPr/>
          </p:nvCxnSpPr>
          <p:spPr>
            <a:xfrm flipV="1">
              <a:off x="940894" y="3139444"/>
              <a:ext cx="0" cy="392924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6ABA304-83B6-4F6C-91DF-D84C8C88521C}"/>
              </a:ext>
            </a:extLst>
          </p:cNvPr>
          <p:cNvSpPr/>
          <p:nvPr/>
        </p:nvSpPr>
        <p:spPr>
          <a:xfrm>
            <a:off x="900355" y="1032550"/>
            <a:ext cx="530915" cy="30008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</a:rPr>
              <a:t>NEA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8DF4F16-8688-4CF5-9CC9-9C2C322E3EFC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2c – Impactos observados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21B104E5-785B-45C7-A46E-778D9CF8E4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  <p:sp>
        <p:nvSpPr>
          <p:cNvPr id="26" name="Rectángulo redondeado 41">
            <a:extLst>
              <a:ext uri="{FF2B5EF4-FFF2-40B4-BE49-F238E27FC236}">
                <a16:creationId xmlns:a16="http://schemas.microsoft.com/office/drawing/2014/main" id="{6178EE44-B4C8-4F97-8F9C-AC8569284CCD}"/>
              </a:ext>
            </a:extLst>
          </p:cNvPr>
          <p:cNvSpPr/>
          <p:nvPr/>
        </p:nvSpPr>
        <p:spPr>
          <a:xfrm>
            <a:off x="3140662" y="1564899"/>
            <a:ext cx="3416608" cy="459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Asentamientos humanos</a:t>
            </a:r>
          </a:p>
        </p:txBody>
      </p:sp>
    </p:spTree>
    <p:extLst>
      <p:ext uri="{BB962C8B-B14F-4D97-AF65-F5344CB8AC3E}">
        <p14:creationId xmlns:p14="http://schemas.microsoft.com/office/powerpoint/2010/main" val="38780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Imagen" descr="03.png">
            <a:extLst>
              <a:ext uri="{FF2B5EF4-FFF2-40B4-BE49-F238E27FC236}">
                <a16:creationId xmlns:a16="http://schemas.microsoft.com/office/drawing/2014/main" id="{A5CF3DC5-6AF9-4058-A245-BF84CC4074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09346" y="2494279"/>
            <a:ext cx="8325309" cy="190476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b="1" dirty="0">
                <a:solidFill>
                  <a:schemeClr val="bg1"/>
                </a:solidFill>
              </a:rPr>
              <a:t>2d - ESCENARIOS CLIMÁTICOS </a:t>
            </a:r>
          </a:p>
          <a:p>
            <a:pPr algn="ctr"/>
            <a:endParaRPr lang="es-ES" sz="750" b="1" dirty="0">
              <a:solidFill>
                <a:schemeClr val="bg1"/>
              </a:solidFill>
            </a:endParaRPr>
          </a:p>
          <a:p>
            <a:pPr algn="ctr"/>
            <a:r>
              <a:rPr lang="es-ES" sz="3600" b="1" dirty="0">
                <a:solidFill>
                  <a:schemeClr val="bg1"/>
                </a:solidFill>
              </a:rPr>
              <a:t>Y POSIBLES CAMBIOS PROYECTADOS</a:t>
            </a:r>
          </a:p>
        </p:txBody>
      </p:sp>
    </p:spTree>
    <p:extLst>
      <p:ext uri="{BB962C8B-B14F-4D97-AF65-F5344CB8AC3E}">
        <p14:creationId xmlns:p14="http://schemas.microsoft.com/office/powerpoint/2010/main" val="2227691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 Imagen" descr="03.png">
            <a:extLst>
              <a:ext uri="{FF2B5EF4-FFF2-40B4-BE49-F238E27FC236}">
                <a16:creationId xmlns:a16="http://schemas.microsoft.com/office/drawing/2014/main" id="{19D2D171-9CA5-4C3A-99BA-F11607056F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93621" y="2237417"/>
            <a:ext cx="6400800" cy="361950"/>
          </a:xfrm>
          <a:prstGeom prst="rect">
            <a:avLst/>
          </a:prstGeom>
        </p:spPr>
        <p:txBody>
          <a:bodyPr lIns="0" tIns="0" rIns="0" bIns="0"/>
          <a:lstStyle/>
          <a:p>
            <a:pPr marL="9525" algn="ctr">
              <a:lnSpc>
                <a:spcPts val="2850"/>
              </a:lnSpc>
              <a:spcBef>
                <a:spcPts val="143"/>
              </a:spcBef>
              <a:defRPr/>
            </a:pPr>
            <a:r>
              <a:rPr lang="es-AR" sz="2700" b="1" spc="3" dirty="0">
                <a:solidFill>
                  <a:schemeClr val="bg1"/>
                </a:solidFill>
                <a:latin typeface="+mj-lt"/>
                <a:cs typeface="Maiandra GD"/>
              </a:rPr>
              <a:t>ESCENARIOS CLIMÁTICOS</a:t>
            </a:r>
            <a:endParaRPr sz="2700" b="1" dirty="0">
              <a:solidFill>
                <a:schemeClr val="bg1"/>
              </a:solidFill>
              <a:latin typeface="+mj-lt"/>
              <a:cs typeface="Maiandra GD"/>
            </a:endParaRPr>
          </a:p>
        </p:txBody>
      </p:sp>
      <p:sp>
        <p:nvSpPr>
          <p:cNvPr id="4102" name="object 3"/>
          <p:cNvSpPr txBox="1">
            <a:spLocks noChangeArrowheads="1"/>
          </p:cNvSpPr>
          <p:nvPr/>
        </p:nvSpPr>
        <p:spPr bwMode="auto">
          <a:xfrm>
            <a:off x="-18105" y="2929682"/>
            <a:ext cx="9024257" cy="98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08355" algn="ctr">
              <a:lnSpc>
                <a:spcPct val="150000"/>
              </a:lnSpc>
              <a:spcBef>
                <a:spcPts val="94"/>
              </a:spcBef>
              <a:defRPr/>
            </a:pPr>
            <a:r>
              <a:rPr lang="es-AR" altLang="es-AR" sz="3600" baseline="1000" dirty="0">
                <a:solidFill>
                  <a:schemeClr val="bg1"/>
                </a:solidFill>
                <a:latin typeface="+mj-lt"/>
                <a:ea typeface="Maiandra GD" pitchFamily="34" charset="0"/>
                <a:cs typeface="Maiandra GD" pitchFamily="34" charset="0"/>
              </a:rPr>
              <a:t>Describen cómo se espera </a:t>
            </a:r>
            <a:r>
              <a:rPr lang="es-AR" altLang="es-AR" sz="3600" b="1" baseline="1000" dirty="0">
                <a:solidFill>
                  <a:schemeClr val="bg1"/>
                </a:solidFill>
                <a:latin typeface="+mj-lt"/>
                <a:ea typeface="Maiandra GD" pitchFamily="34" charset="0"/>
                <a:cs typeface="Maiandra GD" pitchFamily="34" charset="0"/>
              </a:rPr>
              <a:t>que las futuras actividades humanas alteren la composición de la atmósfera </a:t>
            </a:r>
            <a:r>
              <a:rPr lang="es-AR" altLang="es-AR" sz="3600" baseline="1000" dirty="0">
                <a:solidFill>
                  <a:schemeClr val="bg1"/>
                </a:solidFill>
                <a:latin typeface="+mj-lt"/>
                <a:ea typeface="Maiandra GD" pitchFamily="34" charset="0"/>
                <a:cs typeface="Maiandra GD" pitchFamily="34" charset="0"/>
              </a:rPr>
              <a:t>y en consecuencia en qué medida </a:t>
            </a:r>
            <a:r>
              <a:rPr lang="es-AR" altLang="es-AR" sz="3600" b="1" baseline="1000" dirty="0">
                <a:solidFill>
                  <a:schemeClr val="bg1"/>
                </a:solidFill>
                <a:latin typeface="+mj-lt"/>
                <a:ea typeface="Maiandra GD" pitchFamily="34" charset="0"/>
                <a:cs typeface="Maiandra GD" pitchFamily="34" charset="0"/>
              </a:rPr>
              <a:t>modificarán el clima global</a:t>
            </a:r>
            <a:r>
              <a:rPr lang="es-AR" altLang="es-AR" sz="3600" baseline="1000" dirty="0">
                <a:solidFill>
                  <a:schemeClr val="bg1"/>
                </a:solidFill>
                <a:latin typeface="+mj-lt"/>
                <a:ea typeface="Maiandra GD" pitchFamily="34" charset="0"/>
                <a:cs typeface="Maiandra GD" pitchFamily="34" charset="0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59AAF8A-5DEB-47B3-A60A-91E9DF26C708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BF53F0D-02CB-430B-BCD6-11A952AC3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39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 Imagen" descr="03.png">
            <a:extLst>
              <a:ext uri="{FF2B5EF4-FFF2-40B4-BE49-F238E27FC236}">
                <a16:creationId xmlns:a16="http://schemas.microsoft.com/office/drawing/2014/main" id="{C8FB8E2C-82F6-4DD0-862D-4E5CBD40FB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77404" y="1340644"/>
            <a:ext cx="9198770" cy="9906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es-AR" dirty="0"/>
            </a:br>
            <a:endParaRPr lang="es-AR" dirty="0"/>
          </a:p>
        </p:txBody>
      </p:sp>
      <p:sp>
        <p:nvSpPr>
          <p:cNvPr id="4" name="Rectángulo 3"/>
          <p:cNvSpPr>
            <a:spLocks noChangeArrowheads="1"/>
          </p:cNvSpPr>
          <p:nvPr/>
        </p:nvSpPr>
        <p:spPr bwMode="auto">
          <a:xfrm>
            <a:off x="202671" y="1708299"/>
            <a:ext cx="880348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altLang="es-AR" sz="2700" b="1" dirty="0">
                <a:solidFill>
                  <a:srgbClr val="FF0000"/>
                </a:solidFill>
                <a:cs typeface="Arial" panose="020B0604020202020204" pitchFamily="34" charset="0"/>
              </a:rPr>
              <a:t>FORZAMIENTO RADIATIVO</a:t>
            </a:r>
            <a:endParaRPr lang="es-AR" altLang="es-AR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>
            <a:spLocks noChangeArrowheads="1"/>
          </p:cNvSpPr>
          <p:nvPr/>
        </p:nvSpPr>
        <p:spPr bwMode="auto">
          <a:xfrm>
            <a:off x="680437" y="2216130"/>
            <a:ext cx="8109347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altLang="es-AR" sz="165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altLang="es-AR" sz="1800" dirty="0">
                <a:solidFill>
                  <a:srgbClr val="000000"/>
                </a:solidFill>
                <a:cs typeface="Arial" panose="020B0604020202020204" pitchFamily="34" charset="0"/>
              </a:rPr>
              <a:t>Los cambios en los flujos de energía originados por los forzantes son cuantificados a través del </a:t>
            </a:r>
            <a:r>
              <a:rPr lang="es-AR" altLang="es-AR" sz="1800" dirty="0">
                <a:solidFill>
                  <a:srgbClr val="FF0000"/>
                </a:solidFill>
                <a:cs typeface="Arial" panose="020B0604020202020204" pitchFamily="34" charset="0"/>
              </a:rPr>
              <a:t>FORZAMIENTO RADIATIVO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altLang="es-AR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>
            <a:spLocks noChangeArrowheads="1"/>
          </p:cNvSpPr>
          <p:nvPr/>
        </p:nvSpPr>
        <p:spPr bwMode="auto">
          <a:xfrm>
            <a:off x="729253" y="3065045"/>
            <a:ext cx="8109347" cy="324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altLang="es-AR" sz="165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buClr>
                <a:srgbClr val="ACD433"/>
              </a:buClr>
              <a:buFont typeface="Wingdings 3" panose="05040102010807070707" pitchFamily="18" charset="2"/>
              <a:buNone/>
            </a:pPr>
            <a:r>
              <a:rPr lang="es-AR" altLang="es-AR" sz="1800" dirty="0">
                <a:solidFill>
                  <a:srgbClr val="FF0000"/>
                </a:solidFill>
                <a:cs typeface="Arial" panose="020B0604020202020204" pitchFamily="34" charset="0"/>
              </a:rPr>
              <a:t>FORZAMIENTO RADIATIVO: </a:t>
            </a:r>
            <a:r>
              <a:rPr lang="es-AR" altLang="es-AR" sz="1800" b="1" dirty="0">
                <a:solidFill>
                  <a:srgbClr val="000000"/>
                </a:solidFill>
              </a:rPr>
              <a:t>Cambio en la radiación </a:t>
            </a:r>
            <a:r>
              <a:rPr lang="es-AR" altLang="es-AR" sz="1800" dirty="0">
                <a:solidFill>
                  <a:srgbClr val="000000"/>
                </a:solidFill>
              </a:rPr>
              <a:t>(calor) entrante o saliente de un sistema climático. El </a:t>
            </a:r>
            <a:r>
              <a:rPr lang="es-AR" altLang="es-AR" sz="1800" b="1" dirty="0">
                <a:solidFill>
                  <a:srgbClr val="000000"/>
                </a:solidFill>
              </a:rPr>
              <a:t>forzamiento positivo </a:t>
            </a:r>
            <a:r>
              <a:rPr lang="es-AR" altLang="es-AR" sz="1800" dirty="0">
                <a:solidFill>
                  <a:srgbClr val="000000"/>
                </a:solidFill>
              </a:rPr>
              <a:t>tiende a </a:t>
            </a:r>
            <a:r>
              <a:rPr lang="es-AR" altLang="es-AR" sz="1800" b="1" dirty="0">
                <a:solidFill>
                  <a:srgbClr val="000000"/>
                </a:solidFill>
              </a:rPr>
              <a:t>calentar el sistema </a:t>
            </a:r>
            <a:r>
              <a:rPr lang="es-AR" altLang="es-AR" sz="1800" dirty="0">
                <a:solidFill>
                  <a:srgbClr val="000000"/>
                </a:solidFill>
              </a:rPr>
              <a:t>(más energía recibida que emitida), mientras que uno </a:t>
            </a:r>
            <a:r>
              <a:rPr lang="es-AR" altLang="es-AR" sz="1800" b="1" dirty="0">
                <a:solidFill>
                  <a:srgbClr val="000000"/>
                </a:solidFill>
              </a:rPr>
              <a:t>negativo lo enfría </a:t>
            </a:r>
            <a:r>
              <a:rPr lang="es-AR" altLang="es-AR" sz="1800" dirty="0">
                <a:solidFill>
                  <a:srgbClr val="000000"/>
                </a:solidFill>
              </a:rPr>
              <a:t>(más energía perdida que recibida). Considerando el sistema climático de la Tierra, las posibles causas de forzamiento radiativo son: </a:t>
            </a:r>
            <a:r>
              <a:rPr lang="es-AR" altLang="es-AR" sz="1800" b="1" dirty="0">
                <a:solidFill>
                  <a:srgbClr val="000000"/>
                </a:solidFill>
              </a:rPr>
              <a:t>un cambio en la radiación solar incidente </a:t>
            </a:r>
            <a:r>
              <a:rPr lang="es-AR" altLang="es-AR" sz="1800" dirty="0">
                <a:solidFill>
                  <a:srgbClr val="000000"/>
                </a:solidFill>
              </a:rPr>
              <a:t>o los efectos de los </a:t>
            </a:r>
            <a:r>
              <a:rPr lang="es-AR" altLang="es-AR" sz="1800" b="1" dirty="0">
                <a:solidFill>
                  <a:srgbClr val="000000"/>
                </a:solidFill>
              </a:rPr>
              <a:t>cambios en las cantidades emitidas de gases de efecto invernadero </a:t>
            </a:r>
            <a:r>
              <a:rPr lang="es-AR" altLang="es-AR" sz="1800" dirty="0">
                <a:solidFill>
                  <a:srgbClr val="000000"/>
                </a:solidFill>
              </a:rPr>
              <a:t>a la atmósfera.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altLang="es-AR" sz="1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altLang="es-AR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DCBFB28-A726-41D4-A1C4-F949225A1AA0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A66BDCA-E4A4-4499-94B6-D808746F2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4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 Imagen" descr="03.png">
            <a:extLst>
              <a:ext uri="{FF2B5EF4-FFF2-40B4-BE49-F238E27FC236}">
                <a16:creationId xmlns:a16="http://schemas.microsoft.com/office/drawing/2014/main" id="{DEAA18DD-A00C-4CDD-AB8B-83A160128A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89853" y="1521373"/>
            <a:ext cx="8325309" cy="422339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¿QUÉ ES LA VARIABILIDAD CLIMÁTICA? - Contexto</a:t>
            </a: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2326816" y="5006406"/>
            <a:ext cx="4226967" cy="440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Promedio: 1000 mm</a:t>
            </a:r>
          </a:p>
        </p:txBody>
      </p:sp>
      <p:sp>
        <p:nvSpPr>
          <p:cNvPr id="23" name="Rectangle 5"/>
          <p:cNvSpPr txBox="1">
            <a:spLocks noChangeArrowheads="1"/>
          </p:cNvSpPr>
          <p:nvPr/>
        </p:nvSpPr>
        <p:spPr bwMode="auto">
          <a:xfrm>
            <a:off x="1068346" y="5611347"/>
            <a:ext cx="6743905" cy="440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Nunca es el promedio: Varía todos los años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29" y="2108436"/>
            <a:ext cx="7012541" cy="276045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EE1DA12-E24D-40D2-82F2-0F4A4022FF01}"/>
              </a:ext>
            </a:extLst>
          </p:cNvPr>
          <p:cNvSpPr/>
          <p:nvPr/>
        </p:nvSpPr>
        <p:spPr>
          <a:xfrm>
            <a:off x="0" y="1034047"/>
            <a:ext cx="2786332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1a - Clarificar los conceptos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F35F194-5D92-4D43-B545-C7E9AC0C6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02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 Imagen" descr="03.png">
            <a:extLst>
              <a:ext uri="{FF2B5EF4-FFF2-40B4-BE49-F238E27FC236}">
                <a16:creationId xmlns:a16="http://schemas.microsoft.com/office/drawing/2014/main" id="{C973B452-2B42-4945-BC4B-0C97E7C15E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7522" name="Picture 2" descr="http://cambioclimaticoglobal.com/wp-content/uploads/2013/08/forzantes-radiativ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40" y="1554110"/>
            <a:ext cx="5623322" cy="414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ángulo 3"/>
          <p:cNvSpPr>
            <a:spLocks noChangeArrowheads="1"/>
          </p:cNvSpPr>
          <p:nvPr/>
        </p:nvSpPr>
        <p:spPr bwMode="auto">
          <a:xfrm>
            <a:off x="747606" y="5608927"/>
            <a:ext cx="80188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altLang="es-AR" sz="1800" dirty="0">
                <a:solidFill>
                  <a:srgbClr val="000000"/>
                </a:solidFill>
              </a:rPr>
              <a:t>La mayor contribución al</a:t>
            </a:r>
            <a:r>
              <a:rPr lang="es-AR" altLang="es-AR" sz="1800" dirty="0">
                <a:solidFill>
                  <a:srgbClr val="FF0000"/>
                </a:solidFill>
              </a:rPr>
              <a:t> forzamiento radiativo </a:t>
            </a:r>
            <a:r>
              <a:rPr lang="es-AR" altLang="es-AR" sz="1800" dirty="0">
                <a:solidFill>
                  <a:srgbClr val="000000"/>
                </a:solidFill>
              </a:rPr>
              <a:t>total es causado por el incremento en la concentración de CO2  en la atmósfera, desde 1750</a:t>
            </a:r>
            <a:endParaRPr lang="en-US" altLang="es-AR" sz="1800" dirty="0">
              <a:solidFill>
                <a:srgbClr val="00000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9F264F-87F8-4925-AE96-605B17455400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2F8B111-B34C-42E6-B1C9-9B4B4329F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86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2">
                <a:lumMod val="60000"/>
                <a:lumOff val="40000"/>
              </a:schemeClr>
            </a:gs>
            <a:gs pos="12000">
              <a:schemeClr val="accent1">
                <a:lumMod val="40000"/>
                <a:lumOff val="60000"/>
              </a:schemeClr>
            </a:gs>
            <a:gs pos="100000">
              <a:schemeClr val="tx1"/>
            </a:gs>
            <a:gs pos="33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Imagen" descr="03.png">
            <a:extLst>
              <a:ext uri="{FF2B5EF4-FFF2-40B4-BE49-F238E27FC236}">
                <a16:creationId xmlns:a16="http://schemas.microsoft.com/office/drawing/2014/main" id="{83DCBD4B-C6D2-4939-9A5D-FEE2EAECF5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9506" name="Title 1"/>
          <p:cNvSpPr>
            <a:spLocks noGrp="1"/>
          </p:cNvSpPr>
          <p:nvPr>
            <p:ph type="ctrTitle"/>
          </p:nvPr>
        </p:nvSpPr>
        <p:spPr bwMode="auto">
          <a:xfrm>
            <a:off x="935182" y="3042703"/>
            <a:ext cx="8305800" cy="11025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AR" altLang="es-AR" sz="3900" b="1" dirty="0">
                <a:solidFill>
                  <a:schemeClr val="bg1"/>
                </a:solidFill>
                <a:latin typeface="Calibri" panose="020F0502020204030204" pitchFamily="34" charset="0"/>
              </a:rPr>
              <a:t>Escenarios de forzantes antrópicos</a:t>
            </a:r>
            <a:br>
              <a:rPr lang="es-AR" altLang="es-AR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es-AR" altLang="es-AR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1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 Imagen" descr="03.png">
            <a:extLst>
              <a:ext uri="{FF2B5EF4-FFF2-40B4-BE49-F238E27FC236}">
                <a16:creationId xmlns:a16="http://schemas.microsoft.com/office/drawing/2014/main" id="{C73C01B9-E3DD-431A-87D7-18BFDB189C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0530" name="1 CuadroTexto"/>
          <p:cNvSpPr txBox="1">
            <a:spLocks noChangeArrowheads="1"/>
          </p:cNvSpPr>
          <p:nvPr/>
        </p:nvSpPr>
        <p:spPr bwMode="auto">
          <a:xfrm>
            <a:off x="609601" y="1687467"/>
            <a:ext cx="8001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endParaRPr lang="es-AR" altLang="es-AR" sz="2400" b="1" u="sng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85783"/>
            <a:r>
              <a:rPr lang="en-US" altLang="es-AR" sz="2400" b="1" u="sng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Escenarios</a:t>
            </a:r>
            <a:r>
              <a:rPr lang="en-US" altLang="es-AR" sz="2400" b="1" u="sng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altLang="es-AR" sz="2400" b="1" u="sng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Forzante</a:t>
            </a:r>
            <a:r>
              <a:rPr lang="en-US" altLang="es-AR" sz="2400" b="1" u="sng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Radiativo (RF)</a:t>
            </a:r>
          </a:p>
          <a:p>
            <a:pPr algn="ctr" defTabSz="685783"/>
            <a:endParaRPr lang="en-US" altLang="es-AR" sz="2400" b="1" u="sng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85783"/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Resultan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cambios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concentraciones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emisiones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atmosféricas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 gases de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invernadero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(CO2, N2O, CH4 y CFCs)  y de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uso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del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suelo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para el </a:t>
            </a:r>
            <a:r>
              <a:rPr lang="en-US" altLang="es-AR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período</a:t>
            </a:r>
            <a:r>
              <a:rPr lang="en-US" alt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2006-2100. </a:t>
            </a:r>
          </a:p>
          <a:p>
            <a:pPr defTabSz="685783"/>
            <a:endParaRPr lang="en-US" altLang="es-AR" sz="24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94237" y="1605431"/>
            <a:ext cx="6155531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685783">
              <a:defRPr/>
            </a:pPr>
            <a:r>
              <a:rPr lang="es-A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RCPs</a:t>
            </a:r>
            <a:r>
              <a:rPr lang="es-AR" sz="21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: </a:t>
            </a:r>
            <a:r>
              <a:rPr lang="es-AR" sz="2100" b="1" dirty="0" err="1">
                <a:solidFill>
                  <a:srgbClr val="5492CD"/>
                </a:solidFill>
                <a:latin typeface="Calibri" panose="020F0502020204030204" pitchFamily="34" charset="0"/>
                <a:cs typeface="Arial" charset="0"/>
              </a:rPr>
              <a:t>R</a:t>
            </a:r>
            <a:r>
              <a:rPr lang="es-A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epresentative</a:t>
            </a:r>
            <a:r>
              <a:rPr lang="es-AR" sz="21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AR" sz="2100" b="1" dirty="0" err="1">
                <a:solidFill>
                  <a:srgbClr val="5492CD"/>
                </a:solidFill>
                <a:latin typeface="Calibri" panose="020F0502020204030204" pitchFamily="34" charset="0"/>
                <a:cs typeface="Arial" charset="0"/>
              </a:rPr>
              <a:t>C</a:t>
            </a:r>
            <a:r>
              <a:rPr lang="es-A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oncentration</a:t>
            </a:r>
            <a:r>
              <a:rPr lang="es-AR" sz="21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AR" sz="2100" b="1" dirty="0" err="1">
                <a:solidFill>
                  <a:srgbClr val="5492CD"/>
                </a:solidFill>
                <a:latin typeface="Calibri" panose="020F0502020204030204" pitchFamily="34" charset="0"/>
                <a:cs typeface="Arial" charset="0"/>
              </a:rPr>
              <a:t>P</a:t>
            </a:r>
            <a:r>
              <a:rPr lang="es-A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athways</a:t>
            </a:r>
            <a:endParaRPr lang="es-AR" sz="2100" b="1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609601" y="4070570"/>
            <a:ext cx="828402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• RCP2.6, RCP4.5, RCP6.0 y RCP8.5 </a:t>
            </a:r>
          </a:p>
          <a:p>
            <a:pPr defTabSz="685783"/>
            <a:endParaRPr lang="en-US" altLang="es-AR" sz="24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defTabSz="685783"/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• Los números “2.6”, etc., indican el valor de RF en el año 2100 </a:t>
            </a:r>
          </a:p>
          <a:p>
            <a:pPr algn="just" defTabSz="685783"/>
            <a:endParaRPr lang="es-AR" altLang="es-AR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defTabSz="685783"/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• RCPs son “</a:t>
            </a:r>
            <a:r>
              <a:rPr lang="en-US" altLang="es-A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Representativos</a:t>
            </a:r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” (</a:t>
            </a:r>
            <a:r>
              <a:rPr lang="en-US" altLang="es-A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existen</a:t>
            </a:r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s-A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otros</a:t>
            </a:r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s-A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n-US" altLang="es-A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literatura</a:t>
            </a:r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s-A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científica</a:t>
            </a:r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s-A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similares</a:t>
            </a:r>
            <a:r>
              <a:rPr lang="en-US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783"/>
            <a:endParaRPr lang="es-AR" altLang="es-AR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245A53-B6C7-4B33-9B72-89357B02519D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9865ECD-ACFF-46F4-8AEF-000AB1446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5 Imagen" descr="03.png">
            <a:extLst>
              <a:ext uri="{FF2B5EF4-FFF2-40B4-BE49-F238E27FC236}">
                <a16:creationId xmlns:a16="http://schemas.microsoft.com/office/drawing/2014/main" id="{053E14FE-3422-442F-AF81-F854D7EADA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1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5" y="2260917"/>
            <a:ext cx="6420736" cy="42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57399" y="1776170"/>
            <a:ext cx="6890656" cy="507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s-AR" sz="2700" b="1" dirty="0" err="1">
                <a:solidFill>
                  <a:srgbClr val="5492CD"/>
                </a:solidFill>
                <a:latin typeface="Calibri" panose="020F0502020204030204" pitchFamily="34" charset="0"/>
                <a:cs typeface="Arial" charset="0"/>
              </a:rPr>
              <a:t>R</a:t>
            </a:r>
            <a:r>
              <a:rPr lang="es-AR" sz="2700" b="1" dirty="0" err="1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epresentative</a:t>
            </a:r>
            <a:r>
              <a:rPr lang="es-AR" sz="27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AR" sz="2700" b="1" dirty="0" err="1">
                <a:solidFill>
                  <a:srgbClr val="5492CD"/>
                </a:solidFill>
                <a:latin typeface="Calibri" panose="020F0502020204030204" pitchFamily="34" charset="0"/>
                <a:cs typeface="Arial" charset="0"/>
              </a:rPr>
              <a:t>C</a:t>
            </a:r>
            <a:r>
              <a:rPr lang="es-AR" sz="2700" b="1" dirty="0" err="1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oncentration</a:t>
            </a:r>
            <a:r>
              <a:rPr lang="es-AR" sz="27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AR" sz="2700" b="1" dirty="0" err="1">
                <a:solidFill>
                  <a:srgbClr val="5492CD"/>
                </a:solidFill>
                <a:latin typeface="Calibri" panose="020F0502020204030204" pitchFamily="34" charset="0"/>
                <a:cs typeface="Arial" charset="0"/>
              </a:rPr>
              <a:t>P</a:t>
            </a:r>
            <a:r>
              <a:rPr lang="es-AR" sz="2700" b="1" dirty="0" err="1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athways</a:t>
            </a:r>
            <a:endParaRPr lang="es-AR" sz="2700" b="1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51556" name="3 CuadroTexto"/>
          <p:cNvSpPr txBox="1">
            <a:spLocks noChangeArrowheads="1"/>
          </p:cNvSpPr>
          <p:nvPr/>
        </p:nvSpPr>
        <p:spPr bwMode="auto">
          <a:xfrm>
            <a:off x="5697265" y="2984223"/>
            <a:ext cx="93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&gt; 1370 ppm</a:t>
            </a:r>
          </a:p>
        </p:txBody>
      </p:sp>
      <p:sp>
        <p:nvSpPr>
          <p:cNvPr id="151557" name="4 CuadroTexto"/>
          <p:cNvSpPr txBox="1">
            <a:spLocks noChangeArrowheads="1"/>
          </p:cNvSpPr>
          <p:nvPr/>
        </p:nvSpPr>
        <p:spPr bwMode="auto">
          <a:xfrm>
            <a:off x="5792516" y="4214002"/>
            <a:ext cx="7473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850 ppm</a:t>
            </a:r>
          </a:p>
        </p:txBody>
      </p:sp>
      <p:sp>
        <p:nvSpPr>
          <p:cNvPr id="151558" name="5 CuadroTexto"/>
          <p:cNvSpPr txBox="1">
            <a:spLocks noChangeArrowheads="1"/>
          </p:cNvSpPr>
          <p:nvPr/>
        </p:nvSpPr>
        <p:spPr bwMode="auto">
          <a:xfrm>
            <a:off x="5792516" y="4829470"/>
            <a:ext cx="7473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650 ppm</a:t>
            </a:r>
          </a:p>
        </p:txBody>
      </p:sp>
      <p:sp>
        <p:nvSpPr>
          <p:cNvPr id="151559" name="6 CuadroTexto"/>
          <p:cNvSpPr txBox="1">
            <a:spLocks noChangeArrowheads="1"/>
          </p:cNvSpPr>
          <p:nvPr/>
        </p:nvSpPr>
        <p:spPr bwMode="auto">
          <a:xfrm>
            <a:off x="5792516" y="5616609"/>
            <a:ext cx="7473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490 ppm</a:t>
            </a:r>
          </a:p>
        </p:txBody>
      </p:sp>
      <p:sp>
        <p:nvSpPr>
          <p:cNvPr id="9" name="7 Rectángulo"/>
          <p:cNvSpPr>
            <a:spLocks noChangeArrowheads="1"/>
          </p:cNvSpPr>
          <p:nvPr/>
        </p:nvSpPr>
        <p:spPr bwMode="auto">
          <a:xfrm>
            <a:off x="5392949" y="2270442"/>
            <a:ext cx="14585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783"/>
            <a:r>
              <a:rPr lang="es-AR" altLang="es-AR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es-AR" altLang="es-AR" sz="1350" b="1" baseline="-25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AR" altLang="es-AR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atmosférico </a:t>
            </a:r>
            <a:endParaRPr lang="es-AR" altLang="es-AR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6549190" y="5030827"/>
            <a:ext cx="2100863" cy="38308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Mitigación </a:t>
            </a:r>
            <a:r>
              <a:rPr lang="es-ES" sz="16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RCP 2.6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7289592" y="3959495"/>
            <a:ext cx="1569725" cy="66401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Estabilización </a:t>
            </a:r>
            <a:r>
              <a:rPr lang="es-ES" sz="16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RCP4.5 y 6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2659085" y="2570088"/>
            <a:ext cx="1999507" cy="66401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 muy alto de emisiones </a:t>
            </a:r>
            <a:r>
              <a:rPr lang="es-ES" sz="16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RCP8.5</a:t>
            </a:r>
          </a:p>
        </p:txBody>
      </p:sp>
      <p:cxnSp>
        <p:nvCxnSpPr>
          <p:cNvPr id="8" name="Conector recto de flecha 7"/>
          <p:cNvCxnSpPr>
            <a:stCxn id="12" idx="3"/>
          </p:cNvCxnSpPr>
          <p:nvPr/>
        </p:nvCxnSpPr>
        <p:spPr>
          <a:xfrm flipV="1">
            <a:off x="4658592" y="2819773"/>
            <a:ext cx="1357307" cy="8232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stCxn id="10" idx="1"/>
          </p:cNvCxnSpPr>
          <p:nvPr/>
        </p:nvCxnSpPr>
        <p:spPr>
          <a:xfrm flipH="1">
            <a:off x="6122210" y="5222369"/>
            <a:ext cx="426980" cy="22141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>
            <a:stCxn id="11" idx="1"/>
          </p:cNvCxnSpPr>
          <p:nvPr/>
        </p:nvCxnSpPr>
        <p:spPr>
          <a:xfrm flipH="1" flipV="1">
            <a:off x="6141966" y="4125406"/>
            <a:ext cx="1147626" cy="166095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>
            <a:stCxn id="11" idx="1"/>
          </p:cNvCxnSpPr>
          <p:nvPr/>
        </p:nvCxnSpPr>
        <p:spPr>
          <a:xfrm flipH="1">
            <a:off x="6141966" y="4291501"/>
            <a:ext cx="1147626" cy="40650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B466213-DFC9-46C0-9567-15FB1757B478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3E23420-7ED5-4224-895E-77815E8EE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 Imagen" descr="03.png">
            <a:extLst>
              <a:ext uri="{FF2B5EF4-FFF2-40B4-BE49-F238E27FC236}">
                <a16:creationId xmlns:a16="http://schemas.microsoft.com/office/drawing/2014/main" id="{55B7AB41-A099-4695-AFE6-24859D957F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2578" name="7 Grupo"/>
          <p:cNvGrpSpPr>
            <a:grpSpLocks/>
          </p:cNvGrpSpPr>
          <p:nvPr/>
        </p:nvGrpSpPr>
        <p:grpSpPr bwMode="auto">
          <a:xfrm>
            <a:off x="1064664" y="2713047"/>
            <a:ext cx="6535156" cy="2698274"/>
            <a:chOff x="190321" y="2106706"/>
            <a:chExt cx="9681298" cy="3997333"/>
          </a:xfrm>
        </p:grpSpPr>
        <p:grpSp>
          <p:nvGrpSpPr>
            <p:cNvPr id="152584" name="6 Grupo"/>
            <p:cNvGrpSpPr>
              <a:grpSpLocks/>
            </p:cNvGrpSpPr>
            <p:nvPr/>
          </p:nvGrpSpPr>
          <p:grpSpPr bwMode="auto">
            <a:xfrm>
              <a:off x="190321" y="2106706"/>
              <a:ext cx="9681298" cy="3997333"/>
              <a:chOff x="190883" y="1855567"/>
              <a:chExt cx="9681298" cy="3997333"/>
            </a:xfrm>
          </p:grpSpPr>
          <p:pic>
            <p:nvPicPr>
              <p:cNvPr id="152586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883" y="1855567"/>
                <a:ext cx="8557581" cy="3997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2587" name="2 CuadroTexto"/>
              <p:cNvSpPr txBox="1">
                <a:spLocks noChangeArrowheads="1"/>
              </p:cNvSpPr>
              <p:nvPr/>
            </p:nvSpPr>
            <p:spPr bwMode="auto">
              <a:xfrm>
                <a:off x="8622040" y="4103652"/>
                <a:ext cx="1249578" cy="444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defTabSz="685783"/>
                <a:r>
                  <a:rPr lang="es-AR" altLang="es-AR" sz="1350" b="1">
                    <a:solidFill>
                      <a:srgbClr val="7030A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0.3-1.7</a:t>
                </a:r>
                <a:r>
                  <a:rPr lang="es-AR" altLang="es-AR" sz="1350" b="1">
                    <a:solidFill>
                      <a:srgbClr val="7030A0"/>
                    </a:solidFill>
                    <a:latin typeface="Calibri" panose="020F050202020403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C</a:t>
                </a:r>
                <a:endParaRPr lang="es-AR" altLang="es-AR" sz="1350" b="1">
                  <a:solidFill>
                    <a:srgbClr val="7030A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588" name="5 CuadroTexto"/>
              <p:cNvSpPr txBox="1">
                <a:spLocks noChangeArrowheads="1"/>
              </p:cNvSpPr>
              <p:nvPr/>
            </p:nvSpPr>
            <p:spPr bwMode="auto">
              <a:xfrm>
                <a:off x="8622603" y="3115276"/>
                <a:ext cx="1249578" cy="444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defTabSz="685783"/>
                <a:r>
                  <a:rPr lang="es-AR" altLang="es-AR" sz="1350" b="1">
                    <a:solidFill>
                      <a:srgbClr val="C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2.6-4.8</a:t>
                </a:r>
                <a:r>
                  <a:rPr lang="es-AR" altLang="es-AR" sz="1350" b="1">
                    <a:solidFill>
                      <a:srgbClr val="C00000"/>
                    </a:solidFill>
                    <a:latin typeface="Calibri" panose="020F050202020403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C</a:t>
                </a:r>
                <a:endParaRPr lang="es-AR" altLang="es-AR" sz="1350" b="1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4 Rectángulo"/>
            <p:cNvSpPr/>
            <p:nvPr/>
          </p:nvSpPr>
          <p:spPr>
            <a:xfrm>
              <a:off x="227255" y="2106706"/>
              <a:ext cx="636737" cy="5767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s-AR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715300" y="5618904"/>
            <a:ext cx="7311798" cy="783958"/>
            <a:chOff x="395536" y="5229200"/>
            <a:chExt cx="8352928" cy="1045329"/>
          </a:xfrm>
        </p:grpSpPr>
        <p:sp>
          <p:nvSpPr>
            <p:cNvPr id="11" name="Abgerundetes Rechteck 4"/>
            <p:cNvSpPr/>
            <p:nvPr/>
          </p:nvSpPr>
          <p:spPr>
            <a:xfrm>
              <a:off x="395536" y="5229200"/>
              <a:ext cx="8352928" cy="1008112"/>
            </a:xfrm>
            <a:prstGeom prst="round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685783">
                <a:defRPr/>
              </a:pPr>
              <a:endParaRPr lang="de-CH" kern="0">
                <a:solidFill>
                  <a:schemeClr val="bg1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2583" name="TextBox 8"/>
            <p:cNvSpPr txBox="1">
              <a:spLocks noChangeArrowheads="1"/>
            </p:cNvSpPr>
            <p:nvPr/>
          </p:nvSpPr>
          <p:spPr bwMode="auto">
            <a:xfrm>
              <a:off x="467544" y="5289595"/>
              <a:ext cx="8208913" cy="984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defTabSz="685783"/>
              <a:r>
                <a:rPr lang="es-AR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La temperatura media global </a:t>
              </a:r>
              <a:r>
                <a:rPr lang="es-AR" altLang="es-AR" sz="2100" b="1" i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probablemente</a:t>
              </a:r>
              <a:r>
                <a:rPr lang="es-AR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superará en 1.5°C al promedio del período 1986-2005 (excepto escenario RCP 2.6)</a:t>
              </a:r>
            </a:p>
          </p:txBody>
        </p:sp>
      </p:grp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454493245"/>
              </p:ext>
            </p:extLst>
          </p:nvPr>
        </p:nvGraphicFramePr>
        <p:xfrm>
          <a:off x="467280" y="1758277"/>
          <a:ext cx="8209439" cy="757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2581" name="Textfeld 5"/>
          <p:cNvSpPr txBox="1">
            <a:spLocks noChangeArrowheads="1"/>
          </p:cNvSpPr>
          <p:nvPr/>
        </p:nvSpPr>
        <p:spPr bwMode="auto">
          <a:xfrm rot="-5400000">
            <a:off x="6952468" y="4045819"/>
            <a:ext cx="15247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de-CH" altLang="es-AR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(IPCC 2013, Fig. SPM.7a)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200E5F5-A35F-4AEF-9427-E4759D48276E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DFF1DD2-9E1C-483E-853B-7C332243E6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 Imagen" descr="03.png">
            <a:extLst>
              <a:ext uri="{FF2B5EF4-FFF2-40B4-BE49-F238E27FC236}">
                <a16:creationId xmlns:a16="http://schemas.microsoft.com/office/drawing/2014/main" id="{38754626-70A9-4A61-92B0-77DCD9AC42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360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25" y="2726712"/>
            <a:ext cx="4093369" cy="309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679621219"/>
              </p:ext>
            </p:extLst>
          </p:nvPr>
        </p:nvGraphicFramePr>
        <p:xfrm>
          <a:off x="692561" y="1746230"/>
          <a:ext cx="7758876" cy="70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3604" name="Textfeld 7"/>
          <p:cNvSpPr txBox="1">
            <a:spLocks noChangeArrowheads="1"/>
          </p:cNvSpPr>
          <p:nvPr/>
        </p:nvSpPr>
        <p:spPr bwMode="auto">
          <a:xfrm rot="-5400000">
            <a:off x="6712014" y="3814228"/>
            <a:ext cx="145264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de-CH" altLang="es-A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(IPCC 2013, Fig. SPM.9)</a:t>
            </a:r>
          </a:p>
        </p:txBody>
      </p:sp>
      <p:grpSp>
        <p:nvGrpSpPr>
          <p:cNvPr id="8" name="7 Grupo"/>
          <p:cNvGrpSpPr>
            <a:grpSpLocks/>
          </p:cNvGrpSpPr>
          <p:nvPr/>
        </p:nvGrpSpPr>
        <p:grpSpPr bwMode="auto">
          <a:xfrm>
            <a:off x="277585" y="5909289"/>
            <a:ext cx="8588828" cy="485775"/>
            <a:chOff x="395536" y="5229200"/>
            <a:chExt cx="8352928" cy="1007385"/>
          </a:xfrm>
        </p:grpSpPr>
        <p:sp>
          <p:nvSpPr>
            <p:cNvPr id="9" name="Abgerundetes Rechteck 4"/>
            <p:cNvSpPr/>
            <p:nvPr/>
          </p:nvSpPr>
          <p:spPr>
            <a:xfrm>
              <a:off x="395536" y="5229200"/>
              <a:ext cx="8352928" cy="1007385"/>
            </a:xfrm>
            <a:prstGeom prst="round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685783">
                <a:defRPr/>
              </a:pPr>
              <a:endParaRPr lang="de-CH" sz="2100" kern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3611" name="TextBox 8"/>
            <p:cNvSpPr txBox="1">
              <a:spLocks noChangeArrowheads="1"/>
            </p:cNvSpPr>
            <p:nvPr/>
          </p:nvSpPr>
          <p:spPr bwMode="auto">
            <a:xfrm>
              <a:off x="467544" y="5289592"/>
              <a:ext cx="8208912" cy="86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defTabSz="685783"/>
              <a:r>
                <a:rPr lang="en-US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El </a:t>
              </a:r>
              <a:r>
                <a:rPr lang="en-US" altLang="es-AR" sz="2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nivel</a:t>
              </a:r>
              <a:r>
                <a:rPr lang="en-US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s-AR" sz="2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medio</a:t>
              </a:r>
              <a:r>
                <a:rPr lang="en-US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del mar </a:t>
              </a:r>
              <a:r>
                <a:rPr lang="en-US" altLang="es-AR" sz="2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continuará</a:t>
              </a:r>
              <a:r>
                <a:rPr lang="en-US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s-AR" sz="2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ascendiendo</a:t>
              </a:r>
              <a:r>
                <a:rPr lang="en-US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s-AR" sz="2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durante</a:t>
              </a:r>
              <a:r>
                <a:rPr lang="en-US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el </a:t>
              </a:r>
              <a:r>
                <a:rPr lang="en-US" altLang="es-AR" sz="2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siglo</a:t>
              </a:r>
              <a:r>
                <a:rPr lang="en-US" altLang="es-AR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XXI</a:t>
              </a:r>
            </a:p>
          </p:txBody>
        </p:sp>
      </p:grpSp>
      <p:sp>
        <p:nvSpPr>
          <p:cNvPr id="153606" name="10 CuadroTexto"/>
          <p:cNvSpPr txBox="1">
            <a:spLocks noChangeArrowheads="1"/>
          </p:cNvSpPr>
          <p:nvPr/>
        </p:nvSpPr>
        <p:spPr bwMode="auto">
          <a:xfrm>
            <a:off x="6482263" y="4671001"/>
            <a:ext cx="6751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350" b="1">
                <a:solidFill>
                  <a:srgbClr val="7030A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0.26 m</a:t>
            </a:r>
          </a:p>
        </p:txBody>
      </p:sp>
      <p:sp>
        <p:nvSpPr>
          <p:cNvPr id="153607" name="11 CuadroTexto"/>
          <p:cNvSpPr txBox="1">
            <a:spLocks noChangeArrowheads="1"/>
          </p:cNvSpPr>
          <p:nvPr/>
        </p:nvSpPr>
        <p:spPr bwMode="auto">
          <a:xfrm>
            <a:off x="6502504" y="2833867"/>
            <a:ext cx="6751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350" b="1">
                <a:solidFill>
                  <a:srgbClr val="EF550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0.98 m</a:t>
            </a:r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5339261" y="4815067"/>
            <a:ext cx="1134666" cy="0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5348786" y="2995792"/>
            <a:ext cx="1133475" cy="0"/>
          </a:xfrm>
          <a:prstGeom prst="straightConnector1">
            <a:avLst/>
          </a:prstGeom>
          <a:ln w="28575">
            <a:solidFill>
              <a:schemeClr val="accent5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CE84770-7C70-4FB5-8BDD-02900A6A56B4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71CEB6B-6E8C-4566-899E-43D5308EB4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5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 Imagen" descr="03.png">
            <a:extLst>
              <a:ext uri="{FF2B5EF4-FFF2-40B4-BE49-F238E27FC236}">
                <a16:creationId xmlns:a16="http://schemas.microsoft.com/office/drawing/2014/main" id="{F47FA88E-B2B2-45B5-A061-A89C1F2683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5650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b="2431"/>
          <a:stretch>
            <a:fillRect/>
          </a:stretch>
        </p:blipFill>
        <p:spPr bwMode="auto">
          <a:xfrm>
            <a:off x="2337461" y="2523755"/>
            <a:ext cx="4317376" cy="413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5651" name="Grupo 3"/>
          <p:cNvGrpSpPr>
            <a:grpSpLocks/>
          </p:cNvGrpSpPr>
          <p:nvPr/>
        </p:nvGrpSpPr>
        <p:grpSpPr bwMode="auto">
          <a:xfrm>
            <a:off x="706931" y="1694145"/>
            <a:ext cx="7578435" cy="701278"/>
            <a:chOff x="0" y="234"/>
            <a:chExt cx="8498334" cy="935634"/>
          </a:xfrm>
        </p:grpSpPr>
        <p:sp>
          <p:nvSpPr>
            <p:cNvPr id="5" name="Rectángulo redondeado 4"/>
            <p:cNvSpPr/>
            <p:nvPr/>
          </p:nvSpPr>
          <p:spPr>
            <a:xfrm>
              <a:off x="0" y="234"/>
              <a:ext cx="8498334" cy="935634"/>
            </a:xfrm>
            <a:prstGeom prst="round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46039" y="46300"/>
              <a:ext cx="8406255" cy="843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0010" tIns="80010" rIns="80010" bIns="80010" spcCol="1270" anchor="ctr"/>
            <a:lstStyle/>
            <a:p>
              <a:pPr algn="ctr" defTabSz="933427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AR" sz="2400" b="1" dirty="0">
                  <a:solidFill>
                    <a:srgbClr val="000000"/>
                  </a:solidFill>
                  <a:latin typeface="Calibri" pitchFamily="34" charset="0"/>
                </a:rPr>
                <a:t>Cambios proyectados extensión del hielo marino en el HN y pH del océano superficial respecto de 1986-2005</a:t>
              </a:r>
            </a:p>
          </p:txBody>
        </p:sp>
      </p:grpSp>
      <p:sp>
        <p:nvSpPr>
          <p:cNvPr id="155652" name="CuadroTexto 6"/>
          <p:cNvSpPr txBox="1">
            <a:spLocks noChangeArrowheads="1"/>
          </p:cNvSpPr>
          <p:nvPr/>
        </p:nvSpPr>
        <p:spPr bwMode="auto">
          <a:xfrm flipH="1">
            <a:off x="6654836" y="5173407"/>
            <a:ext cx="20289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783"/>
            <a:r>
              <a:rPr lang="es-AR" altLang="es-A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Acidificación de los océanos</a:t>
            </a:r>
          </a:p>
        </p:txBody>
      </p:sp>
      <p:sp>
        <p:nvSpPr>
          <p:cNvPr id="155653" name="CuadroTexto 7"/>
          <p:cNvSpPr txBox="1">
            <a:spLocks noChangeArrowheads="1"/>
          </p:cNvSpPr>
          <p:nvPr/>
        </p:nvSpPr>
        <p:spPr bwMode="auto">
          <a:xfrm flipH="1">
            <a:off x="6654836" y="2968369"/>
            <a:ext cx="20289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783"/>
            <a:r>
              <a:rPr lang="es-AR" altLang="es-A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Retracción del hielo marino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A4863B2-67DF-4C6F-85E4-AAD418F04AC3}"/>
              </a:ext>
            </a:extLst>
          </p:cNvPr>
          <p:cNvSpPr/>
          <p:nvPr/>
        </p:nvSpPr>
        <p:spPr>
          <a:xfrm>
            <a:off x="2839111" y="1033507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E6D3EBE-8F9C-4EEB-81EB-388ECFD6EA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395" y="1006716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1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Imagen" descr="03.png">
            <a:extLst>
              <a:ext uri="{FF2B5EF4-FFF2-40B4-BE49-F238E27FC236}">
                <a16:creationId xmlns:a16="http://schemas.microsoft.com/office/drawing/2014/main" id="{3306A06D-B463-406E-9F20-D220629FC1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NASA- Climate Change and Global Warm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03.png">
            <a:extLst>
              <a:ext uri="{FF2B5EF4-FFF2-40B4-BE49-F238E27FC236}">
                <a16:creationId xmlns:a16="http://schemas.microsoft.com/office/drawing/2014/main" id="{36791259-54EE-4CBD-A7A6-CB71B9418C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6674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565944" y="2877344"/>
            <a:ext cx="8012112" cy="11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s-AR" altLang="es-AR" sz="3900" b="1" dirty="0">
                <a:solidFill>
                  <a:schemeClr val="bg1"/>
                </a:solidFill>
                <a:latin typeface="Calibri" panose="020F0502020204030204" pitchFamily="34" charset="0"/>
              </a:rPr>
              <a:t>Distribución espacial de los cambios:</a:t>
            </a:r>
            <a:br>
              <a:rPr lang="es-AR" altLang="es-AR" sz="39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s-AR" altLang="es-AR" sz="3900" b="1" dirty="0">
                <a:solidFill>
                  <a:schemeClr val="bg1"/>
                </a:solidFill>
                <a:latin typeface="Calibri" panose="020F0502020204030204" pitchFamily="34" charset="0"/>
              </a:rPr>
              <a:t>Mapas de proyecciones regionales</a:t>
            </a:r>
          </a:p>
        </p:txBody>
      </p:sp>
    </p:spTree>
    <p:extLst>
      <p:ext uri="{BB962C8B-B14F-4D97-AF65-F5344CB8AC3E}">
        <p14:creationId xmlns:p14="http://schemas.microsoft.com/office/powerpoint/2010/main" val="3700014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5 Imagen" descr="03.png">
            <a:extLst>
              <a:ext uri="{FF2B5EF4-FFF2-40B4-BE49-F238E27FC236}">
                <a16:creationId xmlns:a16="http://schemas.microsoft.com/office/drawing/2014/main" id="{7E53702E-50DC-4442-864F-D8819C7E9C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17" y="2486142"/>
            <a:ext cx="7172325" cy="4074795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389510" y="5972853"/>
            <a:ext cx="17956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Magrin et al. (2014)</a:t>
            </a:r>
            <a:endParaRPr lang="es-AR" sz="135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82" y="3316193"/>
            <a:ext cx="845820" cy="9829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018" y="3234582"/>
            <a:ext cx="1468755" cy="771525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H="1">
            <a:off x="3380574" y="3443268"/>
            <a:ext cx="1800322" cy="38000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3380573" y="3707405"/>
            <a:ext cx="1800323" cy="140695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98" y="5159666"/>
            <a:ext cx="1382467" cy="728347"/>
          </a:xfrm>
          <a:prstGeom prst="rect">
            <a:avLst/>
          </a:prstGeom>
        </p:spPr>
      </p:pic>
      <p:cxnSp>
        <p:nvCxnSpPr>
          <p:cNvPr id="48" name="Conector recto de flecha 47"/>
          <p:cNvCxnSpPr/>
          <p:nvPr/>
        </p:nvCxnSpPr>
        <p:spPr>
          <a:xfrm flipV="1">
            <a:off x="1152473" y="5523839"/>
            <a:ext cx="1203245" cy="1224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V="1">
            <a:off x="1135847" y="4271683"/>
            <a:ext cx="1164939" cy="132545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/>
          <p:cNvSpPr/>
          <p:nvPr/>
        </p:nvSpPr>
        <p:spPr>
          <a:xfrm>
            <a:off x="4097137" y="3246593"/>
            <a:ext cx="787395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50" b="1" dirty="0">
                <a:solidFill>
                  <a:schemeClr val="bg1"/>
                </a:solidFill>
              </a:rPr>
              <a:t>7: Amazonas</a:t>
            </a:r>
            <a:endParaRPr lang="es-AR" sz="750" dirty="0"/>
          </a:p>
        </p:txBody>
      </p:sp>
      <p:sp>
        <p:nvSpPr>
          <p:cNvPr id="52" name="Rectángulo 51"/>
          <p:cNvSpPr/>
          <p:nvPr/>
        </p:nvSpPr>
        <p:spPr>
          <a:xfrm>
            <a:off x="396624" y="5174599"/>
            <a:ext cx="5677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50" b="1" dirty="0">
                <a:solidFill>
                  <a:schemeClr val="bg1"/>
                </a:solidFill>
              </a:rPr>
              <a:t>10: SESA</a:t>
            </a:r>
            <a:endParaRPr lang="es-AR" sz="750" dirty="0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8"/>
          <a:srcRect l="58327" t="40412" r="34124" b="49141"/>
          <a:stretch/>
        </p:blipFill>
        <p:spPr>
          <a:xfrm>
            <a:off x="8348213" y="4219045"/>
            <a:ext cx="690293" cy="537329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3789" y="3234582"/>
            <a:ext cx="1680210" cy="874395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7670323" y="3246592"/>
            <a:ext cx="147367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750" b="1" dirty="0">
                <a:solidFill>
                  <a:schemeClr val="bg1"/>
                </a:solidFill>
              </a:rPr>
              <a:t>6: México y Centroamérica</a:t>
            </a:r>
            <a:endParaRPr lang="es-AR" sz="750" dirty="0"/>
          </a:p>
        </p:txBody>
      </p:sp>
      <p:cxnSp>
        <p:nvCxnSpPr>
          <p:cNvPr id="60" name="Conector recto de flecha 59"/>
          <p:cNvCxnSpPr/>
          <p:nvPr/>
        </p:nvCxnSpPr>
        <p:spPr>
          <a:xfrm flipH="1" flipV="1">
            <a:off x="6756581" y="3535352"/>
            <a:ext cx="2257457" cy="26808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/>
          <p:cNvCxnSpPr/>
          <p:nvPr/>
        </p:nvCxnSpPr>
        <p:spPr>
          <a:xfrm flipH="1">
            <a:off x="6756581" y="3643290"/>
            <a:ext cx="2257457" cy="11668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Imagen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8039" y="5017666"/>
            <a:ext cx="1503045" cy="777240"/>
          </a:xfrm>
          <a:prstGeom prst="rect">
            <a:avLst/>
          </a:prstGeom>
        </p:spPr>
      </p:pic>
      <p:cxnSp>
        <p:nvCxnSpPr>
          <p:cNvPr id="69" name="Conector recto de flecha 68"/>
          <p:cNvCxnSpPr/>
          <p:nvPr/>
        </p:nvCxnSpPr>
        <p:spPr>
          <a:xfrm flipH="1" flipV="1">
            <a:off x="7053525" y="4193385"/>
            <a:ext cx="1845298" cy="110283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/>
          <p:cNvCxnSpPr/>
          <p:nvPr/>
        </p:nvCxnSpPr>
        <p:spPr>
          <a:xfrm flipH="1">
            <a:off x="6943232" y="5397746"/>
            <a:ext cx="1955590" cy="1260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ángulo 71"/>
          <p:cNvSpPr/>
          <p:nvPr/>
        </p:nvSpPr>
        <p:spPr>
          <a:xfrm>
            <a:off x="7871770" y="5047057"/>
            <a:ext cx="5677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50" b="1" dirty="0">
                <a:solidFill>
                  <a:schemeClr val="bg1"/>
                </a:solidFill>
              </a:rPr>
              <a:t>10: SESA</a:t>
            </a:r>
            <a:endParaRPr lang="es-AR" sz="750" dirty="0"/>
          </a:p>
        </p:txBody>
      </p:sp>
      <p:sp>
        <p:nvSpPr>
          <p:cNvPr id="73" name="Rectángulo 72"/>
          <p:cNvSpPr/>
          <p:nvPr/>
        </p:nvSpPr>
        <p:spPr>
          <a:xfrm>
            <a:off x="342462" y="1395191"/>
            <a:ext cx="7947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AR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Proyecciones multimodelos del CMIP5 para 2046–2065 y 2081–2100 para los escenarios RCP2.6 y 8.5 (cambios relativos a 1986–2005)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8"/>
          <a:srcRect l="58327" t="40412" r="34124" b="49141"/>
          <a:stretch/>
        </p:blipFill>
        <p:spPr>
          <a:xfrm>
            <a:off x="148151" y="4523541"/>
            <a:ext cx="690293" cy="537329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5348AC1F-F131-4BA9-9AA5-C8D12E7E0257}"/>
              </a:ext>
            </a:extLst>
          </p:cNvPr>
          <p:cNvSpPr/>
          <p:nvPr/>
        </p:nvSpPr>
        <p:spPr>
          <a:xfrm>
            <a:off x="2817053" y="1045768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6160FF5-3116-4158-978A-AD024FC499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 Imagen" descr="03.png">
            <a:extLst>
              <a:ext uri="{FF2B5EF4-FFF2-40B4-BE49-F238E27FC236}">
                <a16:creationId xmlns:a16="http://schemas.microsoft.com/office/drawing/2014/main" id="{F298D425-8CF8-4056-A552-305737DBCB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0383" y="1670910"/>
            <a:ext cx="8325309" cy="422339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¿QUÉ ES LA VARIABILIDAD CLIMÁTICA? - Definición</a:t>
            </a:r>
          </a:p>
        </p:txBody>
      </p:sp>
      <p:sp>
        <p:nvSpPr>
          <p:cNvPr id="23" name="Rectangle 5"/>
          <p:cNvSpPr txBox="1">
            <a:spLocks noChangeArrowheads="1"/>
          </p:cNvSpPr>
          <p:nvPr/>
        </p:nvSpPr>
        <p:spPr bwMode="auto">
          <a:xfrm>
            <a:off x="420065" y="4853805"/>
            <a:ext cx="8225627" cy="13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A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Variabilidad Climática: </a:t>
            </a:r>
            <a:r>
              <a:rPr lang="es-A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Refiere a </a:t>
            </a:r>
            <a:r>
              <a:rPr lang="es-AR" sz="21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variaciones en el estado medio</a:t>
            </a:r>
            <a:r>
              <a:rPr lang="es-AR" sz="2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otras propiedades estadísticas (desvío estándar, ocurrencia de extremos) del clima en todas las </a:t>
            </a:r>
            <a:r>
              <a:rPr lang="es-AR" sz="21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escalas temporales y espaciales</a:t>
            </a:r>
            <a:r>
              <a:rPr lang="es-A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excluyendo los eventos individuales del tiempo (IPCC, 2014).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66" y="2283987"/>
            <a:ext cx="6132924" cy="240878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89C6D26-389D-4F4C-BCA0-9D2EAEE660F3}"/>
              </a:ext>
            </a:extLst>
          </p:cNvPr>
          <p:cNvSpPr/>
          <p:nvPr/>
        </p:nvSpPr>
        <p:spPr>
          <a:xfrm>
            <a:off x="0" y="1034047"/>
            <a:ext cx="2786332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1a - Clarificar los conceptos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DF6994A-C5DF-432E-B18D-97867B339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939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 descr="03.png">
            <a:extLst>
              <a:ext uri="{FF2B5EF4-FFF2-40B4-BE49-F238E27FC236}">
                <a16:creationId xmlns:a16="http://schemas.microsoft.com/office/drawing/2014/main" id="{85A3A7B7-CC5A-4592-864F-DE6206BF83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48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50"/>
          <a:stretch/>
        </p:blipFill>
        <p:spPr bwMode="auto">
          <a:xfrm>
            <a:off x="120775" y="2616583"/>
            <a:ext cx="3271477" cy="208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57" y="4957313"/>
            <a:ext cx="3821906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5 CuadroTexto"/>
          <p:cNvSpPr txBox="1">
            <a:spLocks noChangeArrowheads="1"/>
          </p:cNvSpPr>
          <p:nvPr/>
        </p:nvSpPr>
        <p:spPr bwMode="auto">
          <a:xfrm>
            <a:off x="1351700" y="2329374"/>
            <a:ext cx="1191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2016-2035</a:t>
            </a:r>
          </a:p>
        </p:txBody>
      </p:sp>
      <p:sp>
        <p:nvSpPr>
          <p:cNvPr id="164870" name="6 CuadroTexto"/>
          <p:cNvSpPr txBox="1">
            <a:spLocks noChangeArrowheads="1"/>
          </p:cNvSpPr>
          <p:nvPr/>
        </p:nvSpPr>
        <p:spPr bwMode="auto">
          <a:xfrm>
            <a:off x="4017380" y="2329374"/>
            <a:ext cx="1191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2046-2065</a:t>
            </a:r>
          </a:p>
        </p:txBody>
      </p:sp>
      <p:sp>
        <p:nvSpPr>
          <p:cNvPr id="164871" name="7 CuadroTexto"/>
          <p:cNvSpPr txBox="1">
            <a:spLocks noChangeArrowheads="1"/>
          </p:cNvSpPr>
          <p:nvPr/>
        </p:nvSpPr>
        <p:spPr bwMode="auto">
          <a:xfrm>
            <a:off x="6550908" y="2359690"/>
            <a:ext cx="1191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2081-2100</a:t>
            </a:r>
          </a:p>
        </p:txBody>
      </p:sp>
      <p:sp>
        <p:nvSpPr>
          <p:cNvPr id="164872" name="8 CuadroTexto"/>
          <p:cNvSpPr txBox="1">
            <a:spLocks noChangeArrowheads="1"/>
          </p:cNvSpPr>
          <p:nvPr/>
        </p:nvSpPr>
        <p:spPr bwMode="auto">
          <a:xfrm>
            <a:off x="1710553" y="1663833"/>
            <a:ext cx="5853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783"/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Cambios de temperatura anual (</a:t>
            </a:r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C) (RCP4.5)</a:t>
            </a:r>
            <a:endParaRPr lang="es-AR" altLang="es-AR" sz="24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9" b="34676"/>
          <a:stretch/>
        </p:blipFill>
        <p:spPr bwMode="auto">
          <a:xfrm>
            <a:off x="2994978" y="2586165"/>
            <a:ext cx="3230546" cy="211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6" b="1509"/>
          <a:stretch/>
        </p:blipFill>
        <p:spPr bwMode="auto">
          <a:xfrm>
            <a:off x="5784891" y="2640324"/>
            <a:ext cx="3184444" cy="203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B474E02-6A2D-49C8-8DC1-28C7348FC2BD}"/>
              </a:ext>
            </a:extLst>
          </p:cNvPr>
          <p:cNvSpPr/>
          <p:nvPr/>
        </p:nvSpPr>
        <p:spPr>
          <a:xfrm>
            <a:off x="2817053" y="1045768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7F0E281-B040-46AA-87E4-1800352660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5898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 Imagen" descr="03.png">
            <a:extLst>
              <a:ext uri="{FF2B5EF4-FFF2-40B4-BE49-F238E27FC236}">
                <a16:creationId xmlns:a16="http://schemas.microsoft.com/office/drawing/2014/main" id="{29D437AF-E903-4ECE-9182-40DA679DF8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8" y="2136571"/>
            <a:ext cx="7714463" cy="438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2 CuadroTexto"/>
          <p:cNvSpPr txBox="1">
            <a:spLocks noChangeArrowheads="1"/>
          </p:cNvSpPr>
          <p:nvPr/>
        </p:nvSpPr>
        <p:spPr bwMode="auto">
          <a:xfrm>
            <a:off x="1754269" y="1536026"/>
            <a:ext cx="5400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783"/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Cambios de temperatura anual (</a:t>
            </a:r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C)</a:t>
            </a:r>
            <a:endParaRPr lang="es-AR" altLang="es-AR" sz="24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BF824F1-F8D4-4E12-AB3A-5542FE2C2209}"/>
              </a:ext>
            </a:extLst>
          </p:cNvPr>
          <p:cNvSpPr/>
          <p:nvPr/>
        </p:nvSpPr>
        <p:spPr>
          <a:xfrm>
            <a:off x="2817053" y="1045768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7A8AA9-FF80-4739-A36A-24E65D87BD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60808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5 Imagen" descr="03.png">
            <a:extLst>
              <a:ext uri="{FF2B5EF4-FFF2-40B4-BE49-F238E27FC236}">
                <a16:creationId xmlns:a16="http://schemas.microsoft.com/office/drawing/2014/main" id="{827C1EAD-4733-4B56-BEA8-422B2F2C83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793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25"/>
          <a:stretch/>
        </p:blipFill>
        <p:spPr bwMode="auto">
          <a:xfrm>
            <a:off x="252837" y="2975963"/>
            <a:ext cx="3184497" cy="201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19" y="5119882"/>
            <a:ext cx="3779044" cy="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4 CuadroTexto"/>
          <p:cNvSpPr txBox="1">
            <a:spLocks noChangeArrowheads="1"/>
          </p:cNvSpPr>
          <p:nvPr/>
        </p:nvSpPr>
        <p:spPr bwMode="auto">
          <a:xfrm>
            <a:off x="1151571" y="2705167"/>
            <a:ext cx="9428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2016-2035</a:t>
            </a:r>
          </a:p>
        </p:txBody>
      </p:sp>
      <p:sp>
        <p:nvSpPr>
          <p:cNvPr id="167941" name="5 CuadroTexto"/>
          <p:cNvSpPr txBox="1">
            <a:spLocks noChangeArrowheads="1"/>
          </p:cNvSpPr>
          <p:nvPr/>
        </p:nvSpPr>
        <p:spPr bwMode="auto">
          <a:xfrm>
            <a:off x="4084117" y="2660159"/>
            <a:ext cx="9428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2046-2065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3" b="34520"/>
          <a:stretch/>
        </p:blipFill>
        <p:spPr bwMode="auto">
          <a:xfrm>
            <a:off x="2943819" y="2905873"/>
            <a:ext cx="3256361" cy="215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7"/>
          <a:stretch/>
        </p:blipFill>
        <p:spPr bwMode="auto">
          <a:xfrm>
            <a:off x="5727827" y="2905872"/>
            <a:ext cx="3298569" cy="226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8 CuadroTexto"/>
          <p:cNvSpPr txBox="1">
            <a:spLocks noChangeArrowheads="1"/>
          </p:cNvSpPr>
          <p:nvPr/>
        </p:nvSpPr>
        <p:spPr bwMode="auto">
          <a:xfrm>
            <a:off x="1354768" y="1893509"/>
            <a:ext cx="5853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783"/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Cambios de precipitación anual (</a:t>
            </a:r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C) (RCP4.5)</a:t>
            </a:r>
            <a:endParaRPr lang="es-AR" altLang="es-AR" sz="24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5 CuadroTexto"/>
          <p:cNvSpPr txBox="1">
            <a:spLocks noChangeArrowheads="1"/>
          </p:cNvSpPr>
          <p:nvPr/>
        </p:nvSpPr>
        <p:spPr bwMode="auto">
          <a:xfrm>
            <a:off x="7207881" y="2651078"/>
            <a:ext cx="9428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783"/>
            <a:r>
              <a:rPr lang="es-AR" altLang="es-AR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2081-2100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67E302B-579F-465B-9599-FA2AFBD159CF}"/>
              </a:ext>
            </a:extLst>
          </p:cNvPr>
          <p:cNvSpPr/>
          <p:nvPr/>
        </p:nvSpPr>
        <p:spPr>
          <a:xfrm>
            <a:off x="2817053" y="1045768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75B507A-2589-4FC7-87EC-7A1F227021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24577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 Imagen" descr="03.png">
            <a:extLst>
              <a:ext uri="{FF2B5EF4-FFF2-40B4-BE49-F238E27FC236}">
                <a16:creationId xmlns:a16="http://schemas.microsoft.com/office/drawing/2014/main" id="{0E7894DA-011D-4174-A704-F71B80AB85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9" y="2198975"/>
            <a:ext cx="7468833" cy="436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3 CuadroTexto"/>
          <p:cNvSpPr txBox="1">
            <a:spLocks noChangeArrowheads="1"/>
          </p:cNvSpPr>
          <p:nvPr/>
        </p:nvSpPr>
        <p:spPr bwMode="auto">
          <a:xfrm>
            <a:off x="1925241" y="1644415"/>
            <a:ext cx="54554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783"/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Cambios de precipitación anual (</a:t>
            </a:r>
            <a:r>
              <a:rPr lang="es-AR" altLang="es-AR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%)</a:t>
            </a:r>
            <a:endParaRPr lang="es-AR" altLang="es-AR" sz="24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E1176C4-E9A9-4689-A104-014AB15FA2D0}"/>
              </a:ext>
            </a:extLst>
          </p:cNvPr>
          <p:cNvSpPr/>
          <p:nvPr/>
        </p:nvSpPr>
        <p:spPr>
          <a:xfrm>
            <a:off x="2817053" y="1045768"/>
            <a:ext cx="2591725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B3B31E-CDC2-4494-BA97-92215F51D5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9992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03.png">
            <a:extLst>
              <a:ext uri="{FF2B5EF4-FFF2-40B4-BE49-F238E27FC236}">
                <a16:creationId xmlns:a16="http://schemas.microsoft.com/office/drawing/2014/main" id="{C1B0F790-CB52-4240-84E5-E5A86E60E8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42" name="2 Título"/>
          <p:cNvSpPr>
            <a:spLocks noGrp="1"/>
          </p:cNvSpPr>
          <p:nvPr>
            <p:ph type="ctrTitle"/>
          </p:nvPr>
        </p:nvSpPr>
        <p:spPr bwMode="auto">
          <a:xfrm>
            <a:off x="1178720" y="2472930"/>
            <a:ext cx="6481763" cy="11025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AR" altLang="es-AR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2d - Habilidad de los </a:t>
            </a:r>
            <a:r>
              <a:rPr lang="es-AR" altLang="es-AR" sz="3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GCMs</a:t>
            </a:r>
            <a:r>
              <a:rPr lang="es-AR" altLang="es-AR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br>
              <a:rPr lang="es-AR" altLang="es-AR" sz="36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s-AR" altLang="es-AR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para representar el clima regional</a:t>
            </a:r>
          </a:p>
        </p:txBody>
      </p:sp>
    </p:spTree>
    <p:extLst>
      <p:ext uri="{BB962C8B-B14F-4D97-AF65-F5344CB8AC3E}">
        <p14:creationId xmlns:p14="http://schemas.microsoft.com/office/powerpoint/2010/main" val="21827452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5 Imagen" descr="03.png">
            <a:extLst>
              <a:ext uri="{FF2B5EF4-FFF2-40B4-BE49-F238E27FC236}">
                <a16:creationId xmlns:a16="http://schemas.microsoft.com/office/drawing/2014/main" id="{0348D599-D702-4CFF-BE72-6B6680C038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4620" y="844384"/>
            <a:ext cx="8654760" cy="1285217"/>
          </a:xfrm>
        </p:spPr>
        <p:txBody>
          <a:bodyPr>
            <a:noAutofit/>
          </a:bodyPr>
          <a:lstStyle/>
          <a:p>
            <a:pPr algn="ctr"/>
            <a:r>
              <a:rPr lang="es-ES" sz="28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Regionalización de Proyecciones</a:t>
            </a:r>
          </a:p>
        </p:txBody>
      </p:sp>
      <p:sp>
        <p:nvSpPr>
          <p:cNvPr id="14" name="AutoShape 4" descr="data:image/jpeg;base64,/9j/4AAQSkZJRgABAQAAAQABAAD/2wCEAAkGBxIHBhQIBw8VFhAVGBMXFRYYFhQUHhcWGx0iFhsbHh8kKCggHR8nGx8fLT0tJS8sLjo6HSMzODYsNyguLi0BCgoKDg0OGhAQGiskICUvNi8sLyw1KzQ3OCwuLTc0NSw0NDUsLDctNywsLCwsLCwrLCwsLCwsLCwsLCwsLCwrLP/AABEIAGwA1gMBEQACEQEDEQH/xAAbAAEBAQEBAQEBAAAAAAAAAAAABwUGAwQCAf/EAEEQAAAEAgMLCgQEBwEAAAAAAAABAgMEEQUGEgcTFRchMVRzksHRIjQ2N0FTcpGTsRQyUXFCYYPwJ1KBobKzwiX/xAAaAQEAAgMBAAAAAAAAAAAAAAAAAQUDBAYC/8QALBEBAAIAAwgBBAIDAQAAAAAAAAECAwQRBRMVMjNRUnESITFBgSJhIzTwFP/aAAwDAQACEQMRAD8ApFfK0OVYYachm0rvilEdozKUiI+wbeUy8Y0zEzpo1M3mZwYiYjXVx2NeI0VraWN3htPKWjxO/jBjXiNFa2lhw2nlJxO/jBjXiNFa2lhw2nlJxO/jBjXiNFa2lhw2nlJxO/jBjXiNFa2lhw2nlJxO/jBjXiNFa2lhw2nlJxO/jBjXiNFa2lhw2nlJxO/jBjXiNFa2lhw2nlJxO/jBjXiNFa2lhw2nlJxO/jBjXiNFa2lhw2nlJxO/jBjXiNFa2lhw2nlJxO/jBjXiNFa2lhw2nlJxO/jDuIusK2KooppLaTWpLarMzlyv7iqxa/C81j8LbBv86RafzDl8ZD2jt+ahj1ZNDGQ9o7fmoNTQxkPaO35qDU0MZD2jt+ag1NDGQ9o7fmoNTQxkPaO35qDU0MZD2jt+ag1NDGQ9o7fmoNTQxkPaO35qDU0MZD2jt+ag1NDGQ9o7fmoNTQxkPaO35qDU0dlVSmFU5RPxjyCSdpSZFMyyCYJcfdo5lDeNz2IWezOayq2py1SoW6mAAAAAAAAAAAAAABYqT6r2tWxuHNZnq29unyvSr6TkYGwAAAAAAAAAAAAAACr3NejRaxzcJhEsG7RzKG8bnsQtNmc1lVtTlqlQt1MAAAAAAAAAAAAAACxUn1XtatjcOazPVt7dPlelX0nIwNgAAAAAAAAAAAAAAFXua9Gi1jm4TCJYN2jmUN43PYhabM5rKranLVKhbqYAAAAAAAAAAAAAAFipPqva1bG4c1merb26fK9KvpORgbAAAAAAAAAAAAAAAKvc16NFrHNwmESwbtHMobxuexC02ZzWVW1OWqVC3UwAAAAAAAAAAAAAALFSfVe1q2Nw5rM9W3t0+V6VfScjA2AAAAAAAAAAAAAAAVe5r0aLWObhMIlg3aOZQ3jc9iFpszmsqtqctUqFupgB1cLUhyKovCbUXD3ki5SrS5JPtI8mcpjUtnIrf4TWdW9XJTNfnFo0eC6pH8AuOYi4dxts0Es0KUdm0ciM8n7kJ/8AV/KKzWYmXn/yfxm0WidH0RVR3IWjCpJ2Lh7yZTSq0uSvoRZO0ea5yLW+EVnV6tkprX5TaNGVV+rkRWBw0wCSsp+dajspT9z+ozY2PTC5mDBy98Wf4tVio6ot02KOjoV10iM7CVqnkz9khhnORWNbVmIZ4yXynSt4mXlQ1THKYgDjIaIYJKSm4RqVNHbysn0IesXNxh2+M1l5wsnOJX5RaGdRtC4RpY6OZiGiVOSFGarLhzkRJyDJfG+FPlMSx0wPnf4RaHrWWri6uuJai3m1OHlsINRmRdhnMiyCMDMRi/WInROPl5wfpMxqxBnawAsVJ9V7WrY3Dmsz1be3T5XpV9JyMDYAHtBsFExKWVLSif4lTIiyTy/vtAa1N1ZcoWHJ2Leamr5UkapqLtMsnZMDV+KPoA46jlRyYhlKUfOSjURoyyKeTtAfVA1QdpGBOLgXmlkU5kRqnMinZzZw0NWRRkAcfGfC3xDajyFbMymqcrOY8oDSKrKjpXBhRLF9+lpXzfy5s4aGr5KcoZVCxHw77ral9qUmZmnJMpzIs5GAzAAAAVe5r0aLWObhMIlg3aOZQ3jc9iFpszmsqtqctUqFupgBUKpw3xly9+HJaU2lOFaWdlJZU5z7BU5i3xzVZXOWr8srMOapujFVcq80mGiCV8UbhPWFJWhRNmViRynktGNvCxIxsSdY5ft+2ni4c4GHGk833/TerL1Uwn6XsY1sD/bt+21mP9Sv6e9Nf+RcqaZg8l+sWzLtt8pXnmEYX+TNzNvwnF/x5SIr+U8omk3KIjSjIFUnCIyI5TyHkMWWJh1xK/GyrwsW2Hb5Vd7cxTfqu0glaiTaTI1HmKaFZT/IhXZ76YmH/wB+VlkI1wr/APfhkVboFpin4d1FJQyzS60ZJSbk1GSiyFyc5jNjY9pw7R8J+zFhZetcSs/OPvD+3Wuln6TfuYbP6P7edo9b9OLG80ABYqT6r2tWxuHNZnq29unyvSr6TkYGwAP0j5y+5AO2un54XwOf8CZRDHoXotHfZj/MhCWlVqllULVn4xGUiiiJZfVBoKZfv6Ah9NZKISmmoenKPysvONGqWYlGZZfsfv8AcSPhY6y/11+xh+U/h8Vfulr/AOl/rSIkhz4AAAKvc16NFrHNwmESwbtHMobxuexC02ZzWVW1OWqVC3UwAp1CtobueO0S5Ew5PO2lJI3UfikZTPsMVWLMzmIvFZ0j+lzhViMvNJtGs/2nrqnFqTRrjhGhC1JQVorCTUclGR5pGeWYso+MfziPuqp+UzFJn7KJTjKImoLNFNRUObzRINRX5EuSRzkfaKzCmYzE3ms6T/S2xqxbLxSLRrH9s6r9OMUzVU6s006TSkyvLp5shzTP8yPzIZcbBvh4u+pGveGDBxqYmDucSdO0vCgqqswNKX6n4mFVDJSr5XkqtHmLJnkPWLmbWrphxOvpGDla0triTGntpVCvcHVyKbiIhhJxCTJsjcSRlyVJ5RdmUxizetsSsxE/T7suUiK4VomY+v2ctVaBvNam7860lLDiFrUbiSSZJURnZP8AENvHvrhTpE/WGngYemNGsx9Jal1I0RVNpj4R5tbakJRyVpUZGUzOZFmLKMWQ1rT4zExLLtCIm/ziYcUN5XgCxUn1XtatjcOazPVt7dPlelX0nIwNgACORzIBQaXJmt9FMuQ0S22+2UjQ4dnORTLzIShjRiW6Dq87R6X0OvvqRavZ2koQk55+05iEv0mDIqlqhzfZvhu36zfEzskmUvF+QD7Kh0622yqiKVURNHymzUciIyO0ZT7MuUvzEwiXzwRodr8uNvrZNIdUs1KWkiMjmXJ+oflP4etZKMTSlZFxrUTD3pRt53UkciSlJ5P6GCHP1lbaZpx1ujbN5I02bJzL5SnI/vMQlmAACr3NejRaxzcJhEsG7RzKG8bnsQtNmc1lVtTlqlQt1MAAAAAAAAAAAAAACxUn1XtatjcOazPVt7dPlelX0nIwNgAAAAAAAAAAAAAAFXua9Gi1jm4TCJYN2jmUN43PYhabM5rKranLVKhbqYAAAAAAAAAAAAAAFipPqva1bG4c1merb26fK9KvpORgbAAAAAAAAAAAAAAAKvc16NFrHNwmESwbtHMobxuexC02ZzWVW1OWqVC3UwAAAAAAAAAAAAAALFSfVe1q2Nw5rM9W3t0+V6VfScjA2AAAAAAAAAAAAAAAVe5r0aLWObhMIlg3aOZQ3jc9iFpszmsqtqctUqFupgAAAAAAAAAAAAAAWKk+q9rVsbhzWZ6tvbp8r0q+k5GBsAAAAAAAAAAAAAAAq9zXo0Wsc3CYRLBu0cyhvG57ELTZnNZVbT5apVMW6mJgEwCYBMAmATAJgEwCYBMAmAsNKH/C5rVsbhzeZ6tvbp8r0q+k5mNdsEwCYBMAmATAJgEwCYBMAmATAVe5r0ZLWObhMIl0z8MiJIiiG0qlmtJJUvMeotMfaXmaxP3h44LY0dr00cB63l+8vO7p2gwWxo7Xpo4BvL95N3TtBgtjR2vTRwDeX7ybunaDBbGjtemjgG8v3k3dO0GC2NHa9NHAN5fvJu6doMFsaO16aOAby/eTd07QYLY0dr00cA3l+8m7p2gwWxo7Xpo4BvL95N3TtBgtjR2vTRwDeX7ybunaDBbGjtemjgG8v3k3dO0GC2NHa9NHAN5fvJu6doMFsaO16aOAby/eTd07Q9zh0KZvKkJsfyyKXlmHiZ1e4jT7PLBzPcN7CeABg5nuG9hPAAwcz3DewngAYOZ7hvYTwAMHM9w3sJ4AGDme4b2E8ADBzPcN7CeABg5nuG9hPAAwcz3DewngAYOZ7hvYTwAMHM9w3sJ4AGDme4b2E8AHs00llFhlJJL6EREQD//Z"/>
          <p:cNvSpPr>
            <a:spLocks noChangeAspect="1" noChangeArrowheads="1"/>
          </p:cNvSpPr>
          <p:nvPr/>
        </p:nvSpPr>
        <p:spPr bwMode="auto">
          <a:xfrm>
            <a:off x="116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 dirty="0">
              <a:solidFill>
                <a:prstClr val="white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16474" y="5627390"/>
            <a:ext cx="8395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</a:rPr>
              <a:t>CMIP5 = Quinta Fase del Proyecto de Intercomparación de Modelos Acoplados</a:t>
            </a:r>
            <a:endParaRPr lang="es-AR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17" name="Flecha doblada hacia arriba 16"/>
          <p:cNvSpPr/>
          <p:nvPr/>
        </p:nvSpPr>
        <p:spPr>
          <a:xfrm rot="5400000">
            <a:off x="541473" y="6066817"/>
            <a:ext cx="388784" cy="20242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8" name="Rectángulo 17"/>
          <p:cNvSpPr/>
          <p:nvPr/>
        </p:nvSpPr>
        <p:spPr>
          <a:xfrm>
            <a:off x="935892" y="6042251"/>
            <a:ext cx="8395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</a:rPr>
              <a:t>Reproducen adecuadamente T global y P de gran escala</a:t>
            </a:r>
            <a:endParaRPr lang="es-AR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4883" r="48823" b="9431"/>
          <a:stretch/>
        </p:blipFill>
        <p:spPr>
          <a:xfrm>
            <a:off x="400679" y="2263348"/>
            <a:ext cx="6381610" cy="310828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18709" y="5237695"/>
            <a:ext cx="25523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350" b="1" dirty="0">
                <a:solidFill>
                  <a:schemeClr val="bg1"/>
                </a:solidFill>
              </a:rPr>
              <a:t>https://cmip.llnl.gov/cmip5/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8A91BFB-8B89-4A2D-948D-25340779106C}"/>
              </a:ext>
            </a:extLst>
          </p:cNvPr>
          <p:cNvSpPr/>
          <p:nvPr/>
        </p:nvSpPr>
        <p:spPr>
          <a:xfrm>
            <a:off x="2817053" y="1045768"/>
            <a:ext cx="3597602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71CD85D-8A56-4915-999E-4CC1D2259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240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5 Imagen" descr="03.png">
            <a:extLst>
              <a:ext uri="{FF2B5EF4-FFF2-40B4-BE49-F238E27FC236}">
                <a16:creationId xmlns:a16="http://schemas.microsoft.com/office/drawing/2014/main" id="{0DD9DCB9-5B5A-429F-BDCF-7922015315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2"/>
          <p:cNvSpPr txBox="1">
            <a:spLocks/>
          </p:cNvSpPr>
          <p:nvPr/>
        </p:nvSpPr>
        <p:spPr>
          <a:xfrm>
            <a:off x="409345" y="1733764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prstClr val="black"/>
                </a:solidFill>
              </a:rPr>
              <a:t>MOTIVACIÓN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2026097" y="2078528"/>
            <a:ext cx="5636399" cy="40862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Necesidad de proyecciones climáticas confiables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878223" y="2763787"/>
            <a:ext cx="5932149" cy="94494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de GCMs que mejor representen el clima histórico</a:t>
            </a:r>
          </a:p>
          <a:p>
            <a:pPr algn="ctr"/>
            <a:endParaRPr lang="es-ES" sz="1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capacidad para simular el clima futuro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924837" y="3991787"/>
            <a:ext cx="5782352" cy="34624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Sustento para estimación de impactos del cambio climático </a:t>
            </a:r>
          </a:p>
        </p:txBody>
      </p:sp>
      <p:sp>
        <p:nvSpPr>
          <p:cNvPr id="16" name="Flecha curvada hacia la derecha 15"/>
          <p:cNvSpPr/>
          <p:nvPr/>
        </p:nvSpPr>
        <p:spPr>
          <a:xfrm rot="213375">
            <a:off x="1643116" y="3286580"/>
            <a:ext cx="289775" cy="764963"/>
          </a:xfrm>
          <a:prstGeom prst="curvedRightArrow">
            <a:avLst>
              <a:gd name="adj1" fmla="val 25854"/>
              <a:gd name="adj2" fmla="val 66750"/>
              <a:gd name="adj3" fmla="val 2500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chemeClr val="tx1"/>
              </a:solidFill>
            </a:endParaRPr>
          </a:p>
        </p:txBody>
      </p:sp>
      <p:cxnSp>
        <p:nvCxnSpPr>
          <p:cNvPr id="18" name="Conector recto 17"/>
          <p:cNvCxnSpPr>
            <a:stCxn id="12" idx="2"/>
            <a:endCxn id="13" idx="0"/>
          </p:cNvCxnSpPr>
          <p:nvPr/>
        </p:nvCxnSpPr>
        <p:spPr>
          <a:xfrm>
            <a:off x="4844297" y="2487151"/>
            <a:ext cx="1" cy="276636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echa derecha 18"/>
          <p:cNvSpPr/>
          <p:nvPr/>
        </p:nvSpPr>
        <p:spPr>
          <a:xfrm rot="5400000">
            <a:off x="4652988" y="3097106"/>
            <a:ext cx="293384" cy="28884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29" name="Rectángulo 28"/>
          <p:cNvSpPr/>
          <p:nvPr/>
        </p:nvSpPr>
        <p:spPr>
          <a:xfrm>
            <a:off x="488985" y="4768614"/>
            <a:ext cx="8245670" cy="12695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55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OBJETIVO:</a:t>
            </a:r>
            <a:r>
              <a:rPr lang="es-ES" sz="255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Evaluar la habilidad de GCMs del CMIP5 para representar apropiadamente el clima actual e histórico de la región </a:t>
            </a:r>
            <a:r>
              <a:rPr lang="es-ES" sz="255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AD25A6F-0E08-4A1F-9371-3F512C7B8E68}"/>
              </a:ext>
            </a:extLst>
          </p:cNvPr>
          <p:cNvSpPr/>
          <p:nvPr/>
        </p:nvSpPr>
        <p:spPr>
          <a:xfrm>
            <a:off x="2817053" y="1045768"/>
            <a:ext cx="3597602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EE5F262-420A-42D4-BF4E-65C596C5F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2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 Imagen" descr="03.png">
            <a:extLst>
              <a:ext uri="{FF2B5EF4-FFF2-40B4-BE49-F238E27FC236}">
                <a16:creationId xmlns:a16="http://schemas.microsoft.com/office/drawing/2014/main" id="{103C623E-DE71-4A17-9963-2FFF441E55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2"/>
          <p:cNvSpPr txBox="1">
            <a:spLocks/>
          </p:cNvSpPr>
          <p:nvPr/>
        </p:nvSpPr>
        <p:spPr>
          <a:xfrm>
            <a:off x="623880" y="1703984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prstClr val="black"/>
                </a:solidFill>
              </a:rPr>
              <a:t>REGIÓN DE ESTUDIO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3" y="2339499"/>
            <a:ext cx="4828958" cy="361406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101390" y="2339499"/>
            <a:ext cx="39743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</a:rPr>
              <a:t>Concentra el 80% de la producción de cereales del país</a:t>
            </a:r>
          </a:p>
          <a:p>
            <a:endParaRPr lang="es-E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es-E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</a:rPr>
              <a:t>Agricultura altamente influenciada por los recursos hídricos de la cuenca inferior del Río de la Plata.</a:t>
            </a:r>
          </a:p>
          <a:p>
            <a:endParaRPr lang="es-E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es-E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</a:rPr>
              <a:t>Alta vulnerabilidad a la variabilidad hidroclimática y a los eventos extremos</a:t>
            </a:r>
          </a:p>
          <a:p>
            <a:endParaRPr lang="es-AR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C1D1B31-BDD8-4B3B-B38C-DFA8533A5EEA}"/>
              </a:ext>
            </a:extLst>
          </p:cNvPr>
          <p:cNvSpPr/>
          <p:nvPr/>
        </p:nvSpPr>
        <p:spPr>
          <a:xfrm>
            <a:off x="1560851" y="6009733"/>
            <a:ext cx="18614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Lovino et al. (2018c)</a:t>
            </a:r>
            <a:endParaRPr lang="es-AR" sz="135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75A96E-9763-436A-B80D-AA53DD8622D2}"/>
              </a:ext>
            </a:extLst>
          </p:cNvPr>
          <p:cNvSpPr/>
          <p:nvPr/>
        </p:nvSpPr>
        <p:spPr>
          <a:xfrm>
            <a:off x="2817053" y="1045768"/>
            <a:ext cx="3597602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85FE7D5-4380-455C-8A4E-AF22E2A03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88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5 Imagen" descr="03.png">
            <a:extLst>
              <a:ext uri="{FF2B5EF4-FFF2-40B4-BE49-F238E27FC236}">
                <a16:creationId xmlns:a16="http://schemas.microsoft.com/office/drawing/2014/main" id="{C196CEE8-917C-43D5-8AF4-32710CEA97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66429" y="1862616"/>
            <a:ext cx="7491609" cy="422339"/>
          </a:xfrm>
        </p:spPr>
        <p:txBody>
          <a:bodyPr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Simulaciones evaluadas</a:t>
            </a:r>
          </a:p>
        </p:txBody>
      </p:sp>
      <p:sp>
        <p:nvSpPr>
          <p:cNvPr id="52" name="Título 2"/>
          <p:cNvSpPr txBox="1">
            <a:spLocks/>
          </p:cNvSpPr>
          <p:nvPr/>
        </p:nvSpPr>
        <p:spPr>
          <a:xfrm>
            <a:off x="409345" y="1543581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prstClr val="black"/>
                </a:solidFill>
              </a:rPr>
              <a:t>DATOS Y MÉTODOS</a:t>
            </a:r>
          </a:p>
        </p:txBody>
      </p:sp>
      <p:sp>
        <p:nvSpPr>
          <p:cNvPr id="15" name="Título 2"/>
          <p:cNvSpPr txBox="1">
            <a:spLocks/>
          </p:cNvSpPr>
          <p:nvPr/>
        </p:nvSpPr>
        <p:spPr>
          <a:xfrm>
            <a:off x="1234157" y="1916996"/>
            <a:ext cx="6568678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ES" sz="1800" b="1" dirty="0">
              <a:solidFill>
                <a:prstClr val="black"/>
              </a:solidFill>
            </a:endParaRPr>
          </a:p>
        </p:txBody>
      </p:sp>
      <p:sp>
        <p:nvSpPr>
          <p:cNvPr id="29" name="Rectángulo redondeado 28"/>
          <p:cNvSpPr/>
          <p:nvPr/>
        </p:nvSpPr>
        <p:spPr>
          <a:xfrm>
            <a:off x="6187082" y="2068716"/>
            <a:ext cx="1880392" cy="10215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Decadal </a:t>
            </a:r>
          </a:p>
          <a:p>
            <a:pPr algn="ctr"/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(10 y 30 años)</a:t>
            </a:r>
          </a:p>
          <a:p>
            <a:pPr algn="ctr"/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1960-2010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864948" y="2057506"/>
            <a:ext cx="1800342" cy="10215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Largo período</a:t>
            </a:r>
          </a:p>
          <a:p>
            <a:pPr algn="ctr"/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(centenal)</a:t>
            </a:r>
          </a:p>
          <a:p>
            <a:pPr algn="ctr"/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1901-2005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5042613" y="2726159"/>
            <a:ext cx="1504592" cy="5618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350" b="1" dirty="0">
                <a:solidFill>
                  <a:prstClr val="black"/>
                </a:solidFill>
                <a:ea typeface="Calibri" panose="020F0502020204030204" pitchFamily="34" charset="0"/>
              </a:rPr>
              <a:t>Predicción completa CC</a:t>
            </a:r>
            <a:endParaRPr lang="es-ES" sz="1350" b="1" dirty="0">
              <a:solidFill>
                <a:prstClr val="black"/>
              </a:solidFill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2424606" y="2714792"/>
            <a:ext cx="1226532" cy="5618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3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respuestas </a:t>
            </a:r>
          </a:p>
          <a:p>
            <a:pPr algn="ctr"/>
            <a:r>
              <a:rPr lang="es-ES" sz="13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“forzadas”</a:t>
            </a:r>
            <a:endParaRPr lang="es-E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3264141" y="2331703"/>
            <a:ext cx="2395539" cy="40862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Clima Histórico</a:t>
            </a:r>
          </a:p>
        </p:txBody>
      </p:sp>
      <p:sp>
        <p:nvSpPr>
          <p:cNvPr id="42" name="Flecha derecha 41"/>
          <p:cNvSpPr/>
          <p:nvPr/>
        </p:nvSpPr>
        <p:spPr>
          <a:xfrm>
            <a:off x="5653854" y="2384305"/>
            <a:ext cx="640940" cy="278527"/>
          </a:xfrm>
          <a:prstGeom prst="rightArrow">
            <a:avLst/>
          </a:prstGeom>
          <a:solidFill>
            <a:schemeClr val="accent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3" name="Flecha derecha 42"/>
          <p:cNvSpPr/>
          <p:nvPr/>
        </p:nvSpPr>
        <p:spPr>
          <a:xfrm rot="10800000">
            <a:off x="2679971" y="2401060"/>
            <a:ext cx="640940" cy="27852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5" name="Rectángulo redondeado 44"/>
          <p:cNvSpPr/>
          <p:nvPr/>
        </p:nvSpPr>
        <p:spPr>
          <a:xfrm>
            <a:off x="427772" y="3556932"/>
            <a:ext cx="3788206" cy="53631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55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Evaluación de 25 GCMs</a:t>
            </a:r>
          </a:p>
        </p:txBody>
      </p:sp>
      <p:sp>
        <p:nvSpPr>
          <p:cNvPr id="46" name="Rectángulo redondeado 45"/>
          <p:cNvSpPr/>
          <p:nvPr/>
        </p:nvSpPr>
        <p:spPr>
          <a:xfrm>
            <a:off x="4412932" y="3415736"/>
            <a:ext cx="4478699" cy="71508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Modelos individuales y ensambles multimodelos</a:t>
            </a:r>
          </a:p>
        </p:txBody>
      </p:sp>
      <p:sp>
        <p:nvSpPr>
          <p:cNvPr id="47" name="Rectángulo redondeado 46"/>
          <p:cNvSpPr/>
          <p:nvPr/>
        </p:nvSpPr>
        <p:spPr>
          <a:xfrm>
            <a:off x="1473577" y="5739068"/>
            <a:ext cx="6196844" cy="4597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Selección de los mejores GCMs en la región</a:t>
            </a:r>
          </a:p>
        </p:txBody>
      </p:sp>
      <p:sp>
        <p:nvSpPr>
          <p:cNvPr id="50" name="Rectángulo redondeado 49"/>
          <p:cNvSpPr/>
          <p:nvPr/>
        </p:nvSpPr>
        <p:spPr>
          <a:xfrm>
            <a:off x="409995" y="4277752"/>
            <a:ext cx="7787223" cy="10215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57168" indent="-257168" algn="ctr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Métricas estadísticas: error medio, medio cuadrático, coeficientes de eficiencia y correlación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Ciclos anuales simulados vs observados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14E8993-39D9-48A9-9393-96901184FFFF}"/>
              </a:ext>
            </a:extLst>
          </p:cNvPr>
          <p:cNvSpPr/>
          <p:nvPr/>
        </p:nvSpPr>
        <p:spPr>
          <a:xfrm>
            <a:off x="2817053" y="1045768"/>
            <a:ext cx="3597602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9EA85AE-7FF6-4E9D-92E2-DFBB570A8F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5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5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5 Imagen" descr="03.png">
            <a:extLst>
              <a:ext uri="{FF2B5EF4-FFF2-40B4-BE49-F238E27FC236}">
                <a16:creationId xmlns:a16="http://schemas.microsoft.com/office/drawing/2014/main" id="{17703BF6-E5AE-411D-ABBF-FE8E5E6AE3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ítulo 2"/>
          <p:cNvSpPr>
            <a:spLocks noGrp="1"/>
          </p:cNvSpPr>
          <p:nvPr>
            <p:ph type="title"/>
          </p:nvPr>
        </p:nvSpPr>
        <p:spPr>
          <a:xfrm>
            <a:off x="676473" y="1427623"/>
            <a:ext cx="7488154" cy="422339"/>
          </a:xfrm>
        </p:spPr>
        <p:txBody>
          <a:bodyPr/>
          <a:lstStyle/>
          <a:p>
            <a:pPr algn="ctr"/>
            <a:r>
              <a:rPr lang="es-ES" sz="1800" b="1" dirty="0">
                <a:solidFill>
                  <a:prstClr val="black"/>
                </a:solidFill>
              </a:rPr>
              <a:t>SIMULACIONES HISTÓRICAS DE LARGO PERÍODO</a:t>
            </a:r>
            <a:br>
              <a:rPr lang="es-ES" sz="1800" b="1" dirty="0">
                <a:solidFill>
                  <a:prstClr val="black"/>
                </a:solidFill>
              </a:rPr>
            </a:br>
            <a:r>
              <a:rPr lang="es-ES" sz="1800" b="1" dirty="0">
                <a:solidFill>
                  <a:schemeClr val="bg1"/>
                </a:solidFill>
              </a:rPr>
              <a:t>TEMPERATURA MEDIA (mensual)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76891"/>
              </p:ext>
            </p:extLst>
          </p:nvPr>
        </p:nvGraphicFramePr>
        <p:xfrm>
          <a:off x="1437130" y="2142630"/>
          <a:ext cx="5667159" cy="1833867"/>
        </p:xfrm>
        <a:graphic>
          <a:graphicData uri="http://schemas.openxmlformats.org/drawingml/2006/table">
            <a:tbl>
              <a:tblPr firstRow="1" firstCol="1" bandRow="1"/>
              <a:tblGrid>
                <a:gridCol w="401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794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Modelo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Correlaciones 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Errores (serie media areal mensual)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mensual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RMSE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(º</a:t>
                      </a:r>
                      <a:r>
                        <a:rPr lang="es-EC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/mes)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MAE</a:t>
                      </a: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(º</a:t>
                      </a:r>
                      <a:r>
                        <a:rPr lang="es-EC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/mes)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MBE </a:t>
                      </a: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(º</a:t>
                      </a:r>
                      <a:r>
                        <a:rPr lang="es-EC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/mes)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 1.0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0.81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CESM1-BGC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1.41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CMCC-CM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1.91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-0.25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MRI-CGCM3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2.67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2.21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NorESM1-M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1.41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Ensamble 25 prom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Ensamble 9 </a:t>
                      </a:r>
                      <a:r>
                        <a:rPr lang="es-EC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0.96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6" marR="1274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9" name="Rectángulo 28"/>
          <p:cNvSpPr/>
          <p:nvPr/>
        </p:nvSpPr>
        <p:spPr>
          <a:xfrm>
            <a:off x="1796725" y="3917954"/>
            <a:ext cx="5373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06"/>
            <a:r>
              <a:rPr lang="es-E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RMSE: error cuadrático medio        </a:t>
            </a:r>
            <a:r>
              <a:rPr lang="es-ES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</a:t>
            </a:r>
            <a:r>
              <a:rPr lang="es-E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error absoluto medio </a:t>
            </a:r>
          </a:p>
          <a:p>
            <a:pPr marL="79306"/>
            <a:r>
              <a:rPr lang="es-E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MBE: error medio                         ME: Eficiencia del modelo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337879" y="2717169"/>
            <a:ext cx="423333" cy="91261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noFill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6670681" y="2698167"/>
            <a:ext cx="447937" cy="91261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noFill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3224537" y="3611386"/>
            <a:ext cx="3907462" cy="3644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noFill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618198860"/>
              </p:ext>
            </p:extLst>
          </p:nvPr>
        </p:nvGraphicFramePr>
        <p:xfrm>
          <a:off x="164819" y="4392646"/>
          <a:ext cx="4510488" cy="18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ítulo 2"/>
          <p:cNvSpPr txBox="1">
            <a:spLocks/>
          </p:cNvSpPr>
          <p:nvPr/>
        </p:nvSpPr>
        <p:spPr>
          <a:xfrm>
            <a:off x="1084683" y="5625521"/>
            <a:ext cx="6671734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ES" sz="1650" b="1" dirty="0">
              <a:solidFill>
                <a:prstClr val="black"/>
              </a:solidFill>
            </a:endParaRPr>
          </a:p>
        </p:txBody>
      </p:sp>
      <p:sp>
        <p:nvSpPr>
          <p:cNvPr id="14" name="Título 2"/>
          <p:cNvSpPr txBox="1">
            <a:spLocks/>
          </p:cNvSpPr>
          <p:nvPr/>
        </p:nvSpPr>
        <p:spPr>
          <a:xfrm>
            <a:off x="526849" y="6267055"/>
            <a:ext cx="74916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T regional considerablemente bien simulada por GCMs</a:t>
            </a: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479863788"/>
              </p:ext>
            </p:extLst>
          </p:nvPr>
        </p:nvGraphicFramePr>
        <p:xfrm>
          <a:off x="4800399" y="4392646"/>
          <a:ext cx="4160789" cy="1827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id="{1CA131AA-24A0-4347-BB20-85EF2187D25C}"/>
              </a:ext>
            </a:extLst>
          </p:cNvPr>
          <p:cNvSpPr/>
          <p:nvPr/>
        </p:nvSpPr>
        <p:spPr>
          <a:xfrm>
            <a:off x="2817053" y="1045768"/>
            <a:ext cx="3597602" cy="351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FF4D5BE-0416-4C93-970A-A63C7D0E88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40749" y="1149421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 animBg="1"/>
      <p:bldP spid="44" grpId="0" animBg="1"/>
      <p:bldP spid="45" grpId="0" animBg="1"/>
      <p:bldGraphic spid="21" grpId="0">
        <p:bldAsOne/>
      </p:bldGraphic>
      <p:bldP spid="14" grpId="0"/>
      <p:bldGraphic spid="1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 Imagen" descr="03.png">
            <a:extLst>
              <a:ext uri="{FF2B5EF4-FFF2-40B4-BE49-F238E27FC236}">
                <a16:creationId xmlns:a16="http://schemas.microsoft.com/office/drawing/2014/main" id="{652229BB-E790-4B5F-9B0C-2AA74BA618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8793" y="1757189"/>
            <a:ext cx="8682080" cy="422339"/>
          </a:xfrm>
        </p:spPr>
        <p:txBody>
          <a:bodyPr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¿QUÉ SON LAS ESCALAS TEMPORALES DE VARIABILIDAD?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7164052" y="3190621"/>
            <a:ext cx="1561858" cy="394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Interanual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6926914" y="4089054"/>
            <a:ext cx="1834032" cy="717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Decadal o multidecadal</a:t>
            </a: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6902540" y="4983630"/>
            <a:ext cx="2280816" cy="168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Tendencia </a:t>
            </a:r>
            <a:r>
              <a:rPr lang="es-E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(posiblemente asociada a un </a:t>
            </a:r>
            <a:r>
              <a:rPr lang="es-E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s-E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largo período)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93" y="2364554"/>
            <a:ext cx="5927338" cy="2253221"/>
          </a:xfrm>
          <a:prstGeom prst="rect">
            <a:avLst/>
          </a:prstGeom>
        </p:spPr>
      </p:pic>
      <p:cxnSp>
        <p:nvCxnSpPr>
          <p:cNvPr id="25" name="Conector recto de flecha 24"/>
          <p:cNvCxnSpPr>
            <a:cxnSpLocks/>
          </p:cNvCxnSpPr>
          <p:nvPr/>
        </p:nvCxnSpPr>
        <p:spPr>
          <a:xfrm flipH="1" flipV="1">
            <a:off x="4292718" y="2806353"/>
            <a:ext cx="2729138" cy="5638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00" y="4617775"/>
            <a:ext cx="5995224" cy="1686712"/>
          </a:xfrm>
          <a:prstGeom prst="rect">
            <a:avLst/>
          </a:prstGeom>
        </p:spPr>
      </p:pic>
      <p:cxnSp>
        <p:nvCxnSpPr>
          <p:cNvPr id="5" name="Conector recto de flecha 4"/>
          <p:cNvCxnSpPr>
            <a:cxnSpLocks/>
          </p:cNvCxnSpPr>
          <p:nvPr/>
        </p:nvCxnSpPr>
        <p:spPr>
          <a:xfrm flipH="1">
            <a:off x="4376188" y="4553550"/>
            <a:ext cx="2417859" cy="6050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cxnSpLocks/>
          </p:cNvCxnSpPr>
          <p:nvPr/>
        </p:nvCxnSpPr>
        <p:spPr>
          <a:xfrm flipH="1" flipV="1">
            <a:off x="3632302" y="5437970"/>
            <a:ext cx="3161745" cy="7363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81FDDE5-2F29-4854-A8F5-82712F0C5B4E}"/>
              </a:ext>
            </a:extLst>
          </p:cNvPr>
          <p:cNvSpPr/>
          <p:nvPr/>
        </p:nvSpPr>
        <p:spPr>
          <a:xfrm>
            <a:off x="0" y="1034047"/>
            <a:ext cx="2786332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1a - Clarificar los conceptos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9D56CB3-7B1B-47CF-8413-02CB2CA95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1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 Imagen" descr="03.png">
            <a:extLst>
              <a:ext uri="{FF2B5EF4-FFF2-40B4-BE49-F238E27FC236}">
                <a16:creationId xmlns:a16="http://schemas.microsoft.com/office/drawing/2014/main" id="{B1065D76-B9F0-48A0-B54D-E3CDFBCBD4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18" y="1077543"/>
            <a:ext cx="997757" cy="5987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01" y="2292428"/>
            <a:ext cx="6775617" cy="3713934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1151571" y="1949704"/>
            <a:ext cx="6671734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50" b="1" dirty="0">
                <a:solidFill>
                  <a:prstClr val="black"/>
                </a:solidFill>
              </a:rPr>
              <a:t>Diagrama de Taylor</a:t>
            </a:r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741634" y="1489387"/>
            <a:ext cx="7491609" cy="422339"/>
          </a:xfrm>
        </p:spPr>
        <p:txBody>
          <a:bodyPr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TEMPERATURA MEDIA (mensual)</a:t>
            </a:r>
          </a:p>
        </p:txBody>
      </p:sp>
      <p:sp>
        <p:nvSpPr>
          <p:cNvPr id="4" name="Elipse 3"/>
          <p:cNvSpPr/>
          <p:nvPr/>
        </p:nvSpPr>
        <p:spPr>
          <a:xfrm>
            <a:off x="6120530" y="5316619"/>
            <a:ext cx="211791" cy="201706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cxnSp>
        <p:nvCxnSpPr>
          <p:cNvPr id="8" name="Conector recto de flecha 7"/>
          <p:cNvCxnSpPr>
            <a:stCxn id="4" idx="3"/>
          </p:cNvCxnSpPr>
          <p:nvPr/>
        </p:nvCxnSpPr>
        <p:spPr>
          <a:xfrm flipH="1">
            <a:off x="5273635" y="5488786"/>
            <a:ext cx="877910" cy="571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2"/>
          <p:cNvSpPr txBox="1">
            <a:spLocks/>
          </p:cNvSpPr>
          <p:nvPr/>
        </p:nvSpPr>
        <p:spPr>
          <a:xfrm>
            <a:off x="2149928" y="6083191"/>
            <a:ext cx="4844143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Ensamble 9 GCMs mejora performance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6710FE8-0643-402F-85CE-A573DAD36758}"/>
              </a:ext>
            </a:extLst>
          </p:cNvPr>
          <p:cNvSpPr/>
          <p:nvPr/>
        </p:nvSpPr>
        <p:spPr>
          <a:xfrm>
            <a:off x="2992244" y="1031931"/>
            <a:ext cx="3484904" cy="335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</p:spTree>
    <p:extLst>
      <p:ext uri="{BB962C8B-B14F-4D97-AF65-F5344CB8AC3E}">
        <p14:creationId xmlns:p14="http://schemas.microsoft.com/office/powerpoint/2010/main" val="10367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 descr="03.png">
            <a:extLst>
              <a:ext uri="{FF2B5EF4-FFF2-40B4-BE49-F238E27FC236}">
                <a16:creationId xmlns:a16="http://schemas.microsoft.com/office/drawing/2014/main" id="{B0150BAB-35A8-4DE3-824B-463B5E5FBE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723203"/>
              </p:ext>
            </p:extLst>
          </p:nvPr>
        </p:nvGraphicFramePr>
        <p:xfrm>
          <a:off x="1838508" y="1976033"/>
          <a:ext cx="5080273" cy="1832515"/>
        </p:xfrm>
        <a:graphic>
          <a:graphicData uri="http://schemas.openxmlformats.org/drawingml/2006/table">
            <a:tbl>
              <a:tblPr firstRow="1" firstCol="1" bandRow="1"/>
              <a:tblGrid>
                <a:gridCol w="30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1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0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79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Modelo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Correlaciones 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Errores (serie </a:t>
                      </a:r>
                      <a:r>
                        <a:rPr lang="es-EC" sz="12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</a:t>
                      </a: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areal mensual)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Mensual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RMSE (mm)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MAE</a:t>
                      </a: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MBE (mm)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A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CCSM4</a:t>
                      </a:r>
                      <a:endParaRPr lang="es-AR" sz="12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0.624</a:t>
                      </a:r>
                      <a:endParaRPr lang="es-A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44.139</a:t>
                      </a:r>
                      <a:endParaRPr lang="es-AR" sz="12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33.846</a:t>
                      </a:r>
                      <a:endParaRPr lang="es-AR" sz="12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14.460</a:t>
                      </a:r>
                      <a:endParaRPr lang="es-AR" sz="12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0.019</a:t>
                      </a:r>
                      <a:endParaRPr lang="es-A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595">
                <a:tc>
                  <a:txBody>
                    <a:bodyPr/>
                    <a:lstStyle/>
                    <a:p>
                      <a:pPr indent="2159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GFDL-ESM2M</a:t>
                      </a:r>
                      <a:endParaRPr lang="es-A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0.470</a:t>
                      </a:r>
                      <a:endParaRPr lang="es-A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47.596</a:t>
                      </a:r>
                      <a:endParaRPr lang="es-A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36.462</a:t>
                      </a:r>
                      <a:endParaRPr lang="es-A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-19.771</a:t>
                      </a:r>
                      <a:endParaRPr lang="es-A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-0.140</a:t>
                      </a:r>
                      <a:endParaRPr lang="es-A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INM-CM4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0.618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42.002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32.190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-20.583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0.112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MRI-CGCM3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0.400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46.498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35.783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-5.280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-0.088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NorESM1-M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0.635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43.634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33.369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5.127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0.042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</a:t>
                      </a: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 </a:t>
                      </a:r>
                      <a:r>
                        <a:rPr lang="es-EC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0.718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32.495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24.324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-8.985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0.469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</a:t>
                      </a: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s-EC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0.713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32.298</a:t>
                      </a:r>
                      <a:endParaRPr lang="es-AR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24.884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-0.402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0.475</a:t>
                      </a:r>
                      <a:endParaRPr lang="es-AR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21" marR="12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" name="Rectángulo 27"/>
          <p:cNvSpPr/>
          <p:nvPr/>
        </p:nvSpPr>
        <p:spPr>
          <a:xfrm>
            <a:off x="3559187" y="2514643"/>
            <a:ext cx="423333" cy="95828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noFill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391268" y="2504584"/>
            <a:ext cx="465666" cy="96834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noFill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3275193" y="3472928"/>
            <a:ext cx="3635243" cy="3501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noFill/>
            </a:endParaRPr>
          </a:p>
        </p:txBody>
      </p:sp>
      <p:graphicFrame>
        <p:nvGraphicFramePr>
          <p:cNvPr id="27" name="Gráfico 26"/>
          <p:cNvGraphicFramePr/>
          <p:nvPr>
            <p:extLst>
              <p:ext uri="{D42A27DB-BD31-4B8C-83A1-F6EECF244321}">
                <p14:modId xmlns:p14="http://schemas.microsoft.com/office/powerpoint/2010/main" val="3415770763"/>
              </p:ext>
            </p:extLst>
          </p:nvPr>
        </p:nvGraphicFramePr>
        <p:xfrm>
          <a:off x="203684" y="3985768"/>
          <a:ext cx="4572574" cy="2060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77980" y="1097812"/>
            <a:ext cx="997757" cy="598715"/>
          </a:xfrm>
          <a:prstGeom prst="rect">
            <a:avLst/>
          </a:prstGeom>
        </p:spPr>
      </p:pic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826195" y="1391047"/>
            <a:ext cx="7491609" cy="422339"/>
          </a:xfrm>
        </p:spPr>
        <p:txBody>
          <a:bodyPr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PRECIPITACIÓN (mensual)</a:t>
            </a:r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2620250572"/>
              </p:ext>
            </p:extLst>
          </p:nvPr>
        </p:nvGraphicFramePr>
        <p:xfrm>
          <a:off x="4776257" y="3985768"/>
          <a:ext cx="4307794" cy="204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ítulo 2"/>
          <p:cNvSpPr txBox="1">
            <a:spLocks/>
          </p:cNvSpPr>
          <p:nvPr/>
        </p:nvSpPr>
        <p:spPr>
          <a:xfrm>
            <a:off x="783196" y="6220355"/>
            <a:ext cx="74916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P regional simulada con eficacias disímiles por GCMs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497679E-BCAE-4235-B903-9B1DF6766288}"/>
              </a:ext>
            </a:extLst>
          </p:cNvPr>
          <p:cNvSpPr/>
          <p:nvPr/>
        </p:nvSpPr>
        <p:spPr>
          <a:xfrm>
            <a:off x="3033806" y="1052200"/>
            <a:ext cx="3484904" cy="335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</p:spTree>
    <p:extLst>
      <p:ext uri="{BB962C8B-B14F-4D97-AF65-F5344CB8AC3E}">
        <p14:creationId xmlns:p14="http://schemas.microsoft.com/office/powerpoint/2010/main" val="108710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3" grpId="0" animBg="1"/>
      <p:bldGraphic spid="27" grpId="0">
        <p:bldAsOne/>
      </p:bldGraphic>
      <p:bldGraphic spid="15" grpId="0">
        <p:bldAsOne/>
      </p:bldGraphic>
      <p:bldP spid="16" grpId="0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 descr="03.png">
            <a:extLst>
              <a:ext uri="{FF2B5EF4-FFF2-40B4-BE49-F238E27FC236}">
                <a16:creationId xmlns:a16="http://schemas.microsoft.com/office/drawing/2014/main" id="{B88572B4-6926-4055-B643-D55D1498BA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08709" y="1107530"/>
            <a:ext cx="997757" cy="5987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53" y="2561409"/>
            <a:ext cx="6922151" cy="3676895"/>
          </a:xfrm>
          <a:prstGeom prst="rect">
            <a:avLst/>
          </a:prstGeom>
        </p:spPr>
      </p:pic>
      <p:sp>
        <p:nvSpPr>
          <p:cNvPr id="7" name="Título 2"/>
          <p:cNvSpPr txBox="1">
            <a:spLocks/>
          </p:cNvSpPr>
          <p:nvPr/>
        </p:nvSpPr>
        <p:spPr>
          <a:xfrm>
            <a:off x="1123860" y="2115580"/>
            <a:ext cx="6671734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50" b="1" dirty="0">
                <a:solidFill>
                  <a:prstClr val="black"/>
                </a:solidFill>
              </a:rPr>
              <a:t>Diagrama de Taylor</a:t>
            </a: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713925" y="1519374"/>
            <a:ext cx="7491609" cy="422339"/>
          </a:xfrm>
        </p:spPr>
        <p:txBody>
          <a:bodyPr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PRECIPITACIÓN (mensual)</a:t>
            </a:r>
          </a:p>
        </p:txBody>
      </p:sp>
      <p:sp>
        <p:nvSpPr>
          <p:cNvPr id="10" name="Elipse 9"/>
          <p:cNvSpPr/>
          <p:nvPr/>
        </p:nvSpPr>
        <p:spPr>
          <a:xfrm>
            <a:off x="5848385" y="4460106"/>
            <a:ext cx="211791" cy="201706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1" name="Elipse 10"/>
          <p:cNvSpPr/>
          <p:nvPr/>
        </p:nvSpPr>
        <p:spPr>
          <a:xfrm>
            <a:off x="5384754" y="4937272"/>
            <a:ext cx="211791" cy="201706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2" name="Título 2"/>
          <p:cNvSpPr txBox="1">
            <a:spLocks/>
          </p:cNvSpPr>
          <p:nvPr/>
        </p:nvSpPr>
        <p:spPr>
          <a:xfrm>
            <a:off x="2037656" y="6246344"/>
            <a:ext cx="4844143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Ensamble 7 GCMs mejora performance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275C145-01F7-4E0C-9EEE-17C299F18057}"/>
              </a:ext>
            </a:extLst>
          </p:cNvPr>
          <p:cNvSpPr/>
          <p:nvPr/>
        </p:nvSpPr>
        <p:spPr>
          <a:xfrm>
            <a:off x="2964535" y="1061918"/>
            <a:ext cx="3484904" cy="335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</p:spTree>
    <p:extLst>
      <p:ext uri="{BB962C8B-B14F-4D97-AF65-F5344CB8AC3E}">
        <p14:creationId xmlns:p14="http://schemas.microsoft.com/office/powerpoint/2010/main" val="32340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 descr="03.png">
            <a:extLst>
              <a:ext uri="{FF2B5EF4-FFF2-40B4-BE49-F238E27FC236}">
                <a16:creationId xmlns:a16="http://schemas.microsoft.com/office/drawing/2014/main" id="{1F19329B-5DD8-4F4C-B884-BDACD994E8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ítulo 2"/>
          <p:cNvSpPr txBox="1">
            <a:spLocks/>
          </p:cNvSpPr>
          <p:nvPr/>
        </p:nvSpPr>
        <p:spPr>
          <a:xfrm>
            <a:off x="409345" y="1308862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prstClr val="black"/>
                </a:solidFill>
              </a:rPr>
              <a:t>CONCLUSIONES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01647" y="1846607"/>
            <a:ext cx="8657376" cy="187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Temperatura media regional:</a:t>
            </a: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considerablemente </a:t>
            </a:r>
            <a:r>
              <a:rPr lang="es-AR" sz="1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bien simulada por GCMs </a:t>
            </a: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analizados (r &gt; 0.9). </a:t>
            </a:r>
          </a:p>
          <a:p>
            <a:pPr algn="just">
              <a:lnSpc>
                <a:spcPct val="110000"/>
              </a:lnSpc>
            </a:pP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GCMs ajustan correctamente el ciclo anual.</a:t>
            </a:r>
          </a:p>
          <a:p>
            <a:pPr algn="just">
              <a:lnSpc>
                <a:spcPct val="110000"/>
              </a:lnSpc>
            </a:pP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Precipitación regional:</a:t>
            </a: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1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Simulada con distintas eficiencias por GCMs </a:t>
            </a: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(0.4 &lt; r &lt; 0.64). </a:t>
            </a:r>
          </a:p>
          <a:p>
            <a:pPr algn="just">
              <a:lnSpc>
                <a:spcPct val="110000"/>
              </a:lnSpc>
            </a:pP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GCMs reconocen el ciclo anual, aunque subestiman la precipitación en la temporada de lluvias y la sobreestiman levemente en invierno.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77981" y="903848"/>
            <a:ext cx="997757" cy="598715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1647" y="4752252"/>
            <a:ext cx="8657376" cy="6609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5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seleccionaron </a:t>
            </a:r>
            <a:r>
              <a:rPr lang="es-ES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</a:t>
            </a:r>
            <a:r>
              <a:rPr lang="es-ES" sz="1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GCMs</a:t>
            </a:r>
            <a:r>
              <a:rPr lang="es-ES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T y 7 para P </a:t>
            </a:r>
            <a:r>
              <a:rPr lang="es-ES" sz="15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mejor simulan ambas variables. Estos GCMs podrían otorgar mayor robustez a las proyecciones de CC regional.</a:t>
            </a:r>
            <a:endParaRPr lang="es-ES" sz="1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01647" y="5817423"/>
            <a:ext cx="8657376" cy="378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Ensambles multimodelos con los GCMs selectos logran los mejores rendimientos</a:t>
            </a:r>
            <a:endParaRPr lang="es-ES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201647" y="4072980"/>
            <a:ext cx="8657376" cy="378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Simulaciones decadales: 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similares a los de simulaciones de largo período.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1A83A3F-D3CA-49C6-8CFF-874F0E1646B7}"/>
              </a:ext>
            </a:extLst>
          </p:cNvPr>
          <p:cNvSpPr/>
          <p:nvPr/>
        </p:nvSpPr>
        <p:spPr>
          <a:xfrm>
            <a:off x="3033807" y="858236"/>
            <a:ext cx="3484904" cy="335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</p:spTree>
    <p:extLst>
      <p:ext uri="{BB962C8B-B14F-4D97-AF65-F5344CB8AC3E}">
        <p14:creationId xmlns:p14="http://schemas.microsoft.com/office/powerpoint/2010/main" val="21086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7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 Imagen" descr="03.png">
            <a:extLst>
              <a:ext uri="{FF2B5EF4-FFF2-40B4-BE49-F238E27FC236}">
                <a16:creationId xmlns:a16="http://schemas.microsoft.com/office/drawing/2014/main" id="{E76B8948-4446-4F1D-8869-145DF77B86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77981" y="1103880"/>
            <a:ext cx="997757" cy="598715"/>
          </a:xfrm>
          <a:prstGeom prst="rect">
            <a:avLst/>
          </a:prstGeom>
        </p:spPr>
      </p:pic>
      <p:sp>
        <p:nvSpPr>
          <p:cNvPr id="21" name="Título 1"/>
          <p:cNvSpPr txBox="1">
            <a:spLocks/>
          </p:cNvSpPr>
          <p:nvPr/>
        </p:nvSpPr>
        <p:spPr>
          <a:xfrm>
            <a:off x="-1833562" y="1403235"/>
            <a:ext cx="8654760" cy="59017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6A6EB33-22FF-444D-87E5-387929AE161B}"/>
              </a:ext>
            </a:extLst>
          </p:cNvPr>
          <p:cNvSpPr/>
          <p:nvPr/>
        </p:nvSpPr>
        <p:spPr>
          <a:xfrm>
            <a:off x="3033807" y="1058268"/>
            <a:ext cx="3484904" cy="335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72E26F7-3E44-4B88-9705-F969BD2826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93" t="29091" r="56046" b="7821"/>
          <a:stretch/>
        </p:blipFill>
        <p:spPr>
          <a:xfrm>
            <a:off x="559040" y="1815305"/>
            <a:ext cx="3820634" cy="486806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B755559-1689-469B-84A7-8C9810C2A8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75" t="25563" r="56667" b="11875"/>
          <a:stretch/>
        </p:blipFill>
        <p:spPr>
          <a:xfrm>
            <a:off x="4764327" y="1781924"/>
            <a:ext cx="3779597" cy="4934824"/>
          </a:xfrm>
          <a:prstGeom prst="rect">
            <a:avLst/>
          </a:prstGeom>
        </p:spPr>
      </p:pic>
      <p:sp>
        <p:nvSpPr>
          <p:cNvPr id="59" name="Título 1">
            <a:extLst>
              <a:ext uri="{FF2B5EF4-FFF2-40B4-BE49-F238E27FC236}">
                <a16:creationId xmlns:a16="http://schemas.microsoft.com/office/drawing/2014/main" id="{6D5AB588-738D-419D-A777-E9218884A74C}"/>
              </a:ext>
            </a:extLst>
          </p:cNvPr>
          <p:cNvSpPr txBox="1">
            <a:spLocks/>
          </p:cNvSpPr>
          <p:nvPr/>
        </p:nvSpPr>
        <p:spPr>
          <a:xfrm>
            <a:off x="2093773" y="1403236"/>
            <a:ext cx="8654760" cy="59017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Precipitación</a:t>
            </a:r>
          </a:p>
        </p:txBody>
      </p:sp>
    </p:spTree>
    <p:extLst>
      <p:ext uri="{BB962C8B-B14F-4D97-AF65-F5344CB8AC3E}">
        <p14:creationId xmlns:p14="http://schemas.microsoft.com/office/powerpoint/2010/main" val="265446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 Imagen" descr="03.png">
            <a:extLst>
              <a:ext uri="{FF2B5EF4-FFF2-40B4-BE49-F238E27FC236}">
                <a16:creationId xmlns:a16="http://schemas.microsoft.com/office/drawing/2014/main" id="{A8D524D3-39EA-4622-B941-9507E4F015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77981" y="1097818"/>
            <a:ext cx="997757" cy="598715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36A6EB33-22FF-444D-87E5-387929AE161B}"/>
              </a:ext>
            </a:extLst>
          </p:cNvPr>
          <p:cNvSpPr/>
          <p:nvPr/>
        </p:nvSpPr>
        <p:spPr>
          <a:xfrm>
            <a:off x="3033807" y="1052206"/>
            <a:ext cx="3484904" cy="335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  <p:sp>
        <p:nvSpPr>
          <p:cNvPr id="59" name="Título 1">
            <a:extLst>
              <a:ext uri="{FF2B5EF4-FFF2-40B4-BE49-F238E27FC236}">
                <a16:creationId xmlns:a16="http://schemas.microsoft.com/office/drawing/2014/main" id="{6D5AB588-738D-419D-A777-E9218884A74C}"/>
              </a:ext>
            </a:extLst>
          </p:cNvPr>
          <p:cNvSpPr txBox="1">
            <a:spLocks/>
          </p:cNvSpPr>
          <p:nvPr/>
        </p:nvSpPr>
        <p:spPr>
          <a:xfrm>
            <a:off x="244620" y="1408927"/>
            <a:ext cx="8654760" cy="59017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E79E79-E5FB-462C-B24E-CAF8E053B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63" t="23233" r="28627" b="10101"/>
          <a:stretch/>
        </p:blipFill>
        <p:spPr>
          <a:xfrm>
            <a:off x="1727273" y="1826922"/>
            <a:ext cx="5255418" cy="49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 Imagen" descr="03.png">
            <a:extLst>
              <a:ext uri="{FF2B5EF4-FFF2-40B4-BE49-F238E27FC236}">
                <a16:creationId xmlns:a16="http://schemas.microsoft.com/office/drawing/2014/main" id="{B15988FE-A0EF-4B07-884E-57562235DD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77980" y="1070103"/>
            <a:ext cx="997757" cy="598715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36A6EB33-22FF-444D-87E5-387929AE161B}"/>
              </a:ext>
            </a:extLst>
          </p:cNvPr>
          <p:cNvSpPr/>
          <p:nvPr/>
        </p:nvSpPr>
        <p:spPr>
          <a:xfrm>
            <a:off x="3033806" y="1024491"/>
            <a:ext cx="3484904" cy="335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2d – Escenarios Climáticos regionales</a:t>
            </a:r>
          </a:p>
        </p:txBody>
      </p:sp>
      <p:sp>
        <p:nvSpPr>
          <p:cNvPr id="59" name="Título 1">
            <a:extLst>
              <a:ext uri="{FF2B5EF4-FFF2-40B4-BE49-F238E27FC236}">
                <a16:creationId xmlns:a16="http://schemas.microsoft.com/office/drawing/2014/main" id="{6D5AB588-738D-419D-A777-E9218884A74C}"/>
              </a:ext>
            </a:extLst>
          </p:cNvPr>
          <p:cNvSpPr txBox="1">
            <a:spLocks/>
          </p:cNvSpPr>
          <p:nvPr/>
        </p:nvSpPr>
        <p:spPr>
          <a:xfrm>
            <a:off x="420977" y="1469110"/>
            <a:ext cx="8654760" cy="59017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0B3D55-F05B-4FC0-BF85-FC7729E281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28" t="24021" r="28627" b="9792"/>
          <a:stretch/>
        </p:blipFill>
        <p:spPr>
          <a:xfrm>
            <a:off x="1991806" y="1939368"/>
            <a:ext cx="5170993" cy="47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03.png">
            <a:extLst>
              <a:ext uri="{FF2B5EF4-FFF2-40B4-BE49-F238E27FC236}">
                <a16:creationId xmlns:a16="http://schemas.microsoft.com/office/drawing/2014/main" id="{F4A9DA57-AE55-45DD-99EF-0D85CBB7EC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409345" y="2001327"/>
            <a:ext cx="8325309" cy="190476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b="1" dirty="0">
                <a:solidFill>
                  <a:schemeClr val="bg1"/>
                </a:solidFill>
              </a:rPr>
              <a:t>3- METAS DEL </a:t>
            </a:r>
            <a:r>
              <a:rPr lang="es-ES" sz="3600" b="1" dirty="0" err="1">
                <a:solidFill>
                  <a:schemeClr val="bg1"/>
                </a:solidFill>
              </a:rPr>
              <a:t>ODS</a:t>
            </a:r>
            <a:r>
              <a:rPr lang="es-ES" sz="3600" b="1" dirty="0">
                <a:solidFill>
                  <a:schemeClr val="bg1"/>
                </a:solidFill>
              </a:rPr>
              <a:t> 13</a:t>
            </a:r>
          </a:p>
          <a:p>
            <a:pPr algn="ctr"/>
            <a:endParaRPr lang="es-ES" sz="3600" b="1" dirty="0">
              <a:solidFill>
                <a:schemeClr val="bg1"/>
              </a:solidFill>
            </a:endParaRPr>
          </a:p>
          <a:p>
            <a:pPr algn="ctr"/>
            <a:r>
              <a:rPr lang="es-ES" sz="3600" b="1" dirty="0">
                <a:solidFill>
                  <a:schemeClr val="bg1"/>
                </a:solidFill>
              </a:rPr>
              <a:t>VULNERABILIDAD Y RIESGOS CLAVES</a:t>
            </a:r>
          </a:p>
          <a:p>
            <a:pPr algn="ctr"/>
            <a:endParaRPr lang="es-ES" sz="3600" b="1" dirty="0">
              <a:solidFill>
                <a:schemeClr val="bg1"/>
              </a:solidFill>
            </a:endParaRPr>
          </a:p>
          <a:p>
            <a:pPr algn="ctr"/>
            <a:r>
              <a:rPr lang="es-ES" sz="3600" b="1" dirty="0">
                <a:solidFill>
                  <a:schemeClr val="bg1"/>
                </a:solidFill>
              </a:rPr>
              <a:t>MEDIDAS DE ADAPTACIÓN Y MITIGACIÓN</a:t>
            </a:r>
          </a:p>
        </p:txBody>
      </p:sp>
    </p:spTree>
    <p:extLst>
      <p:ext uri="{BB962C8B-B14F-4D97-AF65-F5344CB8AC3E}">
        <p14:creationId xmlns:p14="http://schemas.microsoft.com/office/powerpoint/2010/main" val="964326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 descr="03.png">
            <a:extLst>
              <a:ext uri="{FF2B5EF4-FFF2-40B4-BE49-F238E27FC236}">
                <a16:creationId xmlns:a16="http://schemas.microsoft.com/office/drawing/2014/main" id="{B5D65337-99F9-4053-BADA-FFB85E67D8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339526" y="1579827"/>
            <a:ext cx="2215910" cy="40862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Cambio Climático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66781" y="2272665"/>
            <a:ext cx="8088405" cy="7150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 consensos sociales para 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redireccionar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hacia DESARROLLO SOSTENIBLE</a:t>
            </a:r>
            <a:endPara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3809374" y="1594251"/>
            <a:ext cx="3779535" cy="3830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Estilo de desarrollo NO SOSTENIBLE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7856308" y="1083957"/>
            <a:ext cx="997757" cy="59871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053720" y="1037360"/>
            <a:ext cx="96780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</a:t>
            </a:r>
            <a:r>
              <a:rPr lang="es-ES" sz="15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ODS</a:t>
            </a:r>
            <a:endParaRPr lang="es-ES" sz="15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2793373" y="1673741"/>
            <a:ext cx="800337" cy="181683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7" name="Flecha curvada hacia abajo 6"/>
          <p:cNvSpPr/>
          <p:nvPr/>
        </p:nvSpPr>
        <p:spPr>
          <a:xfrm rot="3777784">
            <a:off x="7471521" y="1708645"/>
            <a:ext cx="859160" cy="441183"/>
          </a:xfrm>
          <a:prstGeom prst="curvedDownArrow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550128" y="1904855"/>
            <a:ext cx="12747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Cambiar!</a:t>
            </a:r>
            <a:endParaRPr lang="es-E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702818" y="4290222"/>
            <a:ext cx="40203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100" dirty="0">
                <a:solidFill>
                  <a:schemeClr val="bg1"/>
                </a:solidFill>
              </a:rPr>
              <a:t>Acuerdo de los países para alcanzar una agenda universal de metas económicas, sociales y ambientales para 2030</a:t>
            </a:r>
            <a:endParaRPr lang="es-AR" sz="21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06" y="3193686"/>
            <a:ext cx="5589270" cy="7315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10" y="3972613"/>
            <a:ext cx="2606040" cy="23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688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5 Imagen" descr="03.png">
            <a:extLst>
              <a:ext uri="{FF2B5EF4-FFF2-40B4-BE49-F238E27FC236}">
                <a16:creationId xmlns:a16="http://schemas.microsoft.com/office/drawing/2014/main" id="{2B9CDE0C-C9FF-4050-85E5-4B7E6BEF44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46243" y="1111666"/>
            <a:ext cx="997757" cy="5987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73" y="1710380"/>
            <a:ext cx="7770286" cy="38239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t="68635" r="83785"/>
          <a:stretch/>
        </p:blipFill>
        <p:spPr>
          <a:xfrm>
            <a:off x="230909" y="4277649"/>
            <a:ext cx="2030002" cy="193092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73133" y="3050897"/>
            <a:ext cx="1172822" cy="12156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0" name="Rectángulo 9"/>
          <p:cNvSpPr/>
          <p:nvPr/>
        </p:nvSpPr>
        <p:spPr>
          <a:xfrm>
            <a:off x="3487285" y="1757779"/>
            <a:ext cx="1172822" cy="12156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1" name="Rectángulo 10"/>
          <p:cNvSpPr/>
          <p:nvPr/>
        </p:nvSpPr>
        <p:spPr>
          <a:xfrm>
            <a:off x="7426354" y="1757778"/>
            <a:ext cx="1172822" cy="12156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2" name="Rectángulo 11"/>
          <p:cNvSpPr/>
          <p:nvPr/>
        </p:nvSpPr>
        <p:spPr>
          <a:xfrm>
            <a:off x="3487285" y="3038214"/>
            <a:ext cx="1172822" cy="12156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3" name="Rectángulo 12"/>
          <p:cNvSpPr/>
          <p:nvPr/>
        </p:nvSpPr>
        <p:spPr>
          <a:xfrm>
            <a:off x="6112495" y="3038213"/>
            <a:ext cx="1172822" cy="12156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4" name="Rectángulo 13"/>
          <p:cNvSpPr/>
          <p:nvPr/>
        </p:nvSpPr>
        <p:spPr>
          <a:xfrm>
            <a:off x="7426353" y="3038213"/>
            <a:ext cx="1172822" cy="12156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5" name="Rectángulo 14"/>
          <p:cNvSpPr/>
          <p:nvPr/>
        </p:nvSpPr>
        <p:spPr>
          <a:xfrm>
            <a:off x="2182054" y="4329711"/>
            <a:ext cx="1172822" cy="12156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6" name="Rectángulo 15"/>
          <p:cNvSpPr/>
          <p:nvPr/>
        </p:nvSpPr>
        <p:spPr>
          <a:xfrm>
            <a:off x="3487285" y="4318648"/>
            <a:ext cx="1172822" cy="12156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065C07C-1287-43EE-9283-F285D57CBB52}"/>
              </a:ext>
            </a:extLst>
          </p:cNvPr>
          <p:cNvSpPr/>
          <p:nvPr/>
        </p:nvSpPr>
        <p:spPr>
          <a:xfrm>
            <a:off x="5053720" y="1037360"/>
            <a:ext cx="96780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</a:t>
            </a:r>
            <a:r>
              <a:rPr lang="es-ES" sz="15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ODS</a:t>
            </a:r>
            <a:endParaRPr lang="es-ES" sz="15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5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5 Imagen" descr="03.png">
            <a:extLst>
              <a:ext uri="{FF2B5EF4-FFF2-40B4-BE49-F238E27FC236}">
                <a16:creationId xmlns:a16="http://schemas.microsoft.com/office/drawing/2014/main" id="{5399FB41-0F01-4F14-AC58-5BF22C5C56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78" y="3280793"/>
            <a:ext cx="3479313" cy="315764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09345" y="1547047"/>
            <a:ext cx="8325309" cy="422339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¿QUÉ ES EL CAMBIO CLIMÁTICO? - Contexto</a:t>
            </a:r>
          </a:p>
        </p:txBody>
      </p:sp>
      <p:sp>
        <p:nvSpPr>
          <p:cNvPr id="37" name="Rectangle 5"/>
          <p:cNvSpPr txBox="1">
            <a:spLocks noChangeArrowheads="1"/>
          </p:cNvSpPr>
          <p:nvPr/>
        </p:nvSpPr>
        <p:spPr bwMode="auto">
          <a:xfrm>
            <a:off x="1356932" y="2035843"/>
            <a:ext cx="2682448" cy="3171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tecnológico</a:t>
            </a:r>
          </a:p>
        </p:txBody>
      </p:sp>
      <p:sp>
        <p:nvSpPr>
          <p:cNvPr id="38" name="Flecha abajo 37"/>
          <p:cNvSpPr/>
          <p:nvPr/>
        </p:nvSpPr>
        <p:spPr>
          <a:xfrm>
            <a:off x="2479568" y="4557460"/>
            <a:ext cx="231534" cy="752975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43" name="Rectangle 5"/>
          <p:cNvSpPr txBox="1">
            <a:spLocks noChangeArrowheads="1"/>
          </p:cNvSpPr>
          <p:nvPr/>
        </p:nvSpPr>
        <p:spPr bwMode="auto">
          <a:xfrm>
            <a:off x="846861" y="6102643"/>
            <a:ext cx="3496946" cy="2863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CAMBIO AMBIENTAL GLOBAL (CAG)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5485828" y="2286890"/>
            <a:ext cx="282321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650" b="1" dirty="0">
                <a:solidFill>
                  <a:srgbClr val="000000"/>
                </a:solidFill>
                <a:latin typeface="+mj-lt"/>
              </a:rPr>
              <a:t>CAMBIO CLIMÁTICO (CC)</a:t>
            </a:r>
          </a:p>
        </p:txBody>
      </p:sp>
      <p:sp>
        <p:nvSpPr>
          <p:cNvPr id="46" name="Rectangle 5"/>
          <p:cNvSpPr txBox="1">
            <a:spLocks noChangeArrowheads="1"/>
          </p:cNvSpPr>
          <p:nvPr/>
        </p:nvSpPr>
        <p:spPr bwMode="auto">
          <a:xfrm>
            <a:off x="1086735" y="2945811"/>
            <a:ext cx="3192050" cy="3248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Aceleración tasas de cambios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1126513" y="3914493"/>
            <a:ext cx="28906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 la duración de los ciclos de la materia</a:t>
            </a:r>
          </a:p>
        </p:txBody>
      </p:sp>
      <p:sp>
        <p:nvSpPr>
          <p:cNvPr id="49" name="Flecha curvada hacia la derecha 48"/>
          <p:cNvSpPr/>
          <p:nvPr/>
        </p:nvSpPr>
        <p:spPr>
          <a:xfrm>
            <a:off x="455664" y="2705900"/>
            <a:ext cx="319098" cy="1093646"/>
          </a:xfrm>
          <a:prstGeom prst="curvedRightArrow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chemeClr val="tx1"/>
              </a:solidFill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6199529" y="4854424"/>
            <a:ext cx="29978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5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Cuestión Ambiental </a:t>
            </a:r>
          </a:p>
          <a:p>
            <a:pPr algn="ctr"/>
            <a:endParaRPr lang="es-ES" sz="900" b="1" dirty="0">
              <a:solidFill>
                <a:schemeClr val="bg1"/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es-ES" sz="16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centro de los debates</a:t>
            </a:r>
            <a:endParaRPr lang="es-ES" sz="16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Rectangle 5"/>
          <p:cNvSpPr txBox="1">
            <a:spLocks noChangeArrowheads="1"/>
          </p:cNvSpPr>
          <p:nvPr/>
        </p:nvSpPr>
        <p:spPr bwMode="auto">
          <a:xfrm>
            <a:off x="5095051" y="4544949"/>
            <a:ext cx="1655639" cy="1378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7500" tIns="35100" rIns="67500" bIns="3510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ClrTx/>
              <a:buNone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Atención:</a:t>
            </a:r>
          </a:p>
          <a:p>
            <a:pPr algn="just">
              <a:buClr>
                <a:schemeClr val="bg2"/>
              </a:buClr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Científica</a:t>
            </a:r>
          </a:p>
          <a:p>
            <a:pPr algn="just">
              <a:buClr>
                <a:schemeClr val="bg2"/>
              </a:buClr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Mediática</a:t>
            </a:r>
          </a:p>
          <a:p>
            <a:pPr algn="just">
              <a:buClr>
                <a:schemeClr val="bg2"/>
              </a:buClr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E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33" y="2293632"/>
            <a:ext cx="3413852" cy="7415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026" y="2541957"/>
            <a:ext cx="3863340" cy="2057400"/>
          </a:xfrm>
          <a:prstGeom prst="rect">
            <a:avLst/>
          </a:prstGeom>
        </p:spPr>
      </p:pic>
      <p:cxnSp>
        <p:nvCxnSpPr>
          <p:cNvPr id="52" name="Conector recto de flecha 51"/>
          <p:cNvCxnSpPr>
            <a:cxnSpLocks/>
          </p:cNvCxnSpPr>
          <p:nvPr/>
        </p:nvCxnSpPr>
        <p:spPr>
          <a:xfrm flipV="1">
            <a:off x="3993151" y="2886649"/>
            <a:ext cx="925861" cy="3026314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63F4C42-6EB2-4D3F-A000-E5CF20494945}"/>
              </a:ext>
            </a:extLst>
          </p:cNvPr>
          <p:cNvSpPr/>
          <p:nvPr/>
        </p:nvSpPr>
        <p:spPr>
          <a:xfrm>
            <a:off x="0" y="1034047"/>
            <a:ext cx="2786332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1a - Clarificar los conceptos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466354B-2CD0-4CE1-9CFB-71D3232159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800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5 Imagen" descr="03.png">
            <a:extLst>
              <a:ext uri="{FF2B5EF4-FFF2-40B4-BE49-F238E27FC236}">
                <a16:creationId xmlns:a16="http://schemas.microsoft.com/office/drawing/2014/main" id="{9242EEEB-1025-4A8F-9AA6-0BB4E0451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183779" y="2398253"/>
            <a:ext cx="8729518" cy="159393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AR" sz="1800" dirty="0">
                <a:solidFill>
                  <a:schemeClr val="bg1"/>
                </a:solidFill>
              </a:rPr>
              <a:t>13.1 Fortalecer la </a:t>
            </a:r>
            <a:r>
              <a:rPr lang="es-AR" sz="1800" b="1" dirty="0">
                <a:solidFill>
                  <a:schemeClr val="bg1"/>
                </a:solidFill>
              </a:rPr>
              <a:t>resiliencia</a:t>
            </a:r>
            <a:r>
              <a:rPr lang="es-AR" sz="1800" dirty="0">
                <a:solidFill>
                  <a:schemeClr val="bg1"/>
                </a:solidFill>
              </a:rPr>
              <a:t> y </a:t>
            </a:r>
            <a:r>
              <a:rPr lang="es-AR" sz="1800" b="1" dirty="0">
                <a:solidFill>
                  <a:schemeClr val="bg1"/>
                </a:solidFill>
              </a:rPr>
              <a:t>la capacidad de adaptación </a:t>
            </a:r>
            <a:r>
              <a:rPr lang="es-AR" sz="1800" dirty="0">
                <a:solidFill>
                  <a:schemeClr val="bg1"/>
                </a:solidFill>
              </a:rPr>
              <a:t>a los riesgos relacionados con el clima y los desastres naturales en todos los países</a:t>
            </a:r>
          </a:p>
          <a:p>
            <a:pPr algn="ctr"/>
            <a:endParaRPr lang="es-AR" sz="1800" dirty="0">
              <a:solidFill>
                <a:schemeClr val="bg1"/>
              </a:solidFill>
            </a:endParaRPr>
          </a:p>
          <a:p>
            <a:pPr algn="ctr"/>
            <a:r>
              <a:rPr lang="es-AR" sz="1800" dirty="0">
                <a:solidFill>
                  <a:schemeClr val="bg1"/>
                </a:solidFill>
              </a:rPr>
              <a:t>13.2 </a:t>
            </a:r>
            <a:r>
              <a:rPr lang="es-AR" sz="1800" b="1" dirty="0">
                <a:solidFill>
                  <a:schemeClr val="bg1"/>
                </a:solidFill>
              </a:rPr>
              <a:t>Incorporar medidas </a:t>
            </a:r>
            <a:r>
              <a:rPr lang="es-AR" sz="1800" dirty="0">
                <a:solidFill>
                  <a:schemeClr val="bg1"/>
                </a:solidFill>
              </a:rPr>
              <a:t>relativas al cambio climático </a:t>
            </a:r>
            <a:r>
              <a:rPr lang="es-AR" sz="1800" b="1" dirty="0">
                <a:solidFill>
                  <a:schemeClr val="bg1"/>
                </a:solidFill>
              </a:rPr>
              <a:t>en las políticas, estrategias y planes nacionales</a:t>
            </a:r>
          </a:p>
          <a:p>
            <a:pPr algn="ctr"/>
            <a:endParaRPr lang="es-AR" sz="1800" dirty="0">
              <a:solidFill>
                <a:schemeClr val="bg1"/>
              </a:solidFill>
            </a:endParaRPr>
          </a:p>
          <a:p>
            <a:pPr algn="ctr"/>
            <a:r>
              <a:rPr lang="es-AR" sz="1800" dirty="0">
                <a:solidFill>
                  <a:schemeClr val="bg1"/>
                </a:solidFill>
              </a:rPr>
              <a:t>13.3 Mejorar la </a:t>
            </a:r>
            <a:r>
              <a:rPr lang="es-AR" sz="1800" b="1" dirty="0">
                <a:solidFill>
                  <a:schemeClr val="bg1"/>
                </a:solidFill>
              </a:rPr>
              <a:t>educación</a:t>
            </a:r>
            <a:r>
              <a:rPr lang="es-AR" sz="1800" dirty="0">
                <a:solidFill>
                  <a:schemeClr val="bg1"/>
                </a:solidFill>
              </a:rPr>
              <a:t>, la </a:t>
            </a:r>
            <a:r>
              <a:rPr lang="es-AR" sz="1800" b="1" dirty="0">
                <a:solidFill>
                  <a:schemeClr val="bg1"/>
                </a:solidFill>
              </a:rPr>
              <a:t>sensibilización</a:t>
            </a:r>
            <a:r>
              <a:rPr lang="es-AR" sz="1800" dirty="0">
                <a:solidFill>
                  <a:schemeClr val="bg1"/>
                </a:solidFill>
              </a:rPr>
              <a:t> y la </a:t>
            </a:r>
            <a:r>
              <a:rPr lang="es-AR" sz="1800" b="1" dirty="0">
                <a:solidFill>
                  <a:schemeClr val="bg1"/>
                </a:solidFill>
              </a:rPr>
              <a:t>capacidad humana e institucional </a:t>
            </a:r>
            <a:r>
              <a:rPr lang="es-AR" sz="1800" dirty="0">
                <a:solidFill>
                  <a:schemeClr val="bg1"/>
                </a:solidFill>
              </a:rPr>
              <a:t>respecto de la </a:t>
            </a:r>
            <a:r>
              <a:rPr lang="es-AR" sz="1800" b="1" dirty="0">
                <a:solidFill>
                  <a:schemeClr val="bg1"/>
                </a:solidFill>
              </a:rPr>
              <a:t>mitigación y adaptación </a:t>
            </a:r>
            <a:r>
              <a:rPr lang="es-AR" sz="1800" dirty="0">
                <a:solidFill>
                  <a:schemeClr val="bg1"/>
                </a:solidFill>
              </a:rPr>
              <a:t>del cambio climático</a:t>
            </a:r>
          </a:p>
          <a:p>
            <a:pPr algn="ctr"/>
            <a:endParaRPr lang="es-AR" sz="1800" dirty="0">
              <a:solidFill>
                <a:schemeClr val="bg1"/>
              </a:solidFill>
            </a:endParaRPr>
          </a:p>
        </p:txBody>
      </p:sp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183779" y="1484840"/>
            <a:ext cx="8325309" cy="422339"/>
          </a:xfrm>
        </p:spPr>
        <p:txBody>
          <a:bodyPr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METAS DEL OBJETIVO 13: </a:t>
            </a:r>
            <a:r>
              <a:rPr lang="es-AR" sz="2400" b="1" dirty="0">
                <a:solidFill>
                  <a:schemeClr val="bg1"/>
                </a:solidFill>
              </a:rPr>
              <a:t>Adoptar medidas urgentes para combatir el cambio climático y sus efectos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968" y="4825812"/>
            <a:ext cx="2201750" cy="13316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79" y="4731543"/>
            <a:ext cx="1520190" cy="1520190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4553297" y="4731543"/>
            <a:ext cx="4025875" cy="66401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 de mitigación y adaptación y contribuciones nacionales de los países</a:t>
            </a:r>
            <a:endParaRPr lang="es-ES" sz="16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4017717" y="4956492"/>
            <a:ext cx="423583" cy="24204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4" name="Rectángulo redondeado 13"/>
          <p:cNvSpPr/>
          <p:nvPr/>
        </p:nvSpPr>
        <p:spPr>
          <a:xfrm>
            <a:off x="4117282" y="5562183"/>
            <a:ext cx="3176868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Estabilizar emisiones de CO2 (aumento de T &lt; 2º C)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7505715" y="5562183"/>
            <a:ext cx="1407583" cy="102155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Medidas de adaptación</a:t>
            </a:r>
          </a:p>
        </p:txBody>
      </p:sp>
      <p:cxnSp>
        <p:nvCxnSpPr>
          <p:cNvPr id="16" name="Conector recto de flecha 15"/>
          <p:cNvCxnSpPr>
            <a:stCxn id="10" idx="2"/>
            <a:endCxn id="14" idx="0"/>
          </p:cNvCxnSpPr>
          <p:nvPr/>
        </p:nvCxnSpPr>
        <p:spPr>
          <a:xfrm flipH="1">
            <a:off x="5705716" y="5395555"/>
            <a:ext cx="860519" cy="166628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10" idx="2"/>
            <a:endCxn id="15" idx="0"/>
          </p:cNvCxnSpPr>
          <p:nvPr/>
        </p:nvCxnSpPr>
        <p:spPr>
          <a:xfrm>
            <a:off x="6566235" y="5395555"/>
            <a:ext cx="1643272" cy="166628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0746439A-43EE-4AC3-8C30-AC36BA0888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46243" y="1111666"/>
            <a:ext cx="997757" cy="598715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3C7F8722-AA82-4A74-9053-01FC3691FCC0}"/>
              </a:ext>
            </a:extLst>
          </p:cNvPr>
          <p:cNvSpPr/>
          <p:nvPr/>
        </p:nvSpPr>
        <p:spPr>
          <a:xfrm>
            <a:off x="5053720" y="1037360"/>
            <a:ext cx="96780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</a:t>
            </a:r>
            <a:r>
              <a:rPr lang="es-ES" sz="15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ODS</a:t>
            </a:r>
            <a:endParaRPr lang="es-ES" sz="15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028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5 Imagen" descr="03.png">
            <a:extLst>
              <a:ext uri="{FF2B5EF4-FFF2-40B4-BE49-F238E27FC236}">
                <a16:creationId xmlns:a16="http://schemas.microsoft.com/office/drawing/2014/main" id="{A2489849-C238-4E92-A1D5-DA0001503A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4654734" y="1740638"/>
            <a:ext cx="1823498" cy="1802778"/>
            <a:chOff x="4070555" y="1094065"/>
            <a:chExt cx="2431331" cy="2403704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/>
            <a:srcRect b="6263"/>
            <a:stretch/>
          </p:blipFill>
          <p:spPr>
            <a:xfrm>
              <a:off x="4070555" y="1218726"/>
              <a:ext cx="2431331" cy="2279043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4239346" y="1094065"/>
              <a:ext cx="2037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</a:rPr>
                <a:t>Emisiones de CO2</a:t>
              </a:r>
              <a:endParaRPr lang="es-E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4341024" y="3457030"/>
            <a:ext cx="2289409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   Emisiones de AL </a:t>
            </a:r>
          </a:p>
          <a:p>
            <a:r>
              <a:rPr lang="es-ES" sz="285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      8.3%</a:t>
            </a:r>
          </a:p>
          <a:p>
            <a:r>
              <a:rPr lang="es-ES" b="1" dirty="0">
                <a:solidFill>
                  <a:schemeClr val="bg1"/>
                </a:solidFill>
                <a:latin typeface="+mj-lt"/>
              </a:rPr>
              <a:t>      en el mundo</a:t>
            </a:r>
          </a:p>
        </p:txBody>
      </p:sp>
      <p:sp>
        <p:nvSpPr>
          <p:cNvPr id="16" name="Flecha derecha 15"/>
          <p:cNvSpPr/>
          <p:nvPr/>
        </p:nvSpPr>
        <p:spPr>
          <a:xfrm>
            <a:off x="4093777" y="3089419"/>
            <a:ext cx="420329" cy="21553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7" name="Rectángulo 16"/>
          <p:cNvSpPr/>
          <p:nvPr/>
        </p:nvSpPr>
        <p:spPr>
          <a:xfrm>
            <a:off x="551607" y="4925668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  </a:t>
            </a:r>
            <a:endParaRPr lang="es-ES" sz="28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522781" y="4729210"/>
            <a:ext cx="8031570" cy="459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AR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 de focalizar en adaptación, mitigación y riesgos claves</a:t>
            </a:r>
            <a:endParaRPr lang="es-E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68262" y="5315449"/>
            <a:ext cx="8984969" cy="10215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AR" b="1" dirty="0">
                <a:solidFill>
                  <a:schemeClr val="bg1"/>
                </a:solidFill>
                <a:latin typeface="FrutigerLTPro-Condensed"/>
              </a:rPr>
              <a:t>CLAVE EN AL</a:t>
            </a:r>
            <a:r>
              <a:rPr lang="es-AR" dirty="0">
                <a:solidFill>
                  <a:schemeClr val="bg1"/>
                </a:solidFill>
                <a:latin typeface="FrutigerLTPro-Condensed"/>
              </a:rPr>
              <a:t>: desarrollo e implementación de </a:t>
            </a:r>
            <a:r>
              <a:rPr lang="es-AR" b="1" dirty="0">
                <a:solidFill>
                  <a:schemeClr val="bg1"/>
                </a:solidFill>
                <a:latin typeface="FrutigerLTPro-Condensed"/>
              </a:rPr>
              <a:t>estratégicas sistemáticas de adaptación </a:t>
            </a:r>
            <a:r>
              <a:rPr lang="es-AR" dirty="0">
                <a:solidFill>
                  <a:schemeClr val="bg1"/>
                </a:solidFill>
                <a:latin typeface="FrutigerLTPro-Condensed"/>
              </a:rPr>
              <a:t>incluyendo componentes </a:t>
            </a:r>
            <a:r>
              <a:rPr lang="es-AR" b="1" dirty="0">
                <a:solidFill>
                  <a:schemeClr val="bg1"/>
                </a:solidFill>
                <a:latin typeface="FrutigerLTPro-Condensed"/>
              </a:rPr>
              <a:t>no-climáticos</a:t>
            </a:r>
            <a:r>
              <a:rPr lang="es-AR" dirty="0">
                <a:solidFill>
                  <a:schemeClr val="bg1"/>
                </a:solidFill>
                <a:latin typeface="FrutigerLTPro-Condensed"/>
              </a:rPr>
              <a:t> (institucionales, sociales, ambientales, de capacidades, financieros, políticos) para hacer frente al cambio y la variabilidad climática.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1643222" y="2283856"/>
            <a:ext cx="2102210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Paradoja temporal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753" y="1913679"/>
            <a:ext cx="2150370" cy="2595470"/>
          </a:xfrm>
          <a:prstGeom prst="rect">
            <a:avLst/>
          </a:prstGeom>
        </p:spPr>
      </p:pic>
      <p:sp>
        <p:nvSpPr>
          <p:cNvPr id="22" name="Rectángulo redondeado 21"/>
          <p:cNvSpPr/>
          <p:nvPr/>
        </p:nvSpPr>
        <p:spPr>
          <a:xfrm>
            <a:off x="1643221" y="3585304"/>
            <a:ext cx="1875523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Doble inequidad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233910" y="2656621"/>
            <a:ext cx="1244792" cy="102155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América Latina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1643220" y="2963089"/>
            <a:ext cx="2366720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Condición asimétrica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49EB3B9-2F3A-4455-8F9B-7D8C0124C8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46243" y="1111666"/>
            <a:ext cx="997757" cy="598715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36B755BA-87D4-498B-B5D2-E2259661F46D}"/>
              </a:ext>
            </a:extLst>
          </p:cNvPr>
          <p:cNvSpPr/>
          <p:nvPr/>
        </p:nvSpPr>
        <p:spPr>
          <a:xfrm>
            <a:off x="5053720" y="1037360"/>
            <a:ext cx="246929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CC en América Latina</a:t>
            </a:r>
          </a:p>
        </p:txBody>
      </p:sp>
    </p:spTree>
    <p:extLst>
      <p:ext uri="{BB962C8B-B14F-4D97-AF65-F5344CB8AC3E}">
        <p14:creationId xmlns:p14="http://schemas.microsoft.com/office/powerpoint/2010/main" val="8507116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5 Imagen" descr="03.png">
            <a:extLst>
              <a:ext uri="{FF2B5EF4-FFF2-40B4-BE49-F238E27FC236}">
                <a16:creationId xmlns:a16="http://schemas.microsoft.com/office/drawing/2014/main" id="{D6445153-3741-4CC1-A39A-6AFC5D0691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ítulo 2"/>
          <p:cNvSpPr txBox="1">
            <a:spLocks/>
          </p:cNvSpPr>
          <p:nvPr/>
        </p:nvSpPr>
        <p:spPr>
          <a:xfrm>
            <a:off x="3562752" y="1698536"/>
            <a:ext cx="5466230" cy="70673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ES" sz="1600" dirty="0">
                <a:solidFill>
                  <a:schemeClr val="bg1"/>
                </a:solidFill>
              </a:rPr>
              <a:t>Proceso de </a:t>
            </a:r>
            <a:r>
              <a:rPr lang="es-ES" sz="1600" b="1" i="1" dirty="0">
                <a:solidFill>
                  <a:schemeClr val="bg1"/>
                </a:solidFill>
              </a:rPr>
              <a:t>ajuste al clima real o esperado </a:t>
            </a:r>
            <a:r>
              <a:rPr lang="es-ES" sz="1600" dirty="0">
                <a:solidFill>
                  <a:schemeClr val="bg1"/>
                </a:solidFill>
              </a:rPr>
              <a:t>y sus efectos moderando o evitando el daño o explotando oportunidades beneficiosas. Incluye </a:t>
            </a:r>
            <a:r>
              <a:rPr lang="es-ES" sz="1600" b="1" dirty="0">
                <a:solidFill>
                  <a:schemeClr val="bg1"/>
                </a:solidFill>
              </a:rPr>
              <a:t>acciones para reducir la vulnerabilidad</a:t>
            </a:r>
            <a:r>
              <a:rPr lang="es-ES" sz="1600" dirty="0">
                <a:solidFill>
                  <a:schemeClr val="bg1"/>
                </a:solidFill>
              </a:rPr>
              <a:t> al cambio climático. (IPCC, 2014).</a:t>
            </a: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11277" y="1159799"/>
            <a:ext cx="997757" cy="5987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76149"/>
            <a:ext cx="9109034" cy="8046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37" y="1606495"/>
            <a:ext cx="1316945" cy="1308503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1886359" y="3077930"/>
            <a:ext cx="5733641" cy="3745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bg1"/>
                </a:solidFill>
              </a:rPr>
              <a:t>Sistemas de alerta temprana – monitoreo - pronósticos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924419" y="3614474"/>
            <a:ext cx="4046201" cy="3745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bg1"/>
                </a:solidFill>
              </a:rPr>
              <a:t>Gestión integrada de recursos hídricos 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5403943" y="3614474"/>
            <a:ext cx="2631703" cy="3745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bg1"/>
                </a:solidFill>
              </a:rPr>
              <a:t>Ordenamiento territorial</a:t>
            </a:r>
          </a:p>
        </p:txBody>
      </p:sp>
      <p:sp>
        <p:nvSpPr>
          <p:cNvPr id="13" name="Título 2"/>
          <p:cNvSpPr txBox="1">
            <a:spLocks/>
          </p:cNvSpPr>
          <p:nvPr/>
        </p:nvSpPr>
        <p:spPr>
          <a:xfrm>
            <a:off x="3416581" y="4176919"/>
            <a:ext cx="5408699" cy="70673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ES" sz="1600" dirty="0">
                <a:solidFill>
                  <a:schemeClr val="bg1"/>
                </a:solidFill>
              </a:rPr>
              <a:t>Intervención humana para </a:t>
            </a:r>
            <a:r>
              <a:rPr lang="es-ES" sz="1600" b="1" dirty="0">
                <a:solidFill>
                  <a:schemeClr val="bg1"/>
                </a:solidFill>
              </a:rPr>
              <a:t>reducir las fuentes (o mejorar sumideros) de gases de efecto invernadero </a:t>
            </a:r>
            <a:r>
              <a:rPr lang="es-ES" sz="1600" dirty="0">
                <a:solidFill>
                  <a:schemeClr val="bg1"/>
                </a:solidFill>
              </a:rPr>
              <a:t>(y otras fuentes o sustancias que puedan contribuir al CC). (IPCC, 2014).</a:t>
            </a: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1682859" y="2051904"/>
            <a:ext cx="1764875" cy="4086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Adaptación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2102798" y="4345275"/>
            <a:ext cx="1313781" cy="4086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Mitigación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665018" y="5304429"/>
            <a:ext cx="2367177" cy="3745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AR" sz="1600" dirty="0">
                <a:solidFill>
                  <a:schemeClr val="bg1"/>
                </a:solidFill>
              </a:rPr>
              <a:t>Energías renovables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3291714" y="5304429"/>
            <a:ext cx="2591400" cy="3745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AR" sz="1600" dirty="0">
                <a:solidFill>
                  <a:schemeClr val="bg1"/>
                </a:solidFill>
              </a:rPr>
              <a:t>Impuestos sobre el CO2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6142633" y="5323630"/>
            <a:ext cx="2183948" cy="3745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AR" sz="1600" dirty="0">
                <a:solidFill>
                  <a:schemeClr val="bg1"/>
                </a:solidFill>
              </a:rPr>
              <a:t>Transporte eficiente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6744466-3A51-4110-99DB-23B0428977D8}"/>
              </a:ext>
            </a:extLst>
          </p:cNvPr>
          <p:cNvSpPr/>
          <p:nvPr/>
        </p:nvSpPr>
        <p:spPr>
          <a:xfrm>
            <a:off x="5053720" y="1037360"/>
            <a:ext cx="2566280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Adaptación y mitigación</a:t>
            </a:r>
          </a:p>
        </p:txBody>
      </p:sp>
    </p:spTree>
    <p:extLst>
      <p:ext uri="{BB962C8B-B14F-4D97-AF65-F5344CB8AC3E}">
        <p14:creationId xmlns:p14="http://schemas.microsoft.com/office/powerpoint/2010/main" val="33467719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5 Imagen" descr="03.png">
            <a:extLst>
              <a:ext uri="{FF2B5EF4-FFF2-40B4-BE49-F238E27FC236}">
                <a16:creationId xmlns:a16="http://schemas.microsoft.com/office/drawing/2014/main" id="{DD6FFCF0-5A96-4BE7-A11E-5B357FC6B7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ítulo 2"/>
          <p:cNvSpPr txBox="1">
            <a:spLocks/>
          </p:cNvSpPr>
          <p:nvPr/>
        </p:nvSpPr>
        <p:spPr>
          <a:xfrm>
            <a:off x="124518" y="1393942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VULNERABILIDAD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7950948" y="1167867"/>
            <a:ext cx="997757" cy="598715"/>
          </a:xfrm>
          <a:prstGeom prst="rect">
            <a:avLst/>
          </a:prstGeom>
        </p:spPr>
      </p:pic>
      <p:sp>
        <p:nvSpPr>
          <p:cNvPr id="27" name="Título 2"/>
          <p:cNvSpPr txBox="1">
            <a:spLocks/>
          </p:cNvSpPr>
          <p:nvPr/>
        </p:nvSpPr>
        <p:spPr>
          <a:xfrm>
            <a:off x="124518" y="1728649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Método holístico multidimensional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7051503" y="6567193"/>
            <a:ext cx="1798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Birkmann et al. (2013)</a:t>
            </a:r>
            <a:endParaRPr lang="es-ES" sz="1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878" y="2111155"/>
            <a:ext cx="5939565" cy="442939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60571" y="3713611"/>
            <a:ext cx="2518011" cy="160653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1" name="Rectángulo 10"/>
          <p:cNvSpPr/>
          <p:nvPr/>
        </p:nvSpPr>
        <p:spPr>
          <a:xfrm>
            <a:off x="2050473" y="6002170"/>
            <a:ext cx="3003247" cy="4424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E739AF3-32E6-4CAA-B5E2-DC05CED6AEB4}"/>
              </a:ext>
            </a:extLst>
          </p:cNvPr>
          <p:cNvSpPr/>
          <p:nvPr/>
        </p:nvSpPr>
        <p:spPr>
          <a:xfrm>
            <a:off x="5053720" y="1037360"/>
            <a:ext cx="1776571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Vulnerabilidad</a:t>
            </a:r>
          </a:p>
        </p:txBody>
      </p:sp>
    </p:spTree>
    <p:extLst>
      <p:ext uri="{BB962C8B-B14F-4D97-AF65-F5344CB8AC3E}">
        <p14:creationId xmlns:p14="http://schemas.microsoft.com/office/powerpoint/2010/main" val="42088504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 Imagen" descr="03.png">
            <a:extLst>
              <a:ext uri="{FF2B5EF4-FFF2-40B4-BE49-F238E27FC236}">
                <a16:creationId xmlns:a16="http://schemas.microsoft.com/office/drawing/2014/main" id="{D953A308-18EC-4DBD-BAEF-F3BB6AD489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10836" y="1117594"/>
            <a:ext cx="997757" cy="598715"/>
          </a:xfrm>
          <a:prstGeom prst="rect">
            <a:avLst/>
          </a:prstGeom>
        </p:spPr>
      </p:pic>
      <p:sp>
        <p:nvSpPr>
          <p:cNvPr id="8" name="Título 2"/>
          <p:cNvSpPr txBox="1">
            <a:spLocks/>
          </p:cNvSpPr>
          <p:nvPr/>
        </p:nvSpPr>
        <p:spPr>
          <a:xfrm>
            <a:off x="30362" y="1403560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RIESGOS CLAVES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43588" y="1819373"/>
            <a:ext cx="3950120" cy="300082"/>
          </a:xfrm>
          <a:prstGeom prst="rect">
            <a:avLst/>
          </a:prstGeom>
          <a:solidFill>
            <a:srgbClr val="C4E9F8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Factores climáticos que ocasionan impactos</a:t>
            </a:r>
            <a:endParaRPr lang="es-AR" sz="1350" b="1" dirty="0"/>
          </a:p>
        </p:txBody>
      </p:sp>
      <p:sp>
        <p:nvSpPr>
          <p:cNvPr id="18" name="Rectángulo 17"/>
          <p:cNvSpPr/>
          <p:nvPr/>
        </p:nvSpPr>
        <p:spPr>
          <a:xfrm>
            <a:off x="5303732" y="1669482"/>
            <a:ext cx="2664512" cy="507831"/>
          </a:xfrm>
          <a:prstGeom prst="rect">
            <a:avLst/>
          </a:prstGeom>
          <a:solidFill>
            <a:srgbClr val="C4E9F8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Niveles de riesgo y potencial </a:t>
            </a:r>
          </a:p>
          <a:p>
            <a:r>
              <a:rPr lang="es-ES" sz="1350" b="1" dirty="0">
                <a:solidFill>
                  <a:schemeClr val="bg1"/>
                </a:solidFill>
              </a:rPr>
              <a:t>         para la adaptación</a:t>
            </a:r>
            <a:endParaRPr lang="es-AR" sz="1350" b="1" dirty="0"/>
          </a:p>
        </p:txBody>
      </p:sp>
      <p:sp>
        <p:nvSpPr>
          <p:cNvPr id="20" name="Rectángulo 19"/>
          <p:cNvSpPr/>
          <p:nvPr/>
        </p:nvSpPr>
        <p:spPr>
          <a:xfrm>
            <a:off x="46892" y="2781752"/>
            <a:ext cx="127470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Tendencia de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calentamiento</a:t>
            </a:r>
            <a:endParaRPr lang="es-AR" sz="1200" b="1" dirty="0"/>
          </a:p>
        </p:txBody>
      </p:sp>
      <p:grpSp>
        <p:nvGrpSpPr>
          <p:cNvPr id="27" name="Grupo 26"/>
          <p:cNvGrpSpPr/>
          <p:nvPr/>
        </p:nvGrpSpPr>
        <p:grpSpPr>
          <a:xfrm>
            <a:off x="5141966" y="2194771"/>
            <a:ext cx="3213705" cy="1642104"/>
            <a:chOff x="6972969" y="1359131"/>
            <a:chExt cx="4284940" cy="2189470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/>
            <a:srcRect l="74967" t="4351" r="1518" b="83915"/>
            <a:stretch/>
          </p:blipFill>
          <p:spPr>
            <a:xfrm>
              <a:off x="7014866" y="1445937"/>
              <a:ext cx="4143995" cy="1801738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7113914" y="1359131"/>
              <a:ext cx="4143995" cy="61555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Potencial para adaptación adicional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             para reducir el riesgo</a:t>
              </a:r>
              <a:endParaRPr lang="es-AR" sz="1200" b="1" dirty="0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6972969" y="2686827"/>
              <a:ext cx="2113895" cy="8617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Nivel de riesgo con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alta adaptación</a:t>
              </a:r>
              <a:endParaRPr lang="es-AR" sz="1200" b="1" dirty="0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9044968" y="2673919"/>
              <a:ext cx="2113895" cy="8617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Nivel de riesgo con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Adaptación actual</a:t>
              </a:r>
              <a:endParaRPr lang="es-AR" sz="1200" b="1" dirty="0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8715376" y="1880952"/>
              <a:ext cx="1095376" cy="1436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endParaRPr lang="es-AR" sz="100" b="1" dirty="0"/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1310863" y="2723568"/>
            <a:ext cx="11544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Tendencia a 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   la sequía</a:t>
            </a:r>
            <a:endParaRPr lang="es-AR" sz="1200" b="1" dirty="0"/>
          </a:p>
        </p:txBody>
      </p:sp>
      <p:sp>
        <p:nvSpPr>
          <p:cNvPr id="31" name="Rectángulo 30"/>
          <p:cNvSpPr/>
          <p:nvPr/>
        </p:nvSpPr>
        <p:spPr>
          <a:xfrm>
            <a:off x="2425592" y="2707340"/>
            <a:ext cx="13724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Precipitaciones 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       Intensas </a:t>
            </a:r>
            <a:endParaRPr lang="es-AR" sz="1200" b="1" dirty="0"/>
          </a:p>
        </p:txBody>
      </p:sp>
      <p:sp>
        <p:nvSpPr>
          <p:cNvPr id="33" name="Rectángulo 32"/>
          <p:cNvSpPr/>
          <p:nvPr/>
        </p:nvSpPr>
        <p:spPr>
          <a:xfrm>
            <a:off x="3711551" y="2721513"/>
            <a:ext cx="12698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  Cobertura de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         nieve</a:t>
            </a:r>
            <a:endParaRPr lang="es-AR" sz="1200" b="1" dirty="0"/>
          </a:p>
        </p:txBody>
      </p:sp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618367"/>
              </p:ext>
            </p:extLst>
          </p:nvPr>
        </p:nvGraphicFramePr>
        <p:xfrm>
          <a:off x="46892" y="3856658"/>
          <a:ext cx="8961701" cy="305275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30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3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3852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Riesgo clave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aseline="0" dirty="0"/>
                        <a:t>Acciones de adaptación y perspectivas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Factores climáticos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Período temporal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Riesgo y potencial para adaptación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/>
                        <a:t>Disponibilidad</a:t>
                      </a:r>
                      <a:r>
                        <a:rPr lang="es-ES" sz="1400" b="1" baseline="0" dirty="0"/>
                        <a:t> de agua </a:t>
                      </a:r>
                      <a:r>
                        <a:rPr lang="es-ES" sz="1400" baseline="0" dirty="0"/>
                        <a:t>en regiones semiáridas y dependientes del derretimiento de los glaciares y Centroamérica;</a:t>
                      </a:r>
                    </a:p>
                    <a:p>
                      <a:pPr algn="l"/>
                      <a:endParaRPr lang="es-ES" sz="1400" baseline="0" dirty="0"/>
                    </a:p>
                    <a:p>
                      <a:pPr algn="l"/>
                      <a:r>
                        <a:rPr lang="es-ES" sz="1400" b="1" baseline="0" dirty="0"/>
                        <a:t>inundaciones</a:t>
                      </a:r>
                      <a:r>
                        <a:rPr lang="es-ES" sz="1400" baseline="0" dirty="0"/>
                        <a:t> en áreas urbanas y rurales debido a precipitaciones extremas</a:t>
                      </a:r>
                    </a:p>
                    <a:p>
                      <a:pPr algn="l"/>
                      <a:r>
                        <a:rPr lang="es-ES" sz="1400" baseline="0" dirty="0"/>
                        <a:t>(Alta confianza)</a:t>
                      </a:r>
                      <a:endParaRPr lang="es-AR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b="1" i="1" dirty="0"/>
                        <a:t>Gestión integrada de los recursos</a:t>
                      </a:r>
                      <a:r>
                        <a:rPr lang="es-ES" sz="1400" b="1" i="1" baseline="0" dirty="0"/>
                        <a:t> hídricos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s-ES" sz="1400" b="1" i="1" baseline="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b="1" i="1" baseline="0" dirty="0"/>
                        <a:t>Gestión de las inundaciones </a:t>
                      </a:r>
                      <a:r>
                        <a:rPr lang="es-ES" sz="1400" baseline="0" dirty="0"/>
                        <a:t>urbanas y rurales (incluyendo infraestructura), </a:t>
                      </a:r>
                      <a:r>
                        <a:rPr lang="es-ES" sz="1400" b="1" i="1" baseline="0" dirty="0"/>
                        <a:t>sistemas de alerta temprana</a:t>
                      </a:r>
                      <a:r>
                        <a:rPr lang="es-ES" sz="1400" baseline="0" dirty="0"/>
                        <a:t>, mejores </a:t>
                      </a:r>
                      <a:r>
                        <a:rPr lang="es-ES" sz="1400" b="1" i="1" baseline="0" dirty="0"/>
                        <a:t>pronósticos del tiempo y de caudales</a:t>
                      </a:r>
                      <a:r>
                        <a:rPr lang="es-ES" sz="1400" baseline="0" dirty="0"/>
                        <a:t>, control de enfermedades infecciosas.</a:t>
                      </a:r>
                      <a:endParaRPr lang="es-AR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5"/>
          <a:srcRect l="1739" t="5275" r="90976" b="88157"/>
          <a:stretch/>
        </p:blipFill>
        <p:spPr>
          <a:xfrm>
            <a:off x="5390887" y="4605923"/>
            <a:ext cx="494261" cy="38829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5"/>
          <a:srcRect l="21160" t="5338" r="72446" b="88354"/>
          <a:stretch/>
        </p:blipFill>
        <p:spPr>
          <a:xfrm>
            <a:off x="5728247" y="4601226"/>
            <a:ext cx="494261" cy="428808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5"/>
          <a:srcRect l="30341" t="5335" r="62561" b="88064"/>
          <a:stretch/>
        </p:blipFill>
        <p:spPr>
          <a:xfrm>
            <a:off x="5393633" y="5071610"/>
            <a:ext cx="564535" cy="45741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5"/>
          <a:srcRect l="49023" t="5200" r="46249" b="88639"/>
          <a:stretch/>
        </p:blipFill>
        <p:spPr>
          <a:xfrm>
            <a:off x="5856539" y="5089150"/>
            <a:ext cx="342945" cy="389290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7251860" y="6116463"/>
            <a:ext cx="17956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Magrin et al. (2014)</a:t>
            </a:r>
            <a:endParaRPr lang="es-AR" sz="135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05" y="2170977"/>
            <a:ext cx="651510" cy="5086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598" y="2168114"/>
            <a:ext cx="565785" cy="4914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556" y="2168114"/>
            <a:ext cx="634365" cy="5143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1562" y="2168114"/>
            <a:ext cx="457200" cy="5143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2544" y="4435167"/>
            <a:ext cx="2766060" cy="1457325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ECC2AB47-D10D-4C31-9B90-C02B149F4073}"/>
              </a:ext>
            </a:extLst>
          </p:cNvPr>
          <p:cNvSpPr/>
          <p:nvPr/>
        </p:nvSpPr>
        <p:spPr>
          <a:xfrm>
            <a:off x="5053720" y="1037360"/>
            <a:ext cx="185969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Riesgos claves</a:t>
            </a:r>
          </a:p>
        </p:txBody>
      </p:sp>
    </p:spTree>
    <p:extLst>
      <p:ext uri="{BB962C8B-B14F-4D97-AF65-F5344CB8AC3E}">
        <p14:creationId xmlns:p14="http://schemas.microsoft.com/office/powerpoint/2010/main" val="7107896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 Imagen" descr="03.png">
            <a:extLst>
              <a:ext uri="{FF2B5EF4-FFF2-40B4-BE49-F238E27FC236}">
                <a16:creationId xmlns:a16="http://schemas.microsoft.com/office/drawing/2014/main" id="{E55CC9FC-EC09-44F1-8853-0E4F79AECA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23182" y="1041141"/>
            <a:ext cx="997757" cy="598715"/>
          </a:xfrm>
          <a:prstGeom prst="rect">
            <a:avLst/>
          </a:prstGeom>
        </p:spPr>
      </p:pic>
      <p:sp>
        <p:nvSpPr>
          <p:cNvPr id="8" name="Título 2"/>
          <p:cNvSpPr txBox="1">
            <a:spLocks/>
          </p:cNvSpPr>
          <p:nvPr/>
        </p:nvSpPr>
        <p:spPr>
          <a:xfrm>
            <a:off x="128833" y="1217517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RIESGOS CLAVES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75465" y="1715357"/>
            <a:ext cx="3950120" cy="300082"/>
          </a:xfrm>
          <a:prstGeom prst="rect">
            <a:avLst/>
          </a:prstGeom>
          <a:solidFill>
            <a:srgbClr val="C4E9F8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Factores climáticos que ocasionan impactos</a:t>
            </a:r>
            <a:endParaRPr lang="es-AR" sz="1350" b="1" dirty="0"/>
          </a:p>
        </p:txBody>
      </p:sp>
      <p:sp>
        <p:nvSpPr>
          <p:cNvPr id="18" name="Rectángulo 17"/>
          <p:cNvSpPr/>
          <p:nvPr/>
        </p:nvSpPr>
        <p:spPr>
          <a:xfrm>
            <a:off x="5435609" y="1565466"/>
            <a:ext cx="2664512" cy="507831"/>
          </a:xfrm>
          <a:prstGeom prst="rect">
            <a:avLst/>
          </a:prstGeom>
          <a:solidFill>
            <a:srgbClr val="C4E9F8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Niveles de riesgo y potencial </a:t>
            </a:r>
          </a:p>
          <a:p>
            <a:r>
              <a:rPr lang="es-ES" sz="1350" b="1" dirty="0">
                <a:solidFill>
                  <a:schemeClr val="bg1"/>
                </a:solidFill>
              </a:rPr>
              <a:t>         para la adaptación</a:t>
            </a:r>
            <a:endParaRPr lang="es-AR" sz="1350" b="1" dirty="0"/>
          </a:p>
        </p:txBody>
      </p:sp>
      <p:grpSp>
        <p:nvGrpSpPr>
          <p:cNvPr id="27" name="Grupo 26"/>
          <p:cNvGrpSpPr/>
          <p:nvPr/>
        </p:nvGrpSpPr>
        <p:grpSpPr>
          <a:xfrm>
            <a:off x="5273843" y="2090755"/>
            <a:ext cx="3213705" cy="1642104"/>
            <a:chOff x="6972969" y="1359131"/>
            <a:chExt cx="4284940" cy="2189470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/>
            <a:srcRect l="74967" t="4351" r="1518" b="83915"/>
            <a:stretch/>
          </p:blipFill>
          <p:spPr>
            <a:xfrm>
              <a:off x="7014866" y="1445937"/>
              <a:ext cx="4143995" cy="1801738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7113914" y="1359131"/>
              <a:ext cx="4143995" cy="61555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Potencial para adaptación adicional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             para reducir el riesgo</a:t>
              </a:r>
              <a:endParaRPr lang="es-AR" sz="1200" b="1" dirty="0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6972969" y="2686827"/>
              <a:ext cx="2113895" cy="8617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Nivel de riesgo con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alta adaptación</a:t>
              </a:r>
              <a:endParaRPr lang="es-AR" sz="1200" b="1" dirty="0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9044968" y="2673919"/>
              <a:ext cx="2113895" cy="8617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Nivel de riesgo con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Adaptación actual</a:t>
              </a:r>
              <a:endParaRPr lang="es-AR" sz="1200" b="1" dirty="0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8715376" y="1880952"/>
              <a:ext cx="1095376" cy="1436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endParaRPr lang="es-AR" sz="100" b="1" dirty="0"/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947819" y="2591073"/>
            <a:ext cx="11737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Temperatura 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   extrema</a:t>
            </a:r>
            <a:endParaRPr lang="es-AR" sz="1200" b="1" dirty="0"/>
          </a:p>
        </p:txBody>
      </p:sp>
      <p:sp>
        <p:nvSpPr>
          <p:cNvPr id="31" name="Rectángulo 30"/>
          <p:cNvSpPr/>
          <p:nvPr/>
        </p:nvSpPr>
        <p:spPr>
          <a:xfrm>
            <a:off x="2058869" y="2602982"/>
            <a:ext cx="13724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Precipitaciones 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       Intensas </a:t>
            </a:r>
            <a:endParaRPr lang="es-AR" sz="1200" b="1" dirty="0"/>
          </a:p>
        </p:txBody>
      </p:sp>
      <p:sp>
        <p:nvSpPr>
          <p:cNvPr id="33" name="Rectángulo 32"/>
          <p:cNvSpPr/>
          <p:nvPr/>
        </p:nvSpPr>
        <p:spPr>
          <a:xfrm>
            <a:off x="3843428" y="2617497"/>
            <a:ext cx="125066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  Precipitación</a:t>
            </a:r>
            <a:endParaRPr lang="es-AR" sz="1200" b="1" dirty="0"/>
          </a:p>
        </p:txBody>
      </p:sp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824602"/>
              </p:ext>
            </p:extLst>
          </p:nvPr>
        </p:nvGraphicFramePr>
        <p:xfrm>
          <a:off x="91149" y="3735727"/>
          <a:ext cx="8961701" cy="32004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29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3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3852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Riesgo clave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Acciones</a:t>
                      </a:r>
                      <a:r>
                        <a:rPr lang="es-ES" sz="1100" baseline="0" dirty="0"/>
                        <a:t> de adaptación y perspectivas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Factores climáticos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Período temporal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Riesgo y potencial para adaptación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2585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/>
                        <a:t>Decrecimiento</a:t>
                      </a:r>
                      <a:r>
                        <a:rPr lang="es-ES" sz="1400" b="1" baseline="0" dirty="0"/>
                        <a:t> de la producción y calidad de alimentos</a:t>
                      </a:r>
                      <a:endParaRPr lang="es-ES" sz="1400" baseline="0" dirty="0"/>
                    </a:p>
                    <a:p>
                      <a:pPr algn="l"/>
                      <a:r>
                        <a:rPr lang="es-ES" sz="1400" baseline="0" dirty="0"/>
                        <a:t>(confianza media) </a:t>
                      </a:r>
                      <a:endParaRPr lang="es-AR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dirty="0"/>
                        <a:t>Desarrollo de </a:t>
                      </a:r>
                      <a:r>
                        <a:rPr lang="es-ES" sz="1400" b="1" i="1" dirty="0"/>
                        <a:t>nuevas variedades de cultivos </a:t>
                      </a:r>
                      <a:r>
                        <a:rPr lang="es-ES" sz="1400" b="0" i="0" dirty="0"/>
                        <a:t>más adaptados al CC</a:t>
                      </a:r>
                      <a:r>
                        <a:rPr lang="es-ES" sz="1400" b="0" i="0" baseline="0" dirty="0"/>
                        <a:t> (temperatura y sequías).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AR" sz="1400" b="0" i="0" baseline="0" dirty="0"/>
                        <a:t>Uso de </a:t>
                      </a:r>
                      <a:r>
                        <a:rPr lang="es-AR" sz="1400" b="1" i="0" baseline="0" dirty="0"/>
                        <a:t>modelos climáticos en planificación</a:t>
                      </a:r>
                      <a:r>
                        <a:rPr lang="es-AR" sz="1400" b="0" i="0" baseline="0" dirty="0"/>
                        <a:t>, sistemas de </a:t>
                      </a:r>
                      <a:r>
                        <a:rPr lang="es-AR" sz="1400" b="1" i="0" baseline="0" dirty="0"/>
                        <a:t>seguros</a:t>
                      </a:r>
                      <a:r>
                        <a:rPr lang="es-AR" sz="1400" b="0" i="0" baseline="0" dirty="0"/>
                        <a:t> para riesgos relacionados con el eventos del tiempo</a:t>
                      </a:r>
                      <a:r>
                        <a:rPr lang="es-ES" sz="1400" b="0" i="0" baseline="0" dirty="0"/>
                        <a:t>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b="1" i="0" baseline="0" dirty="0"/>
                        <a:t>Compensación</a:t>
                      </a:r>
                      <a:r>
                        <a:rPr lang="es-ES" sz="1400" b="0" i="0" baseline="0" dirty="0"/>
                        <a:t> de los impactos económicos del cambio de uso de suelo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baseline="0" dirty="0"/>
                        <a:t>Fortalecimiento del </a:t>
                      </a:r>
                      <a:r>
                        <a:rPr lang="es-ES" sz="1400" b="1" i="0" baseline="0" dirty="0"/>
                        <a:t>conocimiento</a:t>
                      </a:r>
                      <a:r>
                        <a:rPr lang="es-ES" sz="1400" b="0" i="0" baseline="0" dirty="0"/>
                        <a:t> de los </a:t>
                      </a:r>
                      <a:r>
                        <a:rPr lang="es-ES" sz="1400" b="1" i="0" baseline="0" dirty="0"/>
                        <a:t>sistemas y prácticas tradicionales </a:t>
                      </a:r>
                      <a:r>
                        <a:rPr lang="es-ES" sz="1400" b="0" i="0" baseline="0" dirty="0"/>
                        <a:t>de los pueblos originarios</a:t>
                      </a:r>
                      <a:endParaRPr lang="es-AR" sz="1400" b="0" i="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5"/>
          <a:srcRect l="30341" t="5335" r="62561" b="88064"/>
          <a:stretch/>
        </p:blipFill>
        <p:spPr>
          <a:xfrm>
            <a:off x="5573036" y="4987645"/>
            <a:ext cx="564535" cy="457412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7280054" y="6070483"/>
            <a:ext cx="17956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Magrin et al. (2014)</a:t>
            </a:r>
            <a:endParaRPr lang="es-AR" sz="1350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5"/>
          <a:srcRect l="13591" t="4730" r="82893" b="87783"/>
          <a:stretch/>
        </p:blipFill>
        <p:spPr>
          <a:xfrm>
            <a:off x="5542758" y="4496842"/>
            <a:ext cx="262115" cy="398027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5"/>
          <a:srcRect l="40950" t="5452" r="54621" b="87973"/>
          <a:stretch/>
        </p:blipFill>
        <p:spPr>
          <a:xfrm>
            <a:off x="5827657" y="4476645"/>
            <a:ext cx="371030" cy="3928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55608"/>
          <a:stretch/>
        </p:blipFill>
        <p:spPr>
          <a:xfrm>
            <a:off x="2435801" y="2089923"/>
            <a:ext cx="1775908" cy="5314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87" y="4318221"/>
            <a:ext cx="2794635" cy="15430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950" y="2089923"/>
            <a:ext cx="314325" cy="531495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E5422D90-D6C5-40BF-B36C-21684C1DEE54}"/>
              </a:ext>
            </a:extLst>
          </p:cNvPr>
          <p:cNvSpPr/>
          <p:nvPr/>
        </p:nvSpPr>
        <p:spPr>
          <a:xfrm>
            <a:off x="5424434" y="1035928"/>
            <a:ext cx="185969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Riesgos claves</a:t>
            </a:r>
          </a:p>
        </p:txBody>
      </p:sp>
    </p:spTree>
    <p:extLst>
      <p:ext uri="{BB962C8B-B14F-4D97-AF65-F5344CB8AC3E}">
        <p14:creationId xmlns:p14="http://schemas.microsoft.com/office/powerpoint/2010/main" val="23593881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 Imagen" descr="03.png">
            <a:extLst>
              <a:ext uri="{FF2B5EF4-FFF2-40B4-BE49-F238E27FC236}">
                <a16:creationId xmlns:a16="http://schemas.microsoft.com/office/drawing/2014/main" id="{04160C70-A6F4-47AC-B2C7-666D8A2D87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ítulo 2"/>
          <p:cNvSpPr txBox="1">
            <a:spLocks/>
          </p:cNvSpPr>
          <p:nvPr/>
        </p:nvSpPr>
        <p:spPr>
          <a:xfrm>
            <a:off x="230501" y="1428686"/>
            <a:ext cx="8325309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RIESGOS CLAVES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827197" y="1913680"/>
            <a:ext cx="3950120" cy="300082"/>
          </a:xfrm>
          <a:prstGeom prst="rect">
            <a:avLst/>
          </a:prstGeom>
          <a:solidFill>
            <a:srgbClr val="C4E9F8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Factores climáticos que ocasionan impactos</a:t>
            </a:r>
            <a:endParaRPr lang="es-AR" sz="1350" b="1" dirty="0"/>
          </a:p>
        </p:txBody>
      </p:sp>
      <p:sp>
        <p:nvSpPr>
          <p:cNvPr id="18" name="Rectángulo 17"/>
          <p:cNvSpPr/>
          <p:nvPr/>
        </p:nvSpPr>
        <p:spPr>
          <a:xfrm>
            <a:off x="5487341" y="1763789"/>
            <a:ext cx="2664512" cy="507831"/>
          </a:xfrm>
          <a:prstGeom prst="rect">
            <a:avLst/>
          </a:prstGeom>
          <a:solidFill>
            <a:srgbClr val="C4E9F8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Niveles de riesgo y potencial </a:t>
            </a:r>
          </a:p>
          <a:p>
            <a:r>
              <a:rPr lang="es-ES" sz="1350" b="1" dirty="0">
                <a:solidFill>
                  <a:schemeClr val="bg1"/>
                </a:solidFill>
              </a:rPr>
              <a:t>         para la adaptación</a:t>
            </a:r>
            <a:endParaRPr lang="es-AR" sz="1350" b="1" dirty="0"/>
          </a:p>
        </p:txBody>
      </p:sp>
      <p:sp>
        <p:nvSpPr>
          <p:cNvPr id="20" name="Rectángulo 19"/>
          <p:cNvSpPr/>
          <p:nvPr/>
        </p:nvSpPr>
        <p:spPr>
          <a:xfrm>
            <a:off x="246079" y="2878519"/>
            <a:ext cx="11304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Temperatura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    extrema</a:t>
            </a:r>
            <a:endParaRPr lang="es-AR" sz="1200" b="1" dirty="0"/>
          </a:p>
        </p:txBody>
      </p:sp>
      <p:grpSp>
        <p:nvGrpSpPr>
          <p:cNvPr id="27" name="Grupo 26"/>
          <p:cNvGrpSpPr/>
          <p:nvPr/>
        </p:nvGrpSpPr>
        <p:grpSpPr>
          <a:xfrm>
            <a:off x="5325575" y="2289078"/>
            <a:ext cx="3213705" cy="1642104"/>
            <a:chOff x="6972969" y="1359131"/>
            <a:chExt cx="4284940" cy="2189470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4"/>
            <a:srcRect l="74967" t="4351" r="1518" b="83915"/>
            <a:stretch/>
          </p:blipFill>
          <p:spPr>
            <a:xfrm>
              <a:off x="7014866" y="1445937"/>
              <a:ext cx="4143995" cy="1801738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7113914" y="1359131"/>
              <a:ext cx="4143995" cy="61555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Potencial para adaptación adicional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             para reducir el riesgo</a:t>
              </a:r>
              <a:endParaRPr lang="es-AR" sz="1200" b="1" dirty="0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6972969" y="2686827"/>
              <a:ext cx="2113895" cy="8617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Nivel de riesgo con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alta adaptación</a:t>
              </a:r>
              <a:endParaRPr lang="es-AR" sz="1200" b="1" dirty="0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9044968" y="2673919"/>
              <a:ext cx="2113895" cy="8617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Nivel de riesgo con</a:t>
              </a:r>
            </a:p>
            <a:p>
              <a:r>
                <a:rPr lang="es-ES" sz="1200" b="1" dirty="0">
                  <a:solidFill>
                    <a:schemeClr val="bg1"/>
                  </a:solidFill>
                </a:rPr>
                <a:t>Adaptación actual</a:t>
              </a:r>
              <a:endParaRPr lang="es-AR" sz="1200" b="1" dirty="0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8715376" y="1880952"/>
              <a:ext cx="1095376" cy="1436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endParaRPr lang="es-AR" sz="100" b="1" dirty="0"/>
            </a:p>
          </p:txBody>
        </p:sp>
      </p:grpSp>
      <p:sp>
        <p:nvSpPr>
          <p:cNvPr id="31" name="Rectángulo 30"/>
          <p:cNvSpPr/>
          <p:nvPr/>
        </p:nvSpPr>
        <p:spPr>
          <a:xfrm>
            <a:off x="2609201" y="2801647"/>
            <a:ext cx="13724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Precipitaciones 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       Intensas </a:t>
            </a:r>
            <a:endParaRPr lang="es-AR" sz="1200" b="1" dirty="0"/>
          </a:p>
        </p:txBody>
      </p:sp>
      <p:sp>
        <p:nvSpPr>
          <p:cNvPr id="33" name="Rectángulo 32"/>
          <p:cNvSpPr/>
          <p:nvPr/>
        </p:nvSpPr>
        <p:spPr>
          <a:xfrm>
            <a:off x="3895160" y="2815820"/>
            <a:ext cx="125066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  Precipitación</a:t>
            </a:r>
            <a:endParaRPr lang="es-AR" sz="1200" b="1" dirty="0"/>
          </a:p>
        </p:txBody>
      </p:sp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67247"/>
              </p:ext>
            </p:extLst>
          </p:nvPr>
        </p:nvGraphicFramePr>
        <p:xfrm>
          <a:off x="143348" y="3868947"/>
          <a:ext cx="8961701" cy="246890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29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9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3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3443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Riesgo clave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Acciones</a:t>
                      </a:r>
                      <a:r>
                        <a:rPr lang="es-ES" sz="1100" baseline="0" dirty="0"/>
                        <a:t> de adaptación y perspectivas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Factores climáticos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Período temporal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Riesgo y potencial para adaptación</a:t>
                      </a:r>
                      <a:endParaRPr lang="es-AR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8204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/>
                        <a:t>Propagación de enfermedades</a:t>
                      </a:r>
                      <a:r>
                        <a:rPr lang="es-ES" sz="1400" b="1" baseline="0" dirty="0"/>
                        <a:t> vectoriales en altitud y latitud</a:t>
                      </a:r>
                      <a:endParaRPr lang="es-ES" sz="1400" baseline="0" dirty="0"/>
                    </a:p>
                    <a:p>
                      <a:pPr algn="l"/>
                      <a:r>
                        <a:rPr lang="es-ES" sz="1400" baseline="0" dirty="0"/>
                        <a:t>(confianza alta) </a:t>
                      </a:r>
                      <a:endParaRPr lang="es-AR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dirty="0"/>
                        <a:t>Desarrollo de </a:t>
                      </a:r>
                      <a:r>
                        <a:rPr lang="es-ES" sz="1400" b="1" i="1" dirty="0"/>
                        <a:t>sistemas de alerta temprana para el control y la mitigación de enfermedades </a:t>
                      </a:r>
                      <a:r>
                        <a:rPr lang="es-ES" sz="1400" b="0" i="0" dirty="0"/>
                        <a:t>basados en factores climáticos.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s-ES" sz="1400" b="0" i="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baseline="0" dirty="0"/>
                        <a:t>Establecimiento de </a:t>
                      </a:r>
                      <a:r>
                        <a:rPr lang="es-ES" sz="1400" b="1" i="1" baseline="0" dirty="0"/>
                        <a:t>programas para extender los servicios públicos básicos de salud</a:t>
                      </a:r>
                      <a:r>
                        <a:rPr lang="es-ES" sz="1400" b="0" i="1" baseline="0" dirty="0"/>
                        <a:t>.</a:t>
                      </a:r>
                      <a:endParaRPr lang="es-AR" sz="1400" b="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s-AR" sz="11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4"/>
          <a:srcRect l="31423" t="5442" r="63164" b="88620"/>
          <a:stretch/>
        </p:blipFill>
        <p:spPr>
          <a:xfrm>
            <a:off x="5835750" y="5251231"/>
            <a:ext cx="457200" cy="411480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7348316" y="6411728"/>
            <a:ext cx="17956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b="1" dirty="0">
                <a:solidFill>
                  <a:schemeClr val="bg1"/>
                </a:solidFill>
              </a:rPr>
              <a:t>Magrin et al. (2014)</a:t>
            </a:r>
            <a:endParaRPr lang="es-AR" sz="1350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4"/>
          <a:srcRect l="13591" t="4730" r="82893" b="87783"/>
          <a:stretch/>
        </p:blipFill>
        <p:spPr>
          <a:xfrm>
            <a:off x="5611020" y="4596952"/>
            <a:ext cx="262115" cy="398027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4"/>
          <a:srcRect l="40950" t="5452" r="54621" b="87973"/>
          <a:stretch/>
        </p:blipFill>
        <p:spPr>
          <a:xfrm>
            <a:off x="5523154" y="5230843"/>
            <a:ext cx="371030" cy="392855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1408643" y="2876155"/>
            <a:ext cx="127470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Tendencia de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calentamiento</a:t>
            </a:r>
            <a:endParaRPr lang="es-AR" sz="1200" b="1" dirty="0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4"/>
          <a:srcRect l="1739" t="5275" r="90976" b="88157"/>
          <a:stretch/>
        </p:blipFill>
        <p:spPr>
          <a:xfrm>
            <a:off x="5799964" y="4605426"/>
            <a:ext cx="502922" cy="3950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5" y="2276882"/>
            <a:ext cx="4126230" cy="5314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439" y="4605425"/>
            <a:ext cx="2714625" cy="145161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6DD295F-28BE-4A81-8CB3-898551D495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23182" y="1041141"/>
            <a:ext cx="997757" cy="598715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D3DDB930-4D48-483D-AF9E-3E9F6B566E1C}"/>
              </a:ext>
            </a:extLst>
          </p:cNvPr>
          <p:cNvSpPr/>
          <p:nvPr/>
        </p:nvSpPr>
        <p:spPr>
          <a:xfrm>
            <a:off x="5424434" y="1035928"/>
            <a:ext cx="185969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Riesgos claves</a:t>
            </a:r>
          </a:p>
        </p:txBody>
      </p:sp>
    </p:spTree>
    <p:extLst>
      <p:ext uri="{BB962C8B-B14F-4D97-AF65-F5344CB8AC3E}">
        <p14:creationId xmlns:p14="http://schemas.microsoft.com/office/powerpoint/2010/main" val="7269824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 Imagen" descr="03.png">
            <a:extLst>
              <a:ext uri="{FF2B5EF4-FFF2-40B4-BE49-F238E27FC236}">
                <a16:creationId xmlns:a16="http://schemas.microsoft.com/office/drawing/2014/main" id="{A787F779-970A-4E19-BDE2-B25D1030DF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7" y="2211769"/>
            <a:ext cx="5102184" cy="3478762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43907" y="1638265"/>
            <a:ext cx="8325309" cy="422339"/>
          </a:xfrm>
        </p:spPr>
        <p:txBody>
          <a:bodyPr/>
          <a:lstStyle/>
          <a:p>
            <a:pPr algn="ctr"/>
            <a:r>
              <a:rPr lang="es-ES" sz="2100" b="1" dirty="0">
                <a:solidFill>
                  <a:schemeClr val="bg1"/>
                </a:solidFill>
              </a:rPr>
              <a:t>ADAPTACIÓN: PASAR DE LO INEVITABLE A LO SOSTENIBLE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86" y="6032229"/>
            <a:ext cx="8387219" cy="30873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17155" y="5071834"/>
            <a:ext cx="1731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Bárcena et al. (2017)</a:t>
            </a:r>
            <a:endParaRPr lang="es-E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36480" y="2431609"/>
            <a:ext cx="34636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Los </a:t>
            </a:r>
            <a:r>
              <a:rPr lang="es-AR" b="1" dirty="0">
                <a:solidFill>
                  <a:schemeClr val="bg1"/>
                </a:solidFill>
              </a:rPr>
              <a:t>PROCESOS DE ADAPTACIÓN EFICIENTES</a:t>
            </a:r>
          </a:p>
          <a:p>
            <a:r>
              <a:rPr lang="es-AR" dirty="0">
                <a:solidFill>
                  <a:schemeClr val="bg1"/>
                </a:solidFill>
              </a:rPr>
              <a:t>conllevan </a:t>
            </a:r>
            <a:r>
              <a:rPr lang="es-AR" b="1" dirty="0">
                <a:solidFill>
                  <a:schemeClr val="bg1"/>
                </a:solidFill>
              </a:rPr>
              <a:t>beneficios</a:t>
            </a:r>
            <a:r>
              <a:rPr lang="es-AR" dirty="0">
                <a:solidFill>
                  <a:schemeClr val="bg1"/>
                </a:solidFill>
              </a:rPr>
              <a:t> importantes ya que su </a:t>
            </a:r>
            <a:r>
              <a:rPr lang="es-AR" b="1" dirty="0">
                <a:solidFill>
                  <a:schemeClr val="bg1"/>
                </a:solidFill>
              </a:rPr>
              <a:t>costo</a:t>
            </a:r>
            <a:r>
              <a:rPr lang="es-AR" dirty="0">
                <a:solidFill>
                  <a:schemeClr val="bg1"/>
                </a:solidFill>
              </a:rPr>
              <a:t> se encuentra </a:t>
            </a:r>
            <a:r>
              <a:rPr lang="es-AR" b="1" dirty="0">
                <a:solidFill>
                  <a:schemeClr val="bg1"/>
                </a:solidFill>
              </a:rPr>
              <a:t>por debajo de los impactos esperados </a:t>
            </a:r>
            <a:r>
              <a:rPr lang="es-AR" dirty="0">
                <a:solidFill>
                  <a:schemeClr val="bg1"/>
                </a:solidFill>
              </a:rPr>
              <a:t>del cambio climático y las </a:t>
            </a:r>
            <a:r>
              <a:rPr lang="es-AR" b="1" dirty="0">
                <a:solidFill>
                  <a:schemeClr val="bg1"/>
                </a:solidFill>
              </a:rPr>
              <a:t>obras</a:t>
            </a:r>
            <a:r>
              <a:rPr lang="es-AR" dirty="0">
                <a:solidFill>
                  <a:schemeClr val="bg1"/>
                </a:solidFill>
              </a:rPr>
              <a:t> de adaptación </a:t>
            </a:r>
            <a:r>
              <a:rPr lang="es-AR" b="1" dirty="0">
                <a:solidFill>
                  <a:schemeClr val="bg1"/>
                </a:solidFill>
              </a:rPr>
              <a:t>dinamizan las economías</a:t>
            </a:r>
            <a:r>
              <a:rPr lang="es-A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603F00-9F3D-4014-947A-1E0BF9D5B0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23182" y="1041141"/>
            <a:ext cx="997757" cy="59871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93D9A0E-BA58-4353-A872-D46674AF949F}"/>
              </a:ext>
            </a:extLst>
          </p:cNvPr>
          <p:cNvSpPr/>
          <p:nvPr/>
        </p:nvSpPr>
        <p:spPr>
          <a:xfrm>
            <a:off x="5424434" y="1035928"/>
            <a:ext cx="185969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Riesgos claves</a:t>
            </a:r>
          </a:p>
        </p:txBody>
      </p:sp>
    </p:spTree>
    <p:extLst>
      <p:ext uri="{BB962C8B-B14F-4D97-AF65-F5344CB8AC3E}">
        <p14:creationId xmlns:p14="http://schemas.microsoft.com/office/powerpoint/2010/main" val="27559100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 Imagen" descr="03.png">
            <a:extLst>
              <a:ext uri="{FF2B5EF4-FFF2-40B4-BE49-F238E27FC236}">
                <a16:creationId xmlns:a16="http://schemas.microsoft.com/office/drawing/2014/main" id="{8D33AE32-AF0A-42A9-8954-073AE6589A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28" y="3273177"/>
            <a:ext cx="7938135" cy="296608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10757" y="5872791"/>
            <a:ext cx="1731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Bárcena et al. (2017)</a:t>
            </a:r>
            <a:endParaRPr lang="es-E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01705" y="1802542"/>
            <a:ext cx="8740589" cy="1123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AR" sz="2000" b="1" dirty="0">
                <a:solidFill>
                  <a:schemeClr val="bg1"/>
                </a:solidFill>
                <a:latin typeface="FrutigerLTPro-Condensed"/>
              </a:rPr>
              <a:t>CLAVE EN AL</a:t>
            </a:r>
            <a:r>
              <a:rPr lang="es-AR" sz="2000" dirty="0">
                <a:solidFill>
                  <a:schemeClr val="bg1"/>
                </a:solidFill>
                <a:latin typeface="FrutigerLTPro-Condensed"/>
              </a:rPr>
              <a:t>: Es indispensable incorporar en las estrategias de desarrollo sostenible procesos oportunos y eficientes de adaptación al cambio climático que además no requieran de un acuerdo global.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246368" y="3708232"/>
            <a:ext cx="434340" cy="216455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1" name="Rectángulo 10"/>
          <p:cNvSpPr/>
          <p:nvPr/>
        </p:nvSpPr>
        <p:spPr>
          <a:xfrm>
            <a:off x="2526028" y="3425294"/>
            <a:ext cx="422910" cy="234235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2" name="Rectángulo 11"/>
          <p:cNvSpPr/>
          <p:nvPr/>
        </p:nvSpPr>
        <p:spPr>
          <a:xfrm>
            <a:off x="2948938" y="3835978"/>
            <a:ext cx="480060" cy="193167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22D6E09-9C43-4CD4-A96C-7260F872CC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23182" y="1041141"/>
            <a:ext cx="997757" cy="598715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063E929-BCC7-4BC3-92D5-2A82DF90BEFE}"/>
              </a:ext>
            </a:extLst>
          </p:cNvPr>
          <p:cNvSpPr/>
          <p:nvPr/>
        </p:nvSpPr>
        <p:spPr>
          <a:xfrm>
            <a:off x="5424434" y="1035928"/>
            <a:ext cx="185969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Riesgos claves</a:t>
            </a:r>
          </a:p>
        </p:txBody>
      </p:sp>
    </p:spTree>
    <p:extLst>
      <p:ext uri="{BB962C8B-B14F-4D97-AF65-F5344CB8AC3E}">
        <p14:creationId xmlns:p14="http://schemas.microsoft.com/office/powerpoint/2010/main" val="38984688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5 Imagen" descr="03.png">
            <a:extLst>
              <a:ext uri="{FF2B5EF4-FFF2-40B4-BE49-F238E27FC236}">
                <a16:creationId xmlns:a16="http://schemas.microsoft.com/office/drawing/2014/main" id="{71108FE1-79EC-4460-9795-8DB86781B7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381463" y="1586633"/>
            <a:ext cx="8325309" cy="422339"/>
          </a:xfrm>
        </p:spPr>
        <p:txBody>
          <a:bodyPr/>
          <a:lstStyle/>
          <a:p>
            <a:pPr algn="ctr"/>
            <a:r>
              <a:rPr lang="es-ES" sz="2100" b="1" dirty="0">
                <a:solidFill>
                  <a:schemeClr val="bg1"/>
                </a:solidFill>
              </a:rPr>
              <a:t>DESARROLLO SOSTENIBLE ANTE EL CAMBIO CLIMÁTICO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116790" y="5241111"/>
            <a:ext cx="8984969" cy="1123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AR" sz="2000" dirty="0">
                <a:solidFill>
                  <a:schemeClr val="bg1"/>
                </a:solidFill>
                <a:latin typeface="FrutigerLTPro-Condensed"/>
              </a:rPr>
              <a:t>La </a:t>
            </a:r>
            <a:r>
              <a:rPr lang="es-AR" sz="2000" b="1" dirty="0">
                <a:solidFill>
                  <a:schemeClr val="bg1"/>
                </a:solidFill>
                <a:latin typeface="FrutigerLTPro-Condensed"/>
              </a:rPr>
              <a:t>INSTRUMENTACIÓN EXITOSA</a:t>
            </a:r>
            <a:r>
              <a:rPr lang="es-AR" sz="2000" dirty="0">
                <a:solidFill>
                  <a:schemeClr val="bg1"/>
                </a:solidFill>
                <a:latin typeface="FrutigerLTPro-Condensed"/>
              </a:rPr>
              <a:t> de las </a:t>
            </a:r>
            <a:r>
              <a:rPr lang="es-AR" sz="2000" dirty="0" err="1">
                <a:solidFill>
                  <a:schemeClr val="bg1"/>
                </a:solidFill>
                <a:latin typeface="FrutigerLTPro-Condensed"/>
              </a:rPr>
              <a:t>CND</a:t>
            </a:r>
            <a:r>
              <a:rPr lang="es-AR" sz="2000" dirty="0">
                <a:solidFill>
                  <a:schemeClr val="bg1"/>
                </a:solidFill>
                <a:latin typeface="FrutigerLTPro-Condensed"/>
              </a:rPr>
              <a:t> requiere de </a:t>
            </a:r>
            <a:r>
              <a:rPr lang="es-AR" sz="2000" b="1" dirty="0">
                <a:solidFill>
                  <a:schemeClr val="bg1"/>
                </a:solidFill>
                <a:latin typeface="FrutigerLTPro-Condensed"/>
              </a:rPr>
              <a:t>cambios</a:t>
            </a:r>
            <a:r>
              <a:rPr lang="es-AR" sz="2000" dirty="0">
                <a:solidFill>
                  <a:schemeClr val="bg1"/>
                </a:solidFill>
                <a:latin typeface="FrutigerLTPro-Condensed"/>
              </a:rPr>
              <a:t> importantes en la </a:t>
            </a:r>
            <a:r>
              <a:rPr lang="es-AR" sz="2000" b="1" dirty="0">
                <a:solidFill>
                  <a:schemeClr val="bg1"/>
                </a:solidFill>
                <a:latin typeface="FrutigerLTPro-Condensed"/>
              </a:rPr>
              <a:t>política pública, en materia económica, fiscal, ambiental, regulatoria, tecnológica, de inversión e institucional</a:t>
            </a:r>
            <a:r>
              <a:rPr lang="es-AR" sz="2000" dirty="0">
                <a:solidFill>
                  <a:schemeClr val="bg1"/>
                </a:solidFill>
                <a:latin typeface="FrutigerLTPro-Condensed"/>
              </a:rPr>
              <a:t>.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381463" y="3854781"/>
            <a:ext cx="6571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bg1"/>
                </a:solidFill>
                <a:latin typeface="+mj-lt"/>
              </a:rPr>
              <a:t>Conformar una </a:t>
            </a:r>
            <a:r>
              <a:rPr lang="es-AR" b="1" dirty="0">
                <a:solidFill>
                  <a:schemeClr val="bg1"/>
                </a:solidFill>
                <a:latin typeface="+mj-lt"/>
              </a:rPr>
              <a:t>red de protección social </a:t>
            </a:r>
            <a:r>
              <a:rPr lang="es-AR" dirty="0">
                <a:solidFill>
                  <a:schemeClr val="bg1"/>
                </a:solidFill>
                <a:latin typeface="+mj-lt"/>
              </a:rPr>
              <a:t>universal que </a:t>
            </a:r>
            <a:r>
              <a:rPr lang="es-AR" b="1" dirty="0">
                <a:solidFill>
                  <a:schemeClr val="bg1"/>
                </a:solidFill>
                <a:latin typeface="+mj-lt"/>
              </a:rPr>
              <a:t>disminuya la vulnerabilidad</a:t>
            </a:r>
            <a:r>
              <a:rPr lang="es-AR" dirty="0">
                <a:solidFill>
                  <a:schemeClr val="bg1"/>
                </a:solidFill>
                <a:latin typeface="+mj-lt"/>
              </a:rPr>
              <a:t>, y avanzar en los </a:t>
            </a:r>
            <a:r>
              <a:rPr lang="es-AR" b="1" dirty="0">
                <a:solidFill>
                  <a:schemeClr val="bg1"/>
                </a:solidFill>
                <a:latin typeface="+mj-lt"/>
              </a:rPr>
              <a:t>procesos de adaptación</a:t>
            </a:r>
            <a:r>
              <a:rPr lang="es-AR" dirty="0">
                <a:solidFill>
                  <a:schemeClr val="bg1"/>
                </a:solidFill>
                <a:latin typeface="+mj-lt"/>
              </a:rPr>
              <a:t> al cambio climático.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381464" y="2774300"/>
            <a:ext cx="6377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bg1"/>
                </a:solidFill>
                <a:latin typeface="+mj-lt"/>
              </a:rPr>
              <a:t>Desarrollar una </a:t>
            </a:r>
            <a:r>
              <a:rPr lang="es-AR" b="1" dirty="0">
                <a:solidFill>
                  <a:schemeClr val="bg1"/>
                </a:solidFill>
                <a:latin typeface="+mj-lt"/>
              </a:rPr>
              <a:t>estrategia de inversiones y políticas de acompañamiento </a:t>
            </a:r>
            <a:r>
              <a:rPr lang="es-AR" dirty="0">
                <a:solidFill>
                  <a:schemeClr val="bg1"/>
                </a:solidFill>
                <a:latin typeface="+mj-lt"/>
              </a:rPr>
              <a:t>que permita hacer sostenible al crecimiento económico.</a:t>
            </a: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010" y="3729340"/>
            <a:ext cx="1062990" cy="126873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402" y="2825474"/>
            <a:ext cx="891540" cy="74295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246" y="2831887"/>
            <a:ext cx="1148715" cy="771525"/>
          </a:xfrm>
          <a:prstGeom prst="rect">
            <a:avLst/>
          </a:prstGeom>
        </p:spPr>
      </p:pic>
      <p:sp>
        <p:nvSpPr>
          <p:cNvPr id="54" name="Rectángulo redondeado 53"/>
          <p:cNvSpPr/>
          <p:nvPr/>
        </p:nvSpPr>
        <p:spPr>
          <a:xfrm>
            <a:off x="2118057" y="2199351"/>
            <a:ext cx="5223164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</a:rPr>
              <a:t>APROPIADA ADMINISTRACIÓN DE RIESGOS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B64EB65-6E42-428F-BDF1-9617B2835E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123182" y="1041141"/>
            <a:ext cx="997757" cy="59871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57D8D0A-6480-4267-AEC1-641ED240D2BA}"/>
              </a:ext>
            </a:extLst>
          </p:cNvPr>
          <p:cNvSpPr/>
          <p:nvPr/>
        </p:nvSpPr>
        <p:spPr>
          <a:xfrm>
            <a:off x="5424434" y="1035928"/>
            <a:ext cx="1859698" cy="335220"/>
          </a:xfrm>
          <a:prstGeom prst="rect">
            <a:avLst/>
          </a:prstGeom>
          <a:solidFill>
            <a:srgbClr val="4387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Riesgos claves</a:t>
            </a:r>
          </a:p>
        </p:txBody>
      </p:sp>
    </p:spTree>
    <p:extLst>
      <p:ext uri="{BB962C8B-B14F-4D97-AF65-F5344CB8AC3E}">
        <p14:creationId xmlns:p14="http://schemas.microsoft.com/office/powerpoint/2010/main" val="862548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 Imagen" descr="03.png">
            <a:extLst>
              <a:ext uri="{FF2B5EF4-FFF2-40B4-BE49-F238E27FC236}">
                <a16:creationId xmlns:a16="http://schemas.microsoft.com/office/drawing/2014/main" id="{32128C76-A5DC-4B47-B6E4-CAED9772D3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1412" y="1641804"/>
            <a:ext cx="8325309" cy="422339"/>
          </a:xfrm>
        </p:spPr>
        <p:txBody>
          <a:bodyPr/>
          <a:lstStyle/>
          <a:p>
            <a:pPr algn="ctr"/>
            <a:r>
              <a:rPr lang="es-ES" sz="2600" b="1" dirty="0">
                <a:solidFill>
                  <a:schemeClr val="bg1"/>
                </a:solidFill>
              </a:rPr>
              <a:t>¿QUÉ ES EL CAMBIO CLIMÁTICO? - Definición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6815829" y="5646911"/>
            <a:ext cx="11560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La Plata. Abril 2013 </a:t>
            </a:r>
            <a:endParaRPr lang="es-ES" sz="900" dirty="0"/>
          </a:p>
        </p:txBody>
      </p:sp>
      <p:sp>
        <p:nvSpPr>
          <p:cNvPr id="4" name="Rectángulo 3"/>
          <p:cNvSpPr/>
          <p:nvPr/>
        </p:nvSpPr>
        <p:spPr>
          <a:xfrm>
            <a:off x="94452" y="4494886"/>
            <a:ext cx="8770567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892">
              <a:spcBef>
                <a:spcPts val="750"/>
              </a:spcBef>
              <a:buSzPct val="80000"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Cambio climático: </a:t>
            </a:r>
            <a:r>
              <a:rPr lang="es-AR" sz="2000" b="1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Cambio en el estado medio del clima </a:t>
            </a:r>
            <a:r>
              <a:rPr lang="es-AR" sz="2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 puede ser identificado por cambios en la media o en la variabilidad de sus propiedades y que </a:t>
            </a: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persiste por un extenso período</a:t>
            </a:r>
            <a:r>
              <a:rPr lang="es-AR" sz="2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típicamente décadas o más extenso (IPCC, 2014).</a:t>
            </a:r>
          </a:p>
          <a:p>
            <a:pPr algn="just" defTabSz="342892">
              <a:spcBef>
                <a:spcPts val="750"/>
              </a:spcBef>
              <a:buSzPct val="80000"/>
              <a:tabLst>
                <a:tab pos="0" algn="l"/>
                <a:tab pos="685766" algn="l"/>
                <a:tab pos="1371532" algn="l"/>
                <a:tab pos="2057297" algn="l"/>
                <a:tab pos="2743064" algn="l"/>
                <a:tab pos="3428829" algn="l"/>
                <a:tab pos="4114595" algn="l"/>
                <a:tab pos="4800360" algn="l"/>
                <a:tab pos="5486126" algn="l"/>
                <a:tab pos="6171892" algn="l"/>
                <a:tab pos="6857657" algn="l"/>
                <a:tab pos="7543424" algn="l"/>
              </a:tabLst>
            </a:pPr>
            <a:r>
              <a:rPr lang="es-AR" sz="1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Corolario: </a:t>
            </a:r>
            <a:r>
              <a:rPr lang="es-AR" sz="15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cambio climático </a:t>
            </a:r>
            <a:r>
              <a:rPr lang="es-AR" sz="1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 puede deber a procesos naturales internos del Sistema Climático o a forzantes externos </a:t>
            </a:r>
            <a:r>
              <a:rPr lang="es-AR" sz="15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como modulaciones en los ciclos solares, erupciones volcánicas y cambios antrópicos persistentes en la composición de la atmósfera o el uso del suelo.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960195" y="3066127"/>
            <a:ext cx="17427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Stocker</a:t>
            </a:r>
            <a:r>
              <a:rPr lang="es-AR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(2013)</a:t>
            </a:r>
            <a:endParaRPr lang="es-AR" sz="135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325" y="2118688"/>
            <a:ext cx="5275870" cy="20411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437" y="4177270"/>
            <a:ext cx="4776611" cy="16181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EF4A0D0-EF57-4867-B7E7-E591EC01C200}"/>
              </a:ext>
            </a:extLst>
          </p:cNvPr>
          <p:cNvSpPr/>
          <p:nvPr/>
        </p:nvSpPr>
        <p:spPr>
          <a:xfrm>
            <a:off x="0" y="1034047"/>
            <a:ext cx="2786332" cy="351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50"/>
              </a:spcBef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1a - Clarificar los conceptos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883D68B-3A83-460B-BED3-F10FD7A81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8036470" y="1072195"/>
            <a:ext cx="997757" cy="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701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 Imagen" descr="03.png">
            <a:extLst>
              <a:ext uri="{FF2B5EF4-FFF2-40B4-BE49-F238E27FC236}">
                <a16:creationId xmlns:a16="http://schemas.microsoft.com/office/drawing/2014/main" id="{1D7DA5ED-E803-43C0-81D0-6F12661250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ítulo 2"/>
          <p:cNvSpPr txBox="1">
            <a:spLocks/>
          </p:cNvSpPr>
          <p:nvPr/>
        </p:nvSpPr>
        <p:spPr>
          <a:xfrm>
            <a:off x="2254405" y="2236832"/>
            <a:ext cx="4631304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750" b="1" dirty="0">
                <a:solidFill>
                  <a:prstClr val="black"/>
                </a:solidFill>
              </a:rPr>
              <a:t>MUCHAS GRACIAS</a:t>
            </a:r>
            <a:br>
              <a:rPr lang="es-ES" sz="3750" b="1" dirty="0">
                <a:solidFill>
                  <a:prstClr val="black"/>
                </a:solidFill>
              </a:rPr>
            </a:br>
            <a:br>
              <a:rPr lang="es-ES" sz="3750" b="1" dirty="0">
                <a:solidFill>
                  <a:prstClr val="black"/>
                </a:solidFill>
              </a:rPr>
            </a:br>
            <a:endParaRPr lang="es-ES" sz="3750" b="1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952" y="2967817"/>
            <a:ext cx="3966210" cy="26117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D4DC42-92F7-4C94-86E5-6A0B6AB4B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54" y="1469466"/>
            <a:ext cx="2462105" cy="6187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91D926-DAFA-4710-A84B-9C8FA8CC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44" y="5794189"/>
            <a:ext cx="7067079" cy="459147"/>
          </a:xfrm>
          <a:prstGeom prst="rect">
            <a:avLst/>
          </a:prstGeom>
        </p:spPr>
      </p:pic>
      <p:pic>
        <p:nvPicPr>
          <p:cNvPr id="9" name="Imagem 4">
            <a:extLst>
              <a:ext uri="{FF2B5EF4-FFF2-40B4-BE49-F238E27FC236}">
                <a16:creationId xmlns:a16="http://schemas.microsoft.com/office/drawing/2014/main" id="{9E303CCB-21C3-46D4-90DA-DAA6A60198A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85" y="1271185"/>
            <a:ext cx="961043" cy="101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006DF7-7054-415F-B387-10EA0774678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84" y="1259468"/>
            <a:ext cx="2581376" cy="1027078"/>
          </a:xfrm>
          <a:prstGeom prst="rect">
            <a:avLst/>
          </a:prstGeom>
        </p:spPr>
      </p:pic>
      <p:pic>
        <p:nvPicPr>
          <p:cNvPr id="11" name="Picture 4" descr="Cooperative Institute for Climate &amp; Satellites - Maryland">
            <a:extLst>
              <a:ext uri="{FF2B5EF4-FFF2-40B4-BE49-F238E27FC236}">
                <a16:creationId xmlns:a16="http://schemas.microsoft.com/office/drawing/2014/main" id="{2AB9338D-AD0F-41F5-BA87-8BBBBA2C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75" y="5820469"/>
            <a:ext cx="796871" cy="43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E72271-9F2C-4D6A-AF60-B659E826BC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07" y="5740274"/>
            <a:ext cx="580697" cy="5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86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03.png">
            <a:extLst>
              <a:ext uri="{FF2B5EF4-FFF2-40B4-BE49-F238E27FC236}">
                <a16:creationId xmlns:a16="http://schemas.microsoft.com/office/drawing/2014/main" id="{EDD5DC6E-A438-4572-AAAD-9AB08C01EE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9073" r="22384" b="22069"/>
          <a:stretch/>
        </p:blipFill>
        <p:spPr>
          <a:xfrm>
            <a:off x="7991937" y="1058698"/>
            <a:ext cx="997757" cy="5987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t="-3163" r="15551"/>
          <a:stretch/>
        </p:blipFill>
        <p:spPr>
          <a:xfrm>
            <a:off x="1345882" y="6248216"/>
            <a:ext cx="6486525" cy="49524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2899" y="1613322"/>
            <a:ext cx="8492490" cy="4624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974" indent="-205974"/>
            <a:r>
              <a:rPr lang="en-US" sz="950" b="1" dirty="0" err="1">
                <a:solidFill>
                  <a:schemeClr val="bg1"/>
                </a:solidFill>
                <a:latin typeface="TimesNewRoman2"/>
              </a:rPr>
              <a:t>Bárcena</a:t>
            </a:r>
            <a:r>
              <a:rPr lang="en-US" sz="950" b="1" dirty="0">
                <a:solidFill>
                  <a:schemeClr val="bg1"/>
                </a:solidFill>
                <a:latin typeface="TimesNewRoman2"/>
              </a:rPr>
              <a:t>, 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A.</a:t>
            </a:r>
            <a:r>
              <a:rPr lang="en-US" sz="950" b="1" dirty="0">
                <a:solidFill>
                  <a:schemeClr val="bg1"/>
                </a:solidFill>
                <a:latin typeface="TimesNewRoman2"/>
              </a:rPr>
              <a:t>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Samaniego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J. L., Galindo, L. M., Ferrer, J.,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Alatorre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J. E.,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Stockins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P., Reyes, O., Sánchez, L.,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Mostacedo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J., 2017. LA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economía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 del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cambio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climático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en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América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 Latina y el Caribe: 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una visión gráfica. Publicación de las Naciones Unidas (CEPAL).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LC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/TS.2017/84/Rev.1. https://www.cepal.org/es/publicaciones/42228-la-economia-cambio-climatico-america-latina-caribe-vision-grafica</a:t>
            </a:r>
          </a:p>
          <a:p>
            <a:pPr marL="205974" indent="-205974"/>
            <a:endParaRPr lang="en-US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r>
              <a:rPr lang="en-US" sz="950" b="1" dirty="0">
                <a:solidFill>
                  <a:schemeClr val="bg1"/>
                </a:solidFill>
                <a:latin typeface="TimesNewRoman2"/>
              </a:rPr>
              <a:t>Birkmann, 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J., Cardona, O.,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Carreño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M.,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Barbat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A.,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Pelling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M.,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Schneiderbauer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S.,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Kienberger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S.,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Keiler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M., Alexander, D.,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Zeil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P., 2013. Framing vulnerability, risk and societal responses: the MOVE framework. Natural Hazards 67(2), 193-211.</a:t>
            </a:r>
          </a:p>
          <a:p>
            <a:pPr marL="205974" indent="-205974"/>
            <a:endParaRPr lang="es-AR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r>
              <a:rPr lang="en-US" sz="950" b="1" dirty="0">
                <a:solidFill>
                  <a:schemeClr val="bg1"/>
                </a:solidFill>
                <a:latin typeface="TimesNewRoman2"/>
              </a:rPr>
              <a:t>IPCC, 2014: 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Annex II: Glossary [Mach,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K.J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., S.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Planton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 and C. von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Stechow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 (eds.)]. In: Climate Change 2014: Synthesis Report. Contribution of Working Groups I, II and III to the Fifth Assessment Report of the Intergovernmental Panel on Climate Change [Core Writing Team,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R.K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. Pachauri and L.A. Meyer (eds.)]. IPCC, Geneva, Switzerland, pp. 117-130.</a:t>
            </a:r>
          </a:p>
          <a:p>
            <a:pPr marL="205974" indent="-205974"/>
            <a:endParaRPr lang="en-US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r>
              <a:rPr lang="en-US" sz="950" b="1" dirty="0">
                <a:solidFill>
                  <a:schemeClr val="bg1"/>
                </a:solidFill>
                <a:latin typeface="TimesNewRoman2"/>
              </a:rPr>
              <a:t>Lovino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M. A., Müller, O. V., Müller, G. V.,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Sgroi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L. C., and Baethgen, W. E., 2018a: Interannual-to-multidecadal Hydroclimate Variability and its Sectoral Impacts in northeastern Argentina, Hydrol. Earth Syst. Sci. Discuss., https://doi.org/10.5194/hess-2018-3.</a:t>
            </a:r>
          </a:p>
          <a:p>
            <a:pPr marL="205974" indent="-205974"/>
            <a:endParaRPr lang="en-US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r>
              <a:rPr lang="en-US" sz="950" b="1" dirty="0" err="1">
                <a:solidFill>
                  <a:schemeClr val="bg1"/>
                </a:solidFill>
                <a:latin typeface="TimesNewRoman2"/>
              </a:rPr>
              <a:t>Lovino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M. A., Müller, O.,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Berbery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, E. H., Müller, G. (2018b). How have daily climate extremes changed in the recent past over northeastern Argentina? Global and Planetary Change, 168, 78-97.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doi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: https://doi.org/10.1016/j.gloplacha.2018.06.008. </a:t>
            </a:r>
          </a:p>
          <a:p>
            <a:pPr marL="205974" indent="-205974"/>
            <a:endParaRPr lang="en-US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r>
              <a:rPr lang="en-US" sz="950" b="1" dirty="0" err="1">
                <a:solidFill>
                  <a:schemeClr val="bg1"/>
                </a:solidFill>
                <a:latin typeface="TimesNewRoman2"/>
              </a:rPr>
              <a:t>Lovino</a:t>
            </a:r>
            <a:r>
              <a:rPr lang="en-US" sz="950" b="1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M.A, Müller O.;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Berbery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 E.H.; Müller G.V. (2018c). Evaluation of CMIP5 historical and present climate simulations in the core crop region of Argentina. International Journal of Climatology. 38, IssueS1, e1158-e1175. DOI: 10.1002/joc.5441.</a:t>
            </a:r>
            <a:endParaRPr lang="es-AR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endParaRPr lang="en-US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r>
              <a:rPr lang="es-AR" sz="950" b="1" dirty="0" err="1">
                <a:solidFill>
                  <a:schemeClr val="bg1"/>
                </a:solidFill>
                <a:latin typeface="TimesNewRoman2"/>
              </a:rPr>
              <a:t>Magrin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G.O., J.A. Marengo, J.-P.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Boulanger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M.S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Buckeridge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E. Castellanos, G. Poveda,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F.R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Scarano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and S. Vicuña, 2014.Central and South America. In: </a:t>
            </a:r>
            <a:r>
              <a:rPr lang="en-US" sz="950" i="1" dirty="0">
                <a:solidFill>
                  <a:schemeClr val="bg1"/>
                </a:solidFill>
                <a:latin typeface="TimesNewRoman,Italic"/>
              </a:rPr>
              <a:t>Climate Change 2014: Impacts, Adaptation, and Vulnerability. Part B: Regional Aspects. Contribution of Working Group II to the Fifth Assessment Report of the Intergovernmental Panel on Climate Change 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[Barros,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V.R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., </a:t>
            </a:r>
            <a:r>
              <a:rPr lang="en-US" sz="950" dirty="0" err="1">
                <a:solidFill>
                  <a:schemeClr val="bg1"/>
                </a:solidFill>
                <a:latin typeface="TimesNewRoman2"/>
              </a:rPr>
              <a:t>C.B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. Field, 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Et al. </a:t>
            </a:r>
            <a:r>
              <a:rPr lang="en-US" sz="950" dirty="0">
                <a:solidFill>
                  <a:schemeClr val="bg1"/>
                </a:solidFill>
                <a:latin typeface="TimesNewRoman2"/>
              </a:rPr>
              <a:t>(eds.)]. Cambridge University Press, Cambridge, United Kingdom and New York, NY, USA, pp. 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1499-1566.</a:t>
            </a:r>
          </a:p>
          <a:p>
            <a:pPr marL="205974" indent="-205974"/>
            <a:endParaRPr lang="es-ES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r>
              <a:rPr lang="es-AR" sz="950" b="1" dirty="0" err="1">
                <a:solidFill>
                  <a:schemeClr val="bg1"/>
                </a:solidFill>
                <a:latin typeface="TimesNewRoman2"/>
              </a:rPr>
              <a:t>Stocker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T.F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Qin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D.,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Plattner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G.-K., Alexander,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L.V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., and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coauthors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2013.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Technical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summary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 In: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Stocker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T.F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Qin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D.,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Plattner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G.-K.,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Tignor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M., Allen,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S.K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Boschung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J.,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Nauels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A.,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Xia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Y.,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Bex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V.,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Midgley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P.M. (Eds.),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Climate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Change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2013: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The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Physical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Science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Basis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Contribution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of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Working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Group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I to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the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Fifth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Assessment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Report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of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the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Intergovernmental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Panel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on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Climate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Change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 Cambridge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University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Press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Cambridge,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United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Kingdom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and New York,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NY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USA.</a:t>
            </a:r>
          </a:p>
          <a:p>
            <a:pPr marL="205974" indent="-205974"/>
            <a:endParaRPr lang="es-AR" sz="950" dirty="0">
              <a:solidFill>
                <a:schemeClr val="bg1"/>
              </a:solidFill>
              <a:latin typeface="TimesNewRoman2"/>
            </a:endParaRPr>
          </a:p>
          <a:p>
            <a:pPr marL="205974" indent="-205974"/>
            <a:r>
              <a:rPr lang="es-AR" sz="950" b="1" dirty="0" err="1">
                <a:solidFill>
                  <a:schemeClr val="bg1"/>
                </a:solidFill>
                <a:latin typeface="TimesNewRoman2"/>
              </a:rPr>
              <a:t>Zipser</a:t>
            </a:r>
            <a:r>
              <a:rPr lang="es-AR" sz="950" b="1" dirty="0">
                <a:solidFill>
                  <a:schemeClr val="bg1"/>
                </a:solidFill>
                <a:latin typeface="TimesNewRoman2"/>
              </a:rPr>
              <a:t>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E.J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., Cecil,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D.J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Liu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C., Nesbitt,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S.W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.,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Yorty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, D.P., 2006.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Where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are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the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most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intense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thunderstorms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on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earth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? Bull. Am. </a:t>
            </a:r>
            <a:r>
              <a:rPr lang="es-AR" sz="950" dirty="0" err="1">
                <a:solidFill>
                  <a:schemeClr val="bg1"/>
                </a:solidFill>
                <a:latin typeface="TimesNewRoman2"/>
              </a:rPr>
              <a:t>Meteorol</a:t>
            </a:r>
            <a:r>
              <a:rPr lang="es-AR" sz="950" dirty="0">
                <a:solidFill>
                  <a:schemeClr val="bg1"/>
                </a:solidFill>
                <a:latin typeface="TimesNewRoman2"/>
              </a:rPr>
              <a:t>. Soc. 87, 1057–1071. http://dx.doi.org/10.1175/BAMS-87-8-1057.</a:t>
            </a: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2273492" y="1166156"/>
            <a:ext cx="4631304" cy="4223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>
                <a:solidFill>
                  <a:prstClr val="black"/>
                </a:solidFill>
              </a:rPr>
              <a:t>REFERENCIAS</a:t>
            </a:r>
            <a:br>
              <a:rPr lang="es-ES" sz="1800" b="1" dirty="0">
                <a:solidFill>
                  <a:prstClr val="black"/>
                </a:solidFill>
              </a:rPr>
            </a:br>
            <a:br>
              <a:rPr lang="es-ES" sz="1800" b="1" dirty="0">
                <a:solidFill>
                  <a:prstClr val="black"/>
                </a:solidFill>
              </a:rPr>
            </a:br>
            <a:endParaRPr lang="es-E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731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40408</TotalTime>
  <Words>4834</Words>
  <Application>Microsoft Office PowerPoint</Application>
  <PresentationFormat>Presentación en pantalla (4:3)</PresentationFormat>
  <Paragraphs>859</Paragraphs>
  <Slides>91</Slides>
  <Notes>70</Notes>
  <HiddenSlides>0</HiddenSlides>
  <MMClips>1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91</vt:i4>
      </vt:variant>
    </vt:vector>
  </HeadingPairs>
  <TitlesOfParts>
    <vt:vector size="110" baseType="lpstr">
      <vt:lpstr>Arial</vt:lpstr>
      <vt:lpstr>Calibri</vt:lpstr>
      <vt:lpstr>Century Gothic</vt:lpstr>
      <vt:lpstr>Comic Sans MS</vt:lpstr>
      <vt:lpstr>FrutigerLTPro-Condensed</vt:lpstr>
      <vt:lpstr>Helvetica Neue</vt:lpstr>
      <vt:lpstr>Helvetica Neue Medium</vt:lpstr>
      <vt:lpstr>Helvetica Neue Thin</vt:lpstr>
      <vt:lpstr>Tahoma</vt:lpstr>
      <vt:lpstr>Times New Roman</vt:lpstr>
      <vt:lpstr>TimesNewRoman,Italic</vt:lpstr>
      <vt:lpstr>TimesNewRoman2</vt:lpstr>
      <vt:lpstr>Trebuchet MS</vt:lpstr>
      <vt:lpstr>Verdana</vt:lpstr>
      <vt:lpstr>Wingdings 3</vt:lpstr>
      <vt:lpstr>White</vt:lpstr>
      <vt:lpstr>Ion</vt:lpstr>
      <vt:lpstr>Gráfico</vt:lpstr>
      <vt:lpstr>Document</vt:lpstr>
      <vt:lpstr>Presentación de PowerPoint</vt:lpstr>
      <vt:lpstr>Presentación de PowerPoint</vt:lpstr>
      <vt:lpstr>Vulnerabilidad de la Cuenca del Plata al cambio y la variabilidad climática: impactos observados y escenarios futuros </vt:lpstr>
      <vt:lpstr>ORGANIZACIÓN</vt:lpstr>
      <vt:lpstr>¿QUÉ ES LA VARIABILIDAD CLIMÁTICA? - Contexto</vt:lpstr>
      <vt:lpstr>¿QUÉ ES LA VARIABILIDAD CLIMÁTICA? - Definición</vt:lpstr>
      <vt:lpstr>¿QUÉ SON LAS ESCALAS TEMPORALES DE VARIABILIDAD?</vt:lpstr>
      <vt:lpstr>¿QUÉ ES EL CAMBIO CLIMÁTICO? - Contexto</vt:lpstr>
      <vt:lpstr>¿QUÉ ES EL CAMBIO CLIMÁTICO? - Definición</vt:lpstr>
      <vt:lpstr>Presentación de PowerPoint</vt:lpstr>
      <vt:lpstr>¿QUÉ ES EL FENÓMENO EL NIÑO?</vt:lpstr>
      <vt:lpstr>¿CÓMO AFECTA EL NIÑO EL SUR DE SUDAMÉRICA?</vt:lpstr>
      <vt:lpstr>¿ES EL FENÓMENO EL NIÑO EL ÚNICO FORZANTE? </vt:lpstr>
      <vt:lpstr>¿ENTONCES, NIÑO = INUNDACIÓN Y NIÑA = SEQUÍA? </vt:lpstr>
      <vt:lpstr>LLUVIAS INTENSAS CONVECTIVAS</vt:lpstr>
      <vt:lpstr>Presentación de PowerPoint</vt:lpstr>
      <vt:lpstr>Presentación de PowerPoint</vt:lpstr>
      <vt:lpstr>¿Que pasó en los  últimos 100 años?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Escenarios de forzantes antrópicos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Distribución espacial de los cambios: Mapas de proyecciones regionales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2d - Habilidad de los GCMs  para representar el clima regional</vt:lpstr>
      <vt:lpstr>Regionalización de Proyecciones</vt:lpstr>
      <vt:lpstr>Presentación de PowerPoint</vt:lpstr>
      <vt:lpstr>Presentación de PowerPoint</vt:lpstr>
      <vt:lpstr>Simulaciones evaluadas</vt:lpstr>
      <vt:lpstr>SIMULACIONES HISTÓRICAS DE LARGO PERÍODO TEMPERATURA MEDIA (mensual)</vt:lpstr>
      <vt:lpstr>TEMPERATURA MEDIA (mensual)</vt:lpstr>
      <vt:lpstr>PRECIPITACIÓN (mensual)</vt:lpstr>
      <vt:lpstr>PRECIPITACIÓN (mensual)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METAS DEL OBJETIVO 13: Adoptar medidas urgentes para combatir el cambio climático y sus efectos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ADAPTACIÓN: PASAR DE LO INEVITABLE A LO SOSTENIBLE</vt:lpstr>
      <vt:lpstr>Presentación de PowerPoint</vt:lpstr>
      <vt:lpstr>DESARROLLO SOSTENIBLE ANTE EL CAMBIO CLIMÁTICO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Impacto ambiental de la variabilidad climática  y los eventos extremos en la provincia de Santa Fe, en el contexto del cambio climático</dc:title>
  <dc:creator>miguel lovino</dc:creator>
  <cp:lastModifiedBy>User</cp:lastModifiedBy>
  <cp:revision>1497</cp:revision>
  <dcterms:created xsi:type="dcterms:W3CDTF">2013-05-14T15:04:22Z</dcterms:created>
  <dcterms:modified xsi:type="dcterms:W3CDTF">2019-09-08T23:39:17Z</dcterms:modified>
</cp:coreProperties>
</file>