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6" r:id="rId2"/>
    <p:sldId id="257" r:id="rId3"/>
    <p:sldId id="262" r:id="rId4"/>
    <p:sldId id="268" r:id="rId5"/>
    <p:sldId id="269" r:id="rId6"/>
    <p:sldId id="270" r:id="rId7"/>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7924"/>
    <a:srgbClr val="DB702B"/>
    <a:srgbClr val="638C1C"/>
    <a:srgbClr val="0096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07"/>
    <p:restoredTop sz="86413"/>
  </p:normalViewPr>
  <p:slideViewPr>
    <p:cSldViewPr snapToGrid="0" snapToObjects="1">
      <p:cViewPr>
        <p:scale>
          <a:sx n="66" d="100"/>
          <a:sy n="66" d="100"/>
        </p:scale>
        <p:origin x="920" y="4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137" d="100"/>
          <a:sy n="137" d="100"/>
        </p:scale>
        <p:origin x="4560"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6BA590-6087-E74D-A691-8C2384CD365B}" type="datetimeFigureOut">
              <a:rPr lang="es-EC" smtClean="0"/>
              <a:t>15/5/2024</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A6F001-CC78-0C40-BB9A-35A56527B3B5}" type="slidenum">
              <a:rPr lang="es-EC" smtClean="0"/>
              <a:t>‹Nº›</a:t>
            </a:fld>
            <a:endParaRPr lang="es-EC"/>
          </a:p>
        </p:txBody>
      </p:sp>
    </p:spTree>
    <p:extLst>
      <p:ext uri="{BB962C8B-B14F-4D97-AF65-F5344CB8AC3E}">
        <p14:creationId xmlns:p14="http://schemas.microsoft.com/office/powerpoint/2010/main" val="3924862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fld id="{8EA6F001-CC78-0C40-BB9A-35A56527B3B5}" type="slidenum">
              <a:rPr lang="es-EC" smtClean="0"/>
              <a:t>1</a:t>
            </a:fld>
            <a:endParaRPr lang="es-EC"/>
          </a:p>
        </p:txBody>
      </p:sp>
    </p:spTree>
    <p:extLst>
      <p:ext uri="{BB962C8B-B14F-4D97-AF65-F5344CB8AC3E}">
        <p14:creationId xmlns:p14="http://schemas.microsoft.com/office/powerpoint/2010/main" val="3145060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fld id="{8EA6F001-CC78-0C40-BB9A-35A56527B3B5}" type="slidenum">
              <a:rPr lang="es-EC" smtClean="0"/>
              <a:t>2</a:t>
            </a:fld>
            <a:endParaRPr lang="es-EC"/>
          </a:p>
        </p:txBody>
      </p:sp>
    </p:spTree>
    <p:extLst>
      <p:ext uri="{BB962C8B-B14F-4D97-AF65-F5344CB8AC3E}">
        <p14:creationId xmlns:p14="http://schemas.microsoft.com/office/powerpoint/2010/main" val="26255445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D1E7995C-C5B6-C14F-820D-A13A4CFE645E}"/>
              </a:ext>
            </a:extLst>
          </p:cNvPr>
          <p:cNvPicPr>
            <a:picLocks noChangeAspect="1"/>
          </p:cNvPicPr>
          <p:nvPr userDrawn="1"/>
        </p:nvPicPr>
        <p:blipFill>
          <a:blip r:embed="rId2"/>
          <a:stretch>
            <a:fillRect/>
          </a:stretch>
        </p:blipFill>
        <p:spPr>
          <a:xfrm>
            <a:off x="0" y="-5077"/>
            <a:ext cx="12192000" cy="6863078"/>
          </a:xfrm>
          <a:prstGeom prst="rect">
            <a:avLst/>
          </a:prstGeom>
        </p:spPr>
      </p:pic>
    </p:spTree>
    <p:extLst>
      <p:ext uri="{BB962C8B-B14F-4D97-AF65-F5344CB8AC3E}">
        <p14:creationId xmlns:p14="http://schemas.microsoft.com/office/powerpoint/2010/main" val="428914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95EFEA2-F6BD-3545-B066-3B2061FB794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5E386C8C-D846-944D-BC6A-FD446A35419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954AF440-72EF-7645-AA3B-378A66B34E26}"/>
              </a:ext>
            </a:extLst>
          </p:cNvPr>
          <p:cNvSpPr>
            <a:spLocks noGrp="1"/>
          </p:cNvSpPr>
          <p:nvPr>
            <p:ph type="dt" sz="half" idx="10"/>
          </p:nvPr>
        </p:nvSpPr>
        <p:spPr/>
        <p:txBody>
          <a:bodyPr/>
          <a:lstStyle/>
          <a:p>
            <a:fld id="{58D6A081-DBA1-8E43-8FEE-A13733E968C9}" type="datetimeFigureOut">
              <a:rPr lang="es-EC" smtClean="0"/>
              <a:t>15/5/2024</a:t>
            </a:fld>
            <a:endParaRPr lang="es-EC"/>
          </a:p>
        </p:txBody>
      </p:sp>
      <p:sp>
        <p:nvSpPr>
          <p:cNvPr id="5" name="Marcador de pie de página 4">
            <a:extLst>
              <a:ext uri="{FF2B5EF4-FFF2-40B4-BE49-F238E27FC236}">
                <a16:creationId xmlns:a16="http://schemas.microsoft.com/office/drawing/2014/main" id="{980F2BAF-659D-894A-AA79-725C9F6C3CA1}"/>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BFD731F3-1812-FA42-87BF-B53C853785CF}"/>
              </a:ext>
            </a:extLst>
          </p:cNvPr>
          <p:cNvSpPr>
            <a:spLocks noGrp="1"/>
          </p:cNvSpPr>
          <p:nvPr>
            <p:ph type="sldNum" sz="quarter" idx="12"/>
          </p:nvPr>
        </p:nvSpPr>
        <p:spPr/>
        <p:txBody>
          <a:bodyPr/>
          <a:lstStyle/>
          <a:p>
            <a:fld id="{10ED7E4A-36E6-0341-9275-B8EACD62BB47}" type="slidenum">
              <a:rPr lang="es-EC" smtClean="0"/>
              <a:t>‹Nº›</a:t>
            </a:fld>
            <a:endParaRPr lang="es-EC"/>
          </a:p>
        </p:txBody>
      </p:sp>
    </p:spTree>
    <p:extLst>
      <p:ext uri="{BB962C8B-B14F-4D97-AF65-F5344CB8AC3E}">
        <p14:creationId xmlns:p14="http://schemas.microsoft.com/office/powerpoint/2010/main" val="2967992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FCFDA9B-D346-7E42-9DE0-A6DF6ACAF4ED}"/>
              </a:ext>
            </a:extLst>
          </p:cNvPr>
          <p:cNvPicPr>
            <a:picLocks noChangeAspect="1"/>
          </p:cNvPicPr>
          <p:nvPr userDrawn="1"/>
        </p:nvPicPr>
        <p:blipFill>
          <a:blip r:embed="rId2"/>
          <a:stretch>
            <a:fillRect/>
          </a:stretch>
        </p:blipFill>
        <p:spPr>
          <a:xfrm flipV="1">
            <a:off x="6951322" y="3323338"/>
            <a:ext cx="4144189" cy="152957"/>
          </a:xfrm>
          <a:prstGeom prst="rect">
            <a:avLst/>
          </a:prstGeom>
        </p:spPr>
      </p:pic>
      <p:pic>
        <p:nvPicPr>
          <p:cNvPr id="4" name="Imagen 3">
            <a:extLst>
              <a:ext uri="{FF2B5EF4-FFF2-40B4-BE49-F238E27FC236}">
                <a16:creationId xmlns:a16="http://schemas.microsoft.com/office/drawing/2014/main" id="{49DE4D2A-8F51-ED44-9019-5AE837D0ABAD}"/>
              </a:ext>
            </a:extLst>
          </p:cNvPr>
          <p:cNvPicPr>
            <a:picLocks noChangeAspect="1"/>
          </p:cNvPicPr>
          <p:nvPr userDrawn="1"/>
        </p:nvPicPr>
        <p:blipFill>
          <a:blip r:embed="rId3"/>
          <a:stretch>
            <a:fillRect/>
          </a:stretch>
        </p:blipFill>
        <p:spPr>
          <a:xfrm>
            <a:off x="0" y="0"/>
            <a:ext cx="5778677" cy="6858000"/>
          </a:xfrm>
          <a:prstGeom prst="rect">
            <a:avLst/>
          </a:prstGeom>
        </p:spPr>
      </p:pic>
    </p:spTree>
    <p:extLst>
      <p:ext uri="{BB962C8B-B14F-4D97-AF65-F5344CB8AC3E}">
        <p14:creationId xmlns:p14="http://schemas.microsoft.com/office/powerpoint/2010/main" val="2953565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DC495C20-82C4-2B45-BE80-C6F78DD01DA5}"/>
              </a:ext>
            </a:extLst>
          </p:cNvPr>
          <p:cNvPicPr>
            <a:picLocks noChangeAspect="1"/>
          </p:cNvPicPr>
          <p:nvPr userDrawn="1"/>
        </p:nvPicPr>
        <p:blipFill>
          <a:blip r:embed="rId2"/>
          <a:stretch>
            <a:fillRect/>
          </a:stretch>
        </p:blipFill>
        <p:spPr>
          <a:xfrm>
            <a:off x="-1" y="5734864"/>
            <a:ext cx="12192000" cy="1123136"/>
          </a:xfrm>
          <a:prstGeom prst="rect">
            <a:avLst/>
          </a:prstGeom>
        </p:spPr>
      </p:pic>
      <p:sp>
        <p:nvSpPr>
          <p:cNvPr id="4" name="Marcador de contenido 2">
            <a:extLst>
              <a:ext uri="{FF2B5EF4-FFF2-40B4-BE49-F238E27FC236}">
                <a16:creationId xmlns:a16="http://schemas.microsoft.com/office/drawing/2014/main" id="{B0EA8B20-593A-5F03-F2AB-A56602E09A91}"/>
              </a:ext>
            </a:extLst>
          </p:cNvPr>
          <p:cNvSpPr>
            <a:spLocks noGrp="1"/>
          </p:cNvSpPr>
          <p:nvPr>
            <p:ph idx="1"/>
          </p:nvPr>
        </p:nvSpPr>
        <p:spPr>
          <a:xfrm>
            <a:off x="578136" y="1024569"/>
            <a:ext cx="11331097" cy="4538949"/>
          </a:xfrm>
        </p:spPr>
        <p:txBody>
          <a:bodyPr/>
          <a:lstStyle>
            <a:lvl1pPr>
              <a:defRPr sz="3200">
                <a:latin typeface="Montserrat" pitchFamily="2" charset="77"/>
                <a:cs typeface="Arial" panose="020B0604020202020204" pitchFamily="34" charset="0"/>
              </a:defRPr>
            </a:lvl1pPr>
            <a:lvl2pPr>
              <a:defRPr sz="2800">
                <a:latin typeface="Montserrat" pitchFamily="2" charset="77"/>
                <a:cs typeface="Arial" panose="020B0604020202020204" pitchFamily="34" charset="0"/>
              </a:defRPr>
            </a:lvl2pPr>
            <a:lvl3pPr>
              <a:defRPr sz="2400">
                <a:latin typeface="Montserrat" pitchFamily="2" charset="77"/>
                <a:cs typeface="Arial" panose="020B0604020202020204" pitchFamily="34" charset="0"/>
              </a:defRPr>
            </a:lvl3pPr>
            <a:lvl4pPr>
              <a:defRPr sz="2000">
                <a:latin typeface="Montserrat" pitchFamily="2" charset="77"/>
                <a:cs typeface="Arial" panose="020B0604020202020204" pitchFamily="34" charset="0"/>
              </a:defRPr>
            </a:lvl4pPr>
            <a:lvl5pPr>
              <a:defRPr sz="2000">
                <a:latin typeface="Montserrat" pitchFamily="2" charset="77"/>
                <a:cs typeface="Arial" panose="020B0604020202020204" pitchFamily="34" charset="0"/>
              </a:defRPr>
            </a:lvl5pPr>
            <a:lvl6pPr>
              <a:defRPr sz="2000"/>
            </a:lvl6pPr>
            <a:lvl7pPr>
              <a:defRPr sz="2000"/>
            </a:lvl7pPr>
            <a:lvl8pPr>
              <a:defRPr sz="2000"/>
            </a:lvl8pPr>
            <a:lvl9pPr>
              <a:defRPr sz="2000"/>
            </a:lvl9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EC" dirty="0"/>
          </a:p>
        </p:txBody>
      </p:sp>
      <p:sp>
        <p:nvSpPr>
          <p:cNvPr id="10" name="Title 9">
            <a:extLst>
              <a:ext uri="{FF2B5EF4-FFF2-40B4-BE49-F238E27FC236}">
                <a16:creationId xmlns:a16="http://schemas.microsoft.com/office/drawing/2014/main" id="{9DBE0527-A233-5681-2E9F-E65B8C50DA7F}"/>
              </a:ext>
            </a:extLst>
          </p:cNvPr>
          <p:cNvSpPr>
            <a:spLocks noGrp="1"/>
          </p:cNvSpPr>
          <p:nvPr>
            <p:ph type="title" hasCustomPrompt="1"/>
          </p:nvPr>
        </p:nvSpPr>
        <p:spPr>
          <a:xfrm>
            <a:off x="578136" y="190442"/>
            <a:ext cx="10515600" cy="763288"/>
          </a:xfrm>
        </p:spPr>
        <p:txBody>
          <a:bodyPr>
            <a:normAutofit/>
          </a:bodyPr>
          <a:lstStyle>
            <a:lvl1pPr>
              <a:defRPr sz="2500" b="1">
                <a:solidFill>
                  <a:srgbClr val="EB7924"/>
                </a:solidFill>
                <a:latin typeface="Montserrat" pitchFamily="2" charset="77"/>
              </a:defRPr>
            </a:lvl1pPr>
          </a:lstStyle>
          <a:p>
            <a:r>
              <a:rPr lang="en-US" dirty="0"/>
              <a:t>Title</a:t>
            </a:r>
            <a:endParaRPr lang="en-EC" dirty="0"/>
          </a:p>
        </p:txBody>
      </p:sp>
    </p:spTree>
    <p:extLst>
      <p:ext uri="{BB962C8B-B14F-4D97-AF65-F5344CB8AC3E}">
        <p14:creationId xmlns:p14="http://schemas.microsoft.com/office/powerpoint/2010/main" val="1145754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D97BBB57-48FF-6B46-ACA2-A6162D28E7AF}"/>
              </a:ext>
            </a:extLst>
          </p:cNvPr>
          <p:cNvPicPr>
            <a:picLocks noChangeAspect="1"/>
          </p:cNvPicPr>
          <p:nvPr userDrawn="1"/>
        </p:nvPicPr>
        <p:blipFill>
          <a:blip r:embed="rId2"/>
          <a:stretch>
            <a:fillRect/>
          </a:stretch>
        </p:blipFill>
        <p:spPr>
          <a:xfrm>
            <a:off x="10893972" y="-15766"/>
            <a:ext cx="1298027" cy="1809659"/>
          </a:xfrm>
          <a:prstGeom prst="rect">
            <a:avLst/>
          </a:prstGeom>
        </p:spPr>
      </p:pic>
      <p:pic>
        <p:nvPicPr>
          <p:cNvPr id="5" name="Imagen 4">
            <a:extLst>
              <a:ext uri="{FF2B5EF4-FFF2-40B4-BE49-F238E27FC236}">
                <a16:creationId xmlns:a16="http://schemas.microsoft.com/office/drawing/2014/main" id="{55FBA38C-60CE-7040-AF5A-7DA2333327D3}"/>
              </a:ext>
            </a:extLst>
          </p:cNvPr>
          <p:cNvPicPr>
            <a:picLocks noChangeAspect="1"/>
          </p:cNvPicPr>
          <p:nvPr userDrawn="1"/>
        </p:nvPicPr>
        <p:blipFill>
          <a:blip r:embed="rId3"/>
          <a:stretch>
            <a:fillRect/>
          </a:stretch>
        </p:blipFill>
        <p:spPr>
          <a:xfrm>
            <a:off x="-1" y="5734864"/>
            <a:ext cx="12192000" cy="1123136"/>
          </a:xfrm>
          <a:prstGeom prst="rect">
            <a:avLst/>
          </a:prstGeom>
        </p:spPr>
      </p:pic>
    </p:spTree>
    <p:extLst>
      <p:ext uri="{BB962C8B-B14F-4D97-AF65-F5344CB8AC3E}">
        <p14:creationId xmlns:p14="http://schemas.microsoft.com/office/powerpoint/2010/main" val="16289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995716-5214-664E-BD63-EA9779DD7338}"/>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CE8CB748-DAF7-BD46-AE3B-202AB3AAE2E9}"/>
              </a:ext>
            </a:extLst>
          </p:cNvPr>
          <p:cNvSpPr>
            <a:spLocks noGrp="1"/>
          </p:cNvSpPr>
          <p:nvPr>
            <p:ph type="dt" sz="half" idx="10"/>
          </p:nvPr>
        </p:nvSpPr>
        <p:spPr/>
        <p:txBody>
          <a:bodyPr/>
          <a:lstStyle/>
          <a:p>
            <a:fld id="{58D6A081-DBA1-8E43-8FEE-A13733E968C9}" type="datetimeFigureOut">
              <a:rPr lang="es-EC" smtClean="0"/>
              <a:t>15/5/2024</a:t>
            </a:fld>
            <a:endParaRPr lang="es-EC"/>
          </a:p>
        </p:txBody>
      </p:sp>
      <p:sp>
        <p:nvSpPr>
          <p:cNvPr id="4" name="Marcador de pie de página 3">
            <a:extLst>
              <a:ext uri="{FF2B5EF4-FFF2-40B4-BE49-F238E27FC236}">
                <a16:creationId xmlns:a16="http://schemas.microsoft.com/office/drawing/2014/main" id="{F4A09709-6D74-2243-BD37-C6BBCA9CC1C5}"/>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id="{4018D3C4-B5AF-324C-9CFB-EAEF6D7EDF8C}"/>
              </a:ext>
            </a:extLst>
          </p:cNvPr>
          <p:cNvSpPr>
            <a:spLocks noGrp="1"/>
          </p:cNvSpPr>
          <p:nvPr>
            <p:ph type="sldNum" sz="quarter" idx="12"/>
          </p:nvPr>
        </p:nvSpPr>
        <p:spPr/>
        <p:txBody>
          <a:bodyPr/>
          <a:lstStyle/>
          <a:p>
            <a:fld id="{10ED7E4A-36E6-0341-9275-B8EACD62BB47}" type="slidenum">
              <a:rPr lang="es-EC" smtClean="0"/>
              <a:t>‹Nº›</a:t>
            </a:fld>
            <a:endParaRPr lang="es-EC"/>
          </a:p>
        </p:txBody>
      </p:sp>
    </p:spTree>
    <p:extLst>
      <p:ext uri="{BB962C8B-B14F-4D97-AF65-F5344CB8AC3E}">
        <p14:creationId xmlns:p14="http://schemas.microsoft.com/office/powerpoint/2010/main" val="27947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48D746B-B95E-7F47-8D72-27CB8C8EA8F9}"/>
              </a:ext>
            </a:extLst>
          </p:cNvPr>
          <p:cNvSpPr>
            <a:spLocks noGrp="1"/>
          </p:cNvSpPr>
          <p:nvPr>
            <p:ph type="dt" sz="half" idx="10"/>
          </p:nvPr>
        </p:nvSpPr>
        <p:spPr/>
        <p:txBody>
          <a:bodyPr/>
          <a:lstStyle/>
          <a:p>
            <a:fld id="{58D6A081-DBA1-8E43-8FEE-A13733E968C9}" type="datetimeFigureOut">
              <a:rPr lang="es-EC" smtClean="0"/>
              <a:t>15/5/2024</a:t>
            </a:fld>
            <a:endParaRPr lang="es-EC"/>
          </a:p>
        </p:txBody>
      </p:sp>
      <p:sp>
        <p:nvSpPr>
          <p:cNvPr id="3" name="Marcador de pie de página 2">
            <a:extLst>
              <a:ext uri="{FF2B5EF4-FFF2-40B4-BE49-F238E27FC236}">
                <a16:creationId xmlns:a16="http://schemas.microsoft.com/office/drawing/2014/main" id="{A5FFFD87-ACFE-C842-8D8C-9346BA4B2EDE}"/>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id="{747D0F72-7612-894C-BAE7-CB09D94E18F7}"/>
              </a:ext>
            </a:extLst>
          </p:cNvPr>
          <p:cNvSpPr>
            <a:spLocks noGrp="1"/>
          </p:cNvSpPr>
          <p:nvPr>
            <p:ph type="sldNum" sz="quarter" idx="12"/>
          </p:nvPr>
        </p:nvSpPr>
        <p:spPr/>
        <p:txBody>
          <a:bodyPr/>
          <a:lstStyle/>
          <a:p>
            <a:fld id="{10ED7E4A-36E6-0341-9275-B8EACD62BB47}" type="slidenum">
              <a:rPr lang="es-EC" smtClean="0"/>
              <a:t>‹Nº›</a:t>
            </a:fld>
            <a:endParaRPr lang="es-EC"/>
          </a:p>
        </p:txBody>
      </p:sp>
    </p:spTree>
    <p:extLst>
      <p:ext uri="{BB962C8B-B14F-4D97-AF65-F5344CB8AC3E}">
        <p14:creationId xmlns:p14="http://schemas.microsoft.com/office/powerpoint/2010/main" val="1553115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AA4953-D447-2244-AF30-1DD532C4186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CE657045-EA45-B646-899F-99617CEC9B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019EFEDE-F313-A142-AF9C-53A6E5B985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70136A6-78DA-4C45-B09B-F27B21B0E8B4}"/>
              </a:ext>
            </a:extLst>
          </p:cNvPr>
          <p:cNvSpPr>
            <a:spLocks noGrp="1"/>
          </p:cNvSpPr>
          <p:nvPr>
            <p:ph type="dt" sz="half" idx="10"/>
          </p:nvPr>
        </p:nvSpPr>
        <p:spPr/>
        <p:txBody>
          <a:bodyPr/>
          <a:lstStyle/>
          <a:p>
            <a:fld id="{58D6A081-DBA1-8E43-8FEE-A13733E968C9}" type="datetimeFigureOut">
              <a:rPr lang="es-EC" smtClean="0"/>
              <a:t>15/5/2024</a:t>
            </a:fld>
            <a:endParaRPr lang="es-EC"/>
          </a:p>
        </p:txBody>
      </p:sp>
      <p:sp>
        <p:nvSpPr>
          <p:cNvPr id="6" name="Marcador de pie de página 5">
            <a:extLst>
              <a:ext uri="{FF2B5EF4-FFF2-40B4-BE49-F238E27FC236}">
                <a16:creationId xmlns:a16="http://schemas.microsoft.com/office/drawing/2014/main" id="{AB4A748A-70D3-E041-8B17-7993ED729375}"/>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C300E0CB-573F-C34C-A2CD-158346EEE10D}"/>
              </a:ext>
            </a:extLst>
          </p:cNvPr>
          <p:cNvSpPr>
            <a:spLocks noGrp="1"/>
          </p:cNvSpPr>
          <p:nvPr>
            <p:ph type="sldNum" sz="quarter" idx="12"/>
          </p:nvPr>
        </p:nvSpPr>
        <p:spPr/>
        <p:txBody>
          <a:bodyPr/>
          <a:lstStyle/>
          <a:p>
            <a:fld id="{10ED7E4A-36E6-0341-9275-B8EACD62BB47}" type="slidenum">
              <a:rPr lang="es-EC" smtClean="0"/>
              <a:t>‹Nº›</a:t>
            </a:fld>
            <a:endParaRPr lang="es-EC"/>
          </a:p>
        </p:txBody>
      </p:sp>
    </p:spTree>
    <p:extLst>
      <p:ext uri="{BB962C8B-B14F-4D97-AF65-F5344CB8AC3E}">
        <p14:creationId xmlns:p14="http://schemas.microsoft.com/office/powerpoint/2010/main" val="93428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3C619D-8B54-1244-8B98-BAE41911F7A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BEEEC9D7-E093-7F45-B307-857718BEE9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726B6B52-02B3-C54C-A2CF-DEE21B3F2A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B32A4F6-3E8D-054E-85D6-50230FD28098}"/>
              </a:ext>
            </a:extLst>
          </p:cNvPr>
          <p:cNvSpPr>
            <a:spLocks noGrp="1"/>
          </p:cNvSpPr>
          <p:nvPr>
            <p:ph type="dt" sz="half" idx="10"/>
          </p:nvPr>
        </p:nvSpPr>
        <p:spPr/>
        <p:txBody>
          <a:bodyPr/>
          <a:lstStyle/>
          <a:p>
            <a:fld id="{58D6A081-DBA1-8E43-8FEE-A13733E968C9}" type="datetimeFigureOut">
              <a:rPr lang="es-EC" smtClean="0"/>
              <a:t>15/5/2024</a:t>
            </a:fld>
            <a:endParaRPr lang="es-EC"/>
          </a:p>
        </p:txBody>
      </p:sp>
      <p:sp>
        <p:nvSpPr>
          <p:cNvPr id="6" name="Marcador de pie de página 5">
            <a:extLst>
              <a:ext uri="{FF2B5EF4-FFF2-40B4-BE49-F238E27FC236}">
                <a16:creationId xmlns:a16="http://schemas.microsoft.com/office/drawing/2014/main" id="{6882BD15-6E68-B540-98AE-61EEE9C418E0}"/>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D453302C-8A94-214A-98F0-ED35E1F59E03}"/>
              </a:ext>
            </a:extLst>
          </p:cNvPr>
          <p:cNvSpPr>
            <a:spLocks noGrp="1"/>
          </p:cNvSpPr>
          <p:nvPr>
            <p:ph type="sldNum" sz="quarter" idx="12"/>
          </p:nvPr>
        </p:nvSpPr>
        <p:spPr/>
        <p:txBody>
          <a:bodyPr/>
          <a:lstStyle/>
          <a:p>
            <a:fld id="{10ED7E4A-36E6-0341-9275-B8EACD62BB47}" type="slidenum">
              <a:rPr lang="es-EC" smtClean="0"/>
              <a:t>‹Nº›</a:t>
            </a:fld>
            <a:endParaRPr lang="es-EC"/>
          </a:p>
        </p:txBody>
      </p:sp>
    </p:spTree>
    <p:extLst>
      <p:ext uri="{BB962C8B-B14F-4D97-AF65-F5344CB8AC3E}">
        <p14:creationId xmlns:p14="http://schemas.microsoft.com/office/powerpoint/2010/main" val="3123626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85F392-E026-9B47-B8FA-604861A6414C}"/>
              </a:ext>
            </a:extLst>
          </p:cNvPr>
          <p:cNvSpPr>
            <a:spLocks noGrp="1"/>
          </p:cNvSpPr>
          <p:nvPr>
            <p:ph type="title"/>
          </p:nvPr>
        </p:nvSpPr>
        <p:spPr/>
        <p:txBody>
          <a:bodyPr/>
          <a:lstStyle/>
          <a:p>
            <a:r>
              <a:rPr lang="es-ES" dirty="0"/>
              <a:t>Haga clic para modificar el estilo de título del patrón</a:t>
            </a:r>
            <a:endParaRPr lang="es-EC" dirty="0"/>
          </a:p>
        </p:txBody>
      </p:sp>
      <p:sp>
        <p:nvSpPr>
          <p:cNvPr id="3" name="Marcador de texto vertical 2">
            <a:extLst>
              <a:ext uri="{FF2B5EF4-FFF2-40B4-BE49-F238E27FC236}">
                <a16:creationId xmlns:a16="http://schemas.microsoft.com/office/drawing/2014/main" id="{7690952C-BE30-F24A-AB99-A882C70B845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E47D6AA6-3177-BB48-88D9-2916037F720B}"/>
              </a:ext>
            </a:extLst>
          </p:cNvPr>
          <p:cNvSpPr>
            <a:spLocks noGrp="1"/>
          </p:cNvSpPr>
          <p:nvPr>
            <p:ph type="dt" sz="half" idx="10"/>
          </p:nvPr>
        </p:nvSpPr>
        <p:spPr/>
        <p:txBody>
          <a:bodyPr/>
          <a:lstStyle/>
          <a:p>
            <a:fld id="{58D6A081-DBA1-8E43-8FEE-A13733E968C9}" type="datetimeFigureOut">
              <a:rPr lang="es-EC" smtClean="0"/>
              <a:t>15/5/2024</a:t>
            </a:fld>
            <a:endParaRPr lang="es-EC"/>
          </a:p>
        </p:txBody>
      </p:sp>
      <p:sp>
        <p:nvSpPr>
          <p:cNvPr id="5" name="Marcador de pie de página 4">
            <a:extLst>
              <a:ext uri="{FF2B5EF4-FFF2-40B4-BE49-F238E27FC236}">
                <a16:creationId xmlns:a16="http://schemas.microsoft.com/office/drawing/2014/main" id="{83B218AB-A704-5F41-88CD-6CE32CEDF691}"/>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8239F2A7-39E9-DC40-AACB-0AC2BF93FC63}"/>
              </a:ext>
            </a:extLst>
          </p:cNvPr>
          <p:cNvSpPr>
            <a:spLocks noGrp="1"/>
          </p:cNvSpPr>
          <p:nvPr>
            <p:ph type="sldNum" sz="quarter" idx="12"/>
          </p:nvPr>
        </p:nvSpPr>
        <p:spPr/>
        <p:txBody>
          <a:bodyPr/>
          <a:lstStyle/>
          <a:p>
            <a:fld id="{10ED7E4A-36E6-0341-9275-B8EACD62BB47}" type="slidenum">
              <a:rPr lang="es-EC" smtClean="0"/>
              <a:t>‹Nº›</a:t>
            </a:fld>
            <a:endParaRPr lang="es-EC"/>
          </a:p>
        </p:txBody>
      </p:sp>
    </p:spTree>
    <p:extLst>
      <p:ext uri="{BB962C8B-B14F-4D97-AF65-F5344CB8AC3E}">
        <p14:creationId xmlns:p14="http://schemas.microsoft.com/office/powerpoint/2010/main" val="3064871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0969641-631D-1B4F-AE4E-B6F4C3FFB9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5A89F531-E7BD-BE42-8306-E051D4C674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FB355700-2013-7B4D-9C35-ABC4D9A76F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D6A081-DBA1-8E43-8FEE-A13733E968C9}" type="datetimeFigureOut">
              <a:rPr lang="es-EC" smtClean="0"/>
              <a:t>15/5/2024</a:t>
            </a:fld>
            <a:endParaRPr lang="es-EC"/>
          </a:p>
        </p:txBody>
      </p:sp>
      <p:sp>
        <p:nvSpPr>
          <p:cNvPr id="5" name="Marcador de pie de página 4">
            <a:extLst>
              <a:ext uri="{FF2B5EF4-FFF2-40B4-BE49-F238E27FC236}">
                <a16:creationId xmlns:a16="http://schemas.microsoft.com/office/drawing/2014/main" id="{99F6461B-5ABD-BC4A-81AD-AA6DDEF3EB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id="{7B8F2AF0-9044-F74C-977A-26C511454B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ED7E4A-36E6-0341-9275-B8EACD62BB47}" type="slidenum">
              <a:rPr lang="es-EC" smtClean="0"/>
              <a:t>‹Nº›</a:t>
            </a:fld>
            <a:endParaRPr lang="es-EC"/>
          </a:p>
        </p:txBody>
      </p:sp>
    </p:spTree>
    <p:extLst>
      <p:ext uri="{BB962C8B-B14F-4D97-AF65-F5344CB8AC3E}">
        <p14:creationId xmlns:p14="http://schemas.microsoft.com/office/powerpoint/2010/main" val="3754279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44241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AD5F0C-E1D5-CB49-AAC1-B0114E19D71C}"/>
              </a:ext>
            </a:extLst>
          </p:cNvPr>
          <p:cNvSpPr txBox="1">
            <a:spLocks/>
          </p:cNvSpPr>
          <p:nvPr/>
        </p:nvSpPr>
        <p:spPr>
          <a:xfrm>
            <a:off x="6219494" y="4300372"/>
            <a:ext cx="5615767" cy="71740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5000" b="1" i="0" kern="1200">
                <a:solidFill>
                  <a:srgbClr val="638C1C"/>
                </a:solidFill>
                <a:latin typeface="Montserrat SemiBold" pitchFamily="2" charset="77"/>
                <a:ea typeface="+mj-ea"/>
                <a:cs typeface="+mj-cs"/>
              </a:defRPr>
            </a:lvl1pPr>
          </a:lstStyle>
          <a:p>
            <a:r>
              <a:rPr lang="es-ES" sz="3000" b="0" i="1" dirty="0">
                <a:solidFill>
                  <a:schemeClr val="tx1"/>
                </a:solidFill>
                <a:latin typeface="Montserrat Medium" pitchFamily="2" charset="77"/>
              </a:rPr>
              <a:t>Valeria Villamil</a:t>
            </a:r>
            <a:endParaRPr lang="es-EC" sz="3000" b="0" i="1" dirty="0">
              <a:solidFill>
                <a:schemeClr val="tx1"/>
              </a:solidFill>
              <a:latin typeface="Montserrat Medium" pitchFamily="2" charset="77"/>
            </a:endParaRPr>
          </a:p>
        </p:txBody>
      </p:sp>
      <p:sp>
        <p:nvSpPr>
          <p:cNvPr id="3" name="Título 1">
            <a:extLst>
              <a:ext uri="{FF2B5EF4-FFF2-40B4-BE49-F238E27FC236}">
                <a16:creationId xmlns:a16="http://schemas.microsoft.com/office/drawing/2014/main" id="{AEF8C01D-3814-E044-B4C5-178078BFA5A1}"/>
              </a:ext>
            </a:extLst>
          </p:cNvPr>
          <p:cNvSpPr txBox="1">
            <a:spLocks/>
          </p:cNvSpPr>
          <p:nvPr/>
        </p:nvSpPr>
        <p:spPr>
          <a:xfrm>
            <a:off x="6219495" y="4978366"/>
            <a:ext cx="5615766" cy="7891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5000" b="1" i="0" kern="1200">
                <a:solidFill>
                  <a:srgbClr val="638C1C"/>
                </a:solidFill>
                <a:latin typeface="Montserrat SemiBold" pitchFamily="2" charset="77"/>
                <a:ea typeface="+mj-ea"/>
                <a:cs typeface="+mj-cs"/>
              </a:defRPr>
            </a:lvl1pPr>
          </a:lstStyle>
          <a:p>
            <a:r>
              <a:rPr lang="es-ES" sz="2500" b="0" dirty="0">
                <a:solidFill>
                  <a:schemeClr val="tx1"/>
                </a:solidFill>
                <a:latin typeface="Montserrat" pitchFamily="2" charset="77"/>
              </a:rPr>
              <a:t>Inter-American </a:t>
            </a:r>
            <a:r>
              <a:rPr lang="es-ES" sz="2500" b="0" dirty="0" err="1">
                <a:solidFill>
                  <a:schemeClr val="tx1"/>
                </a:solidFill>
                <a:latin typeface="Montserrat" pitchFamily="2" charset="77"/>
              </a:rPr>
              <a:t>Institute</a:t>
            </a:r>
            <a:r>
              <a:rPr lang="es-ES" sz="2500" b="0" dirty="0">
                <a:solidFill>
                  <a:schemeClr val="tx1"/>
                </a:solidFill>
                <a:latin typeface="Montserrat" pitchFamily="2" charset="77"/>
              </a:rPr>
              <a:t> </a:t>
            </a:r>
            <a:r>
              <a:rPr lang="es-ES" sz="2500" b="0" dirty="0" err="1">
                <a:solidFill>
                  <a:schemeClr val="tx1"/>
                </a:solidFill>
                <a:latin typeface="Montserrat" pitchFamily="2" charset="77"/>
              </a:rPr>
              <a:t>for</a:t>
            </a:r>
            <a:r>
              <a:rPr lang="es-ES" sz="2500" b="0" dirty="0">
                <a:solidFill>
                  <a:schemeClr val="tx1"/>
                </a:solidFill>
                <a:latin typeface="Montserrat" pitchFamily="2" charset="77"/>
              </a:rPr>
              <a:t> Global Change </a:t>
            </a:r>
            <a:r>
              <a:rPr lang="es-ES" sz="2500" b="0" dirty="0" err="1">
                <a:solidFill>
                  <a:schemeClr val="tx1"/>
                </a:solidFill>
                <a:latin typeface="Montserrat" pitchFamily="2" charset="77"/>
              </a:rPr>
              <a:t>Research</a:t>
            </a:r>
            <a:endParaRPr lang="es-EC" sz="2500" b="0" i="0" dirty="0">
              <a:solidFill>
                <a:schemeClr val="tx1"/>
              </a:solidFill>
              <a:latin typeface="Montserrat" pitchFamily="2" charset="77"/>
            </a:endParaRPr>
          </a:p>
        </p:txBody>
      </p:sp>
      <p:sp>
        <p:nvSpPr>
          <p:cNvPr id="4" name="Título 1">
            <a:extLst>
              <a:ext uri="{FF2B5EF4-FFF2-40B4-BE49-F238E27FC236}">
                <a16:creationId xmlns:a16="http://schemas.microsoft.com/office/drawing/2014/main" id="{C0F26421-E2A7-D545-922E-BD5C8DAF0A9F}"/>
              </a:ext>
            </a:extLst>
          </p:cNvPr>
          <p:cNvSpPr txBox="1">
            <a:spLocks/>
          </p:cNvSpPr>
          <p:nvPr/>
        </p:nvSpPr>
        <p:spPr>
          <a:xfrm>
            <a:off x="5730950" y="946299"/>
            <a:ext cx="6461050" cy="161133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5000" b="1" i="0" kern="1200">
                <a:solidFill>
                  <a:srgbClr val="638C1C"/>
                </a:solidFill>
                <a:latin typeface="Montserrat SemiBold" pitchFamily="2" charset="77"/>
                <a:ea typeface="+mj-ea"/>
                <a:cs typeface="+mj-cs"/>
              </a:defRPr>
            </a:lvl1pPr>
          </a:lstStyle>
          <a:p>
            <a:r>
              <a:rPr lang="en-US" sz="4500" dirty="0">
                <a:solidFill>
                  <a:srgbClr val="EB7924"/>
                </a:solidFill>
              </a:rPr>
              <a:t>Report of the Financial and Administrative Committee (FAC)</a:t>
            </a:r>
            <a:endParaRPr lang="es-EC" sz="4500" dirty="0">
              <a:solidFill>
                <a:srgbClr val="EB7924"/>
              </a:solidFill>
            </a:endParaRPr>
          </a:p>
        </p:txBody>
      </p:sp>
    </p:spTree>
    <p:extLst>
      <p:ext uri="{BB962C8B-B14F-4D97-AF65-F5344CB8AC3E}">
        <p14:creationId xmlns:p14="http://schemas.microsoft.com/office/powerpoint/2010/main" val="3661482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1130FD-9C61-E789-0D2B-AEE1A2FA5506}"/>
              </a:ext>
            </a:extLst>
          </p:cNvPr>
          <p:cNvSpPr>
            <a:spLocks noGrp="1"/>
          </p:cNvSpPr>
          <p:nvPr>
            <p:ph idx="1"/>
          </p:nvPr>
        </p:nvSpPr>
        <p:spPr>
          <a:xfrm>
            <a:off x="578136" y="1509823"/>
            <a:ext cx="11331097" cy="4053696"/>
          </a:xfrm>
        </p:spPr>
        <p:txBody>
          <a:bodyPr/>
          <a:lstStyle/>
          <a:p>
            <a:pPr marL="0" indent="0">
              <a:buNone/>
            </a:pPr>
            <a:endParaRPr lang="es-ES" sz="1800" b="0" i="0" u="none" strike="noStrike" baseline="0" dirty="0">
              <a:solidFill>
                <a:srgbClr val="000000"/>
              </a:solidFill>
              <a:latin typeface="Arial" panose="020B0604020202020204" pitchFamily="34" charset="0"/>
            </a:endParaRPr>
          </a:p>
          <a:p>
            <a:pPr marL="0" marR="0" lvl="0" indent="0" algn="just" rtl="0">
              <a:lnSpc>
                <a:spcPct val="107000"/>
              </a:lnSpc>
              <a:spcBef>
                <a:spcPts val="800"/>
              </a:spcBef>
              <a:spcAft>
                <a:spcPts val="0"/>
              </a:spcAft>
              <a:buNone/>
            </a:pPr>
            <a:r>
              <a:rPr lang="en-US" sz="2400" dirty="0">
                <a:solidFill>
                  <a:srgbClr val="000000"/>
                </a:solidFill>
                <a:latin typeface="Arial"/>
                <a:cs typeface="Arial"/>
                <a:sym typeface="Arial"/>
              </a:rPr>
              <a:t>The FAC Report provides information on administrative and financial matters related to the IAI, its Executive Directorate and activities.</a:t>
            </a:r>
          </a:p>
          <a:p>
            <a:pPr marL="0" marR="0" lvl="0" indent="0" algn="just" rtl="0">
              <a:lnSpc>
                <a:spcPct val="107000"/>
              </a:lnSpc>
              <a:spcBef>
                <a:spcPts val="800"/>
              </a:spcBef>
              <a:spcAft>
                <a:spcPts val="0"/>
              </a:spcAft>
              <a:buNone/>
            </a:pPr>
            <a:endParaRPr lang="en-US" sz="2400" dirty="0">
              <a:solidFill>
                <a:srgbClr val="000000"/>
              </a:solidFill>
              <a:latin typeface="Arial"/>
              <a:cs typeface="Arial"/>
              <a:sym typeface="Arial"/>
            </a:endParaRPr>
          </a:p>
          <a:p>
            <a:pPr marL="0" marR="0" lvl="0" indent="0" algn="just" rtl="0">
              <a:lnSpc>
                <a:spcPct val="107000"/>
              </a:lnSpc>
              <a:spcBef>
                <a:spcPts val="800"/>
              </a:spcBef>
              <a:spcAft>
                <a:spcPts val="0"/>
              </a:spcAft>
              <a:buNone/>
            </a:pPr>
            <a:r>
              <a:rPr lang="en-US" sz="2400" dirty="0">
                <a:solidFill>
                  <a:srgbClr val="000000"/>
                </a:solidFill>
                <a:latin typeface="Arial"/>
                <a:cs typeface="Arial"/>
                <a:sym typeface="Arial"/>
              </a:rPr>
              <a:t>The Executive Board, at its 57th session, will take note of the FAC Report as part of the analysis and decisions on the financial and administrative issues of the IAI.</a:t>
            </a:r>
            <a:endParaRPr lang="en-EC" dirty="0"/>
          </a:p>
        </p:txBody>
      </p:sp>
      <p:sp>
        <p:nvSpPr>
          <p:cNvPr id="3" name="Title 2">
            <a:extLst>
              <a:ext uri="{FF2B5EF4-FFF2-40B4-BE49-F238E27FC236}">
                <a16:creationId xmlns:a16="http://schemas.microsoft.com/office/drawing/2014/main" id="{28D5FDB6-1EC2-CB6E-533E-47738F6043D4}"/>
              </a:ext>
            </a:extLst>
          </p:cNvPr>
          <p:cNvSpPr>
            <a:spLocks noGrp="1"/>
          </p:cNvSpPr>
          <p:nvPr>
            <p:ph type="title"/>
          </p:nvPr>
        </p:nvSpPr>
        <p:spPr>
          <a:xfrm>
            <a:off x="578136" y="279451"/>
            <a:ext cx="10515600" cy="1230371"/>
          </a:xfrm>
        </p:spPr>
        <p:txBody>
          <a:bodyPr>
            <a:normAutofit/>
          </a:bodyPr>
          <a:lstStyle/>
          <a:p>
            <a:r>
              <a:rPr lang="en-US" sz="3200" dirty="0"/>
              <a:t>Report of the Financial and Administrative Committee </a:t>
            </a:r>
            <a:endParaRPr lang="en-EC" sz="3200" dirty="0"/>
          </a:p>
        </p:txBody>
      </p:sp>
      <p:sp>
        <p:nvSpPr>
          <p:cNvPr id="4" name="Marcador de fecha 3">
            <a:extLst>
              <a:ext uri="{FF2B5EF4-FFF2-40B4-BE49-F238E27FC236}">
                <a16:creationId xmlns:a16="http://schemas.microsoft.com/office/drawing/2014/main" id="{CB34FBF8-6A7B-7F42-4DB1-734F614A0F49}"/>
              </a:ext>
            </a:extLst>
          </p:cNvPr>
          <p:cNvSpPr txBox="1">
            <a:spLocks/>
          </p:cNvSpPr>
          <p:nvPr/>
        </p:nvSpPr>
        <p:spPr>
          <a:xfrm>
            <a:off x="529962" y="6310970"/>
            <a:ext cx="1582617" cy="365125"/>
          </a:xfrm>
          <a:prstGeom prst="rect">
            <a:avLst/>
          </a:prstGeom>
        </p:spPr>
        <p:txBody>
          <a:bodyPr/>
          <a:lstStyle>
            <a:defPPr>
              <a:defRPr lang="es-EC"/>
            </a:defPPr>
            <a:lvl1pPr marL="0" algn="ctr" defTabSz="914400" rtl="0" eaLnBrk="1" latinLnBrk="0" hangingPunct="1">
              <a:defRPr sz="1300" b="0" i="0" kern="1200">
                <a:solidFill>
                  <a:srgbClr val="638C1C"/>
                </a:solidFill>
                <a:latin typeface="Montserrat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dirty="0"/>
              <a:t>22 - mayo - 2024</a:t>
            </a:r>
          </a:p>
        </p:txBody>
      </p:sp>
    </p:spTree>
    <p:extLst>
      <p:ext uri="{BB962C8B-B14F-4D97-AF65-F5344CB8AC3E}">
        <p14:creationId xmlns:p14="http://schemas.microsoft.com/office/powerpoint/2010/main" val="3370819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1130FD-9C61-E789-0D2B-AEE1A2FA5506}"/>
              </a:ext>
            </a:extLst>
          </p:cNvPr>
          <p:cNvSpPr>
            <a:spLocks noGrp="1"/>
          </p:cNvSpPr>
          <p:nvPr>
            <p:ph idx="1"/>
          </p:nvPr>
        </p:nvSpPr>
        <p:spPr>
          <a:xfrm>
            <a:off x="578136" y="1509823"/>
            <a:ext cx="11331097" cy="4053696"/>
          </a:xfrm>
        </p:spPr>
        <p:txBody>
          <a:bodyPr>
            <a:normAutofit lnSpcReduction="10000"/>
          </a:bodyPr>
          <a:lstStyle/>
          <a:p>
            <a:pPr marL="0" indent="0">
              <a:buNone/>
            </a:pPr>
            <a:r>
              <a:rPr lang="en-US" sz="2400" dirty="0">
                <a:solidFill>
                  <a:srgbClr val="000000"/>
                </a:solidFill>
                <a:latin typeface="Arial"/>
                <a:cs typeface="Arial"/>
              </a:rPr>
              <a:t>The FAC received and reviewed the operating budget of the IAI and recommends that the Executive Board forward it to the Conference of the Parties for approval.</a:t>
            </a:r>
          </a:p>
          <a:p>
            <a:pPr marL="0" indent="0">
              <a:buNone/>
            </a:pPr>
            <a:endParaRPr lang="es-ES" sz="2400" dirty="0">
              <a:solidFill>
                <a:srgbClr val="000000"/>
              </a:solidFill>
              <a:latin typeface="Arial"/>
              <a:cs typeface="Arial"/>
            </a:endParaRPr>
          </a:p>
          <a:p>
            <a:pPr marL="0" marR="0" lvl="0" indent="0" algn="just" rtl="0">
              <a:lnSpc>
                <a:spcPct val="107000"/>
              </a:lnSpc>
              <a:spcBef>
                <a:spcPts val="800"/>
              </a:spcBef>
              <a:spcAft>
                <a:spcPts val="0"/>
              </a:spcAft>
              <a:buNone/>
            </a:pPr>
            <a:r>
              <a:rPr lang="es-ES" sz="2400" b="1" dirty="0">
                <a:solidFill>
                  <a:srgbClr val="000000"/>
                </a:solidFill>
                <a:latin typeface="Arial"/>
                <a:cs typeface="Arial"/>
                <a:sym typeface="Arial"/>
              </a:rPr>
              <a:t>Budget </a:t>
            </a:r>
          </a:p>
          <a:p>
            <a:pPr marL="0" marR="0" lvl="0" indent="0" algn="just" rtl="0">
              <a:lnSpc>
                <a:spcPct val="107000"/>
              </a:lnSpc>
              <a:spcBef>
                <a:spcPts val="800"/>
              </a:spcBef>
              <a:spcAft>
                <a:spcPts val="0"/>
              </a:spcAft>
              <a:buNone/>
            </a:pPr>
            <a:r>
              <a:rPr lang="en-US" sz="2400" dirty="0">
                <a:solidFill>
                  <a:srgbClr val="000000"/>
                </a:solidFill>
                <a:latin typeface="Arial"/>
                <a:cs typeface="Arial"/>
                <a:sym typeface="Arial"/>
              </a:rPr>
              <a:t>The FAC considered that the budget request reflected the changing nature of IAI's operations, and that the proposed expenditures were reasonable and appropriate. The budget proposes a 20 per cent increase in country contributions for the following year, as recommended by the Financial Working Group established by the Executive Board. Also, in accordance with the recommendation of the Working Group, future increases of 5 per cent are envisaged.</a:t>
            </a:r>
            <a:endParaRPr lang="en-EC" dirty="0"/>
          </a:p>
        </p:txBody>
      </p:sp>
      <p:sp>
        <p:nvSpPr>
          <p:cNvPr id="3" name="Title 2">
            <a:extLst>
              <a:ext uri="{FF2B5EF4-FFF2-40B4-BE49-F238E27FC236}">
                <a16:creationId xmlns:a16="http://schemas.microsoft.com/office/drawing/2014/main" id="{28D5FDB6-1EC2-CB6E-533E-47738F6043D4}"/>
              </a:ext>
            </a:extLst>
          </p:cNvPr>
          <p:cNvSpPr>
            <a:spLocks noGrp="1"/>
          </p:cNvSpPr>
          <p:nvPr>
            <p:ph type="title"/>
          </p:nvPr>
        </p:nvSpPr>
        <p:spPr>
          <a:xfrm>
            <a:off x="578136" y="279451"/>
            <a:ext cx="10515600" cy="1230371"/>
          </a:xfrm>
        </p:spPr>
        <p:txBody>
          <a:bodyPr>
            <a:normAutofit/>
          </a:bodyPr>
          <a:lstStyle/>
          <a:p>
            <a:r>
              <a:rPr lang="en-US" sz="3200" dirty="0"/>
              <a:t>Report of the Financial and Administrative Committee </a:t>
            </a:r>
            <a:endParaRPr lang="en-EC" sz="2400" dirty="0"/>
          </a:p>
        </p:txBody>
      </p:sp>
      <p:sp>
        <p:nvSpPr>
          <p:cNvPr id="4" name="Marcador de fecha 3">
            <a:extLst>
              <a:ext uri="{FF2B5EF4-FFF2-40B4-BE49-F238E27FC236}">
                <a16:creationId xmlns:a16="http://schemas.microsoft.com/office/drawing/2014/main" id="{CB34FBF8-6A7B-7F42-4DB1-734F614A0F49}"/>
              </a:ext>
            </a:extLst>
          </p:cNvPr>
          <p:cNvSpPr txBox="1">
            <a:spLocks/>
          </p:cNvSpPr>
          <p:nvPr/>
        </p:nvSpPr>
        <p:spPr>
          <a:xfrm>
            <a:off x="529962" y="6310970"/>
            <a:ext cx="1582617" cy="365125"/>
          </a:xfrm>
          <a:prstGeom prst="rect">
            <a:avLst/>
          </a:prstGeom>
        </p:spPr>
        <p:txBody>
          <a:bodyPr/>
          <a:lstStyle>
            <a:defPPr>
              <a:defRPr lang="es-EC"/>
            </a:defPPr>
            <a:lvl1pPr marL="0" algn="ctr" defTabSz="914400" rtl="0" eaLnBrk="1" latinLnBrk="0" hangingPunct="1">
              <a:defRPr sz="1300" b="0" i="0" kern="1200">
                <a:solidFill>
                  <a:srgbClr val="638C1C"/>
                </a:solidFill>
                <a:latin typeface="Montserrat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dirty="0"/>
              <a:t>22 - mayo - 2024</a:t>
            </a:r>
          </a:p>
        </p:txBody>
      </p:sp>
    </p:spTree>
    <p:extLst>
      <p:ext uri="{BB962C8B-B14F-4D97-AF65-F5344CB8AC3E}">
        <p14:creationId xmlns:p14="http://schemas.microsoft.com/office/powerpoint/2010/main" val="85016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1130FD-9C61-E789-0D2B-AEE1A2FA5506}"/>
              </a:ext>
            </a:extLst>
          </p:cNvPr>
          <p:cNvSpPr>
            <a:spLocks noGrp="1"/>
          </p:cNvSpPr>
          <p:nvPr>
            <p:ph idx="1"/>
          </p:nvPr>
        </p:nvSpPr>
        <p:spPr>
          <a:xfrm>
            <a:off x="578136" y="1499190"/>
            <a:ext cx="11331097" cy="4053696"/>
          </a:xfrm>
        </p:spPr>
        <p:txBody>
          <a:bodyPr>
            <a:normAutofit/>
          </a:bodyPr>
          <a:lstStyle/>
          <a:p>
            <a:pPr marL="0" indent="0">
              <a:buNone/>
            </a:pPr>
            <a:r>
              <a:rPr lang="es-ES" sz="2200" b="1" dirty="0" err="1">
                <a:solidFill>
                  <a:srgbClr val="000000"/>
                </a:solidFill>
                <a:latin typeface="Arial"/>
                <a:cs typeface="Arial"/>
              </a:rPr>
              <a:t>Auditors</a:t>
            </a:r>
            <a:r>
              <a:rPr lang="es-ES" sz="2200" b="1" dirty="0">
                <a:solidFill>
                  <a:srgbClr val="000000"/>
                </a:solidFill>
                <a:latin typeface="Arial"/>
                <a:cs typeface="Arial"/>
              </a:rPr>
              <a:t> </a:t>
            </a:r>
            <a:r>
              <a:rPr lang="es-ES" sz="2200" b="1" dirty="0" err="1">
                <a:solidFill>
                  <a:srgbClr val="000000"/>
                </a:solidFill>
                <a:latin typeface="Arial"/>
                <a:cs typeface="Arial"/>
              </a:rPr>
              <a:t>Report</a:t>
            </a:r>
            <a:endParaRPr lang="es-ES" sz="2200" b="1" dirty="0">
              <a:solidFill>
                <a:srgbClr val="000000"/>
              </a:solidFill>
              <a:latin typeface="Arial"/>
              <a:cs typeface="Arial"/>
            </a:endParaRPr>
          </a:p>
          <a:p>
            <a:pPr marL="0" indent="0">
              <a:buNone/>
            </a:pPr>
            <a:endParaRPr lang="es-ES" sz="2400" dirty="0">
              <a:solidFill>
                <a:srgbClr val="000000"/>
              </a:solidFill>
              <a:latin typeface="Arial"/>
              <a:cs typeface="Arial"/>
            </a:endParaRPr>
          </a:p>
          <a:p>
            <a:pPr marL="0" indent="0">
              <a:buNone/>
            </a:pPr>
            <a:r>
              <a:rPr lang="en-US" sz="2400" dirty="0">
                <a:solidFill>
                  <a:srgbClr val="000000"/>
                </a:solidFill>
                <a:latin typeface="Arial"/>
                <a:cs typeface="Arial"/>
              </a:rPr>
              <a:t>The auditors' report covering the 2022-23 fiscal year gave an unqualified opinion that the IAI's financial statement presented the IAI's financial position fairly in all material respects. The staff is congratulated on having once again received an unqualified audit opinion.</a:t>
            </a:r>
            <a:endParaRPr lang="en-EC" dirty="0"/>
          </a:p>
        </p:txBody>
      </p:sp>
      <p:sp>
        <p:nvSpPr>
          <p:cNvPr id="3" name="Title 2">
            <a:extLst>
              <a:ext uri="{FF2B5EF4-FFF2-40B4-BE49-F238E27FC236}">
                <a16:creationId xmlns:a16="http://schemas.microsoft.com/office/drawing/2014/main" id="{28D5FDB6-1EC2-CB6E-533E-47738F6043D4}"/>
              </a:ext>
            </a:extLst>
          </p:cNvPr>
          <p:cNvSpPr>
            <a:spLocks noGrp="1"/>
          </p:cNvSpPr>
          <p:nvPr>
            <p:ph type="title"/>
          </p:nvPr>
        </p:nvSpPr>
        <p:spPr>
          <a:xfrm>
            <a:off x="578136" y="279451"/>
            <a:ext cx="10515600" cy="1230371"/>
          </a:xfrm>
        </p:spPr>
        <p:txBody>
          <a:bodyPr>
            <a:normAutofit/>
          </a:bodyPr>
          <a:lstStyle/>
          <a:p>
            <a:r>
              <a:rPr lang="en-US" sz="3200"/>
              <a:t>Report of the Financial and Administrative Committee </a:t>
            </a:r>
            <a:endParaRPr lang="en-EC" sz="2400" dirty="0"/>
          </a:p>
        </p:txBody>
      </p:sp>
      <p:sp>
        <p:nvSpPr>
          <p:cNvPr id="4" name="Marcador de fecha 3">
            <a:extLst>
              <a:ext uri="{FF2B5EF4-FFF2-40B4-BE49-F238E27FC236}">
                <a16:creationId xmlns:a16="http://schemas.microsoft.com/office/drawing/2014/main" id="{CB34FBF8-6A7B-7F42-4DB1-734F614A0F49}"/>
              </a:ext>
            </a:extLst>
          </p:cNvPr>
          <p:cNvSpPr txBox="1">
            <a:spLocks/>
          </p:cNvSpPr>
          <p:nvPr/>
        </p:nvSpPr>
        <p:spPr>
          <a:xfrm>
            <a:off x="529962" y="6310970"/>
            <a:ext cx="1582617" cy="365125"/>
          </a:xfrm>
          <a:prstGeom prst="rect">
            <a:avLst/>
          </a:prstGeom>
        </p:spPr>
        <p:txBody>
          <a:bodyPr/>
          <a:lstStyle>
            <a:defPPr>
              <a:defRPr lang="es-EC"/>
            </a:defPPr>
            <a:lvl1pPr marL="0" algn="ctr" defTabSz="914400" rtl="0" eaLnBrk="1" latinLnBrk="0" hangingPunct="1">
              <a:defRPr sz="1300" b="0" i="0" kern="1200">
                <a:solidFill>
                  <a:srgbClr val="638C1C"/>
                </a:solidFill>
                <a:latin typeface="Montserrat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dirty="0"/>
              <a:t>22 - mayo - 2024</a:t>
            </a:r>
          </a:p>
        </p:txBody>
      </p:sp>
    </p:spTree>
    <p:extLst>
      <p:ext uri="{BB962C8B-B14F-4D97-AF65-F5344CB8AC3E}">
        <p14:creationId xmlns:p14="http://schemas.microsoft.com/office/powerpoint/2010/main" val="3094829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1130FD-9C61-E789-0D2B-AEE1A2FA5506}"/>
              </a:ext>
            </a:extLst>
          </p:cNvPr>
          <p:cNvSpPr>
            <a:spLocks noGrp="1"/>
          </p:cNvSpPr>
          <p:nvPr>
            <p:ph idx="1"/>
          </p:nvPr>
        </p:nvSpPr>
        <p:spPr>
          <a:xfrm>
            <a:off x="578136" y="1499190"/>
            <a:ext cx="11331097" cy="4053696"/>
          </a:xfrm>
        </p:spPr>
        <p:txBody>
          <a:bodyPr>
            <a:normAutofit/>
          </a:bodyPr>
          <a:lstStyle/>
          <a:p>
            <a:pPr marL="0" indent="0">
              <a:buNone/>
            </a:pPr>
            <a:endParaRPr lang="es-ES" sz="2400" dirty="0">
              <a:solidFill>
                <a:srgbClr val="000000"/>
              </a:solidFill>
              <a:latin typeface="Arial"/>
              <a:cs typeface="Arial"/>
            </a:endParaRPr>
          </a:p>
          <a:p>
            <a:pPr marL="0" indent="0">
              <a:buNone/>
            </a:pPr>
            <a:r>
              <a:rPr lang="es-ES" sz="2400" dirty="0" err="1">
                <a:solidFill>
                  <a:srgbClr val="000000"/>
                </a:solidFill>
                <a:latin typeface="Arial"/>
                <a:cs typeface="Arial"/>
              </a:rPr>
              <a:t>The</a:t>
            </a:r>
            <a:r>
              <a:rPr lang="es-ES" sz="2400" dirty="0">
                <a:solidFill>
                  <a:srgbClr val="000000"/>
                </a:solidFill>
                <a:latin typeface="Arial"/>
                <a:cs typeface="Arial"/>
              </a:rPr>
              <a:t> Executive Council </a:t>
            </a:r>
            <a:r>
              <a:rPr lang="es-ES" sz="2400" dirty="0" err="1">
                <a:solidFill>
                  <a:srgbClr val="000000"/>
                </a:solidFill>
                <a:latin typeface="Arial"/>
                <a:cs typeface="Arial"/>
              </a:rPr>
              <a:t>council</a:t>
            </a:r>
            <a:r>
              <a:rPr lang="es-ES" sz="2400" dirty="0">
                <a:solidFill>
                  <a:srgbClr val="000000"/>
                </a:solidFill>
                <a:latin typeface="Arial"/>
                <a:cs typeface="Arial"/>
              </a:rPr>
              <a:t> </a:t>
            </a:r>
            <a:r>
              <a:rPr lang="es-ES" sz="2400" dirty="0" err="1">
                <a:solidFill>
                  <a:srgbClr val="000000"/>
                </a:solidFill>
                <a:latin typeface="Arial"/>
                <a:cs typeface="Arial"/>
              </a:rPr>
              <a:t>is</a:t>
            </a:r>
            <a:r>
              <a:rPr lang="es-ES" sz="2400" dirty="0">
                <a:solidFill>
                  <a:srgbClr val="000000"/>
                </a:solidFill>
                <a:latin typeface="Arial"/>
                <a:cs typeface="Arial"/>
              </a:rPr>
              <a:t> </a:t>
            </a:r>
            <a:r>
              <a:rPr lang="es-ES" sz="2400" dirty="0" err="1">
                <a:solidFill>
                  <a:srgbClr val="000000"/>
                </a:solidFill>
                <a:latin typeface="Arial"/>
                <a:cs typeface="Arial"/>
              </a:rPr>
              <a:t>invited</a:t>
            </a:r>
            <a:r>
              <a:rPr lang="es-ES" sz="2400" dirty="0">
                <a:solidFill>
                  <a:srgbClr val="000000"/>
                </a:solidFill>
                <a:latin typeface="Arial"/>
                <a:cs typeface="Arial"/>
              </a:rPr>
              <a:t> </a:t>
            </a:r>
            <a:r>
              <a:rPr lang="es-ES" sz="2400" dirty="0" err="1">
                <a:solidFill>
                  <a:srgbClr val="000000"/>
                </a:solidFill>
                <a:latin typeface="Arial"/>
                <a:cs typeface="Arial"/>
              </a:rPr>
              <a:t>to</a:t>
            </a:r>
            <a:r>
              <a:rPr lang="es-ES" sz="2400" dirty="0">
                <a:solidFill>
                  <a:srgbClr val="000000"/>
                </a:solidFill>
                <a:latin typeface="Arial"/>
                <a:cs typeface="Arial"/>
              </a:rPr>
              <a:t> </a:t>
            </a:r>
            <a:r>
              <a:rPr lang="es-ES" sz="2400" dirty="0" err="1">
                <a:solidFill>
                  <a:srgbClr val="000000"/>
                </a:solidFill>
                <a:latin typeface="Arial"/>
                <a:cs typeface="Arial"/>
              </a:rPr>
              <a:t>take</a:t>
            </a:r>
            <a:r>
              <a:rPr lang="es-ES" sz="2400" dirty="0">
                <a:solidFill>
                  <a:srgbClr val="000000"/>
                </a:solidFill>
                <a:latin typeface="Arial"/>
                <a:cs typeface="Arial"/>
              </a:rPr>
              <a:t> note </a:t>
            </a:r>
            <a:r>
              <a:rPr lang="es-ES" sz="2400" dirty="0" err="1">
                <a:solidFill>
                  <a:srgbClr val="000000"/>
                </a:solidFill>
                <a:latin typeface="Arial"/>
                <a:cs typeface="Arial"/>
              </a:rPr>
              <a:t>of</a:t>
            </a:r>
            <a:r>
              <a:rPr lang="es-ES" sz="2400" dirty="0">
                <a:solidFill>
                  <a:srgbClr val="000000"/>
                </a:solidFill>
                <a:latin typeface="Arial"/>
                <a:cs typeface="Arial"/>
              </a:rPr>
              <a:t> </a:t>
            </a:r>
            <a:r>
              <a:rPr lang="es-ES" sz="2400" dirty="0" err="1">
                <a:solidFill>
                  <a:srgbClr val="000000"/>
                </a:solidFill>
                <a:latin typeface="Arial"/>
                <a:cs typeface="Arial"/>
              </a:rPr>
              <a:t>this</a:t>
            </a:r>
            <a:r>
              <a:rPr lang="es-ES" sz="2400" dirty="0">
                <a:solidFill>
                  <a:srgbClr val="000000"/>
                </a:solidFill>
                <a:latin typeface="Arial"/>
                <a:cs typeface="Arial"/>
              </a:rPr>
              <a:t> </a:t>
            </a:r>
            <a:r>
              <a:rPr lang="es-ES" sz="2400" dirty="0" err="1">
                <a:solidFill>
                  <a:srgbClr val="000000"/>
                </a:solidFill>
                <a:latin typeface="Arial"/>
                <a:cs typeface="Arial"/>
              </a:rPr>
              <a:t>report</a:t>
            </a:r>
            <a:r>
              <a:rPr lang="es-ES" sz="2400" dirty="0">
                <a:solidFill>
                  <a:srgbClr val="000000"/>
                </a:solidFill>
                <a:latin typeface="Arial"/>
                <a:cs typeface="Arial"/>
              </a:rPr>
              <a:t>. </a:t>
            </a:r>
          </a:p>
          <a:p>
            <a:pPr marL="0" indent="0">
              <a:buNone/>
            </a:pPr>
            <a:endParaRPr lang="en-EC" dirty="0"/>
          </a:p>
        </p:txBody>
      </p:sp>
      <p:sp>
        <p:nvSpPr>
          <p:cNvPr id="3" name="Title 2">
            <a:extLst>
              <a:ext uri="{FF2B5EF4-FFF2-40B4-BE49-F238E27FC236}">
                <a16:creationId xmlns:a16="http://schemas.microsoft.com/office/drawing/2014/main" id="{28D5FDB6-1EC2-CB6E-533E-47738F6043D4}"/>
              </a:ext>
            </a:extLst>
          </p:cNvPr>
          <p:cNvSpPr>
            <a:spLocks noGrp="1"/>
          </p:cNvSpPr>
          <p:nvPr>
            <p:ph type="title"/>
          </p:nvPr>
        </p:nvSpPr>
        <p:spPr>
          <a:xfrm>
            <a:off x="578136" y="279451"/>
            <a:ext cx="10515600" cy="1230371"/>
          </a:xfrm>
        </p:spPr>
        <p:txBody>
          <a:bodyPr>
            <a:normAutofit/>
          </a:bodyPr>
          <a:lstStyle/>
          <a:p>
            <a:r>
              <a:rPr lang="es-ES" sz="3600" dirty="0" err="1">
                <a:latin typeface="Montserrat SemiBold" pitchFamily="2" charset="77"/>
                <a:sym typeface="Montserrat SemiBold"/>
              </a:rPr>
              <a:t>Recommendation</a:t>
            </a:r>
            <a:endParaRPr lang="en-EC" dirty="0"/>
          </a:p>
        </p:txBody>
      </p:sp>
      <p:sp>
        <p:nvSpPr>
          <p:cNvPr id="4" name="Marcador de fecha 3">
            <a:extLst>
              <a:ext uri="{FF2B5EF4-FFF2-40B4-BE49-F238E27FC236}">
                <a16:creationId xmlns:a16="http://schemas.microsoft.com/office/drawing/2014/main" id="{CB34FBF8-6A7B-7F42-4DB1-734F614A0F49}"/>
              </a:ext>
            </a:extLst>
          </p:cNvPr>
          <p:cNvSpPr txBox="1">
            <a:spLocks/>
          </p:cNvSpPr>
          <p:nvPr/>
        </p:nvSpPr>
        <p:spPr>
          <a:xfrm>
            <a:off x="529962" y="6310970"/>
            <a:ext cx="1582617" cy="365125"/>
          </a:xfrm>
          <a:prstGeom prst="rect">
            <a:avLst/>
          </a:prstGeom>
        </p:spPr>
        <p:txBody>
          <a:bodyPr/>
          <a:lstStyle>
            <a:defPPr>
              <a:defRPr lang="es-EC"/>
            </a:defPPr>
            <a:lvl1pPr marL="0" algn="ctr" defTabSz="914400" rtl="0" eaLnBrk="1" latinLnBrk="0" hangingPunct="1">
              <a:defRPr sz="1300" b="0" i="0" kern="1200">
                <a:solidFill>
                  <a:srgbClr val="638C1C"/>
                </a:solidFill>
                <a:latin typeface="Montserrat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dirty="0"/>
              <a:t>22 - mayo - 2024</a:t>
            </a:r>
          </a:p>
        </p:txBody>
      </p:sp>
    </p:spTree>
    <p:extLst>
      <p:ext uri="{BB962C8B-B14F-4D97-AF65-F5344CB8AC3E}">
        <p14:creationId xmlns:p14="http://schemas.microsoft.com/office/powerpoint/2010/main" val="138986637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728</TotalTime>
  <Words>278</Words>
  <Application>Microsoft Office PowerPoint</Application>
  <PresentationFormat>Panorámica</PresentationFormat>
  <Paragraphs>26</Paragraphs>
  <Slides>6</Slides>
  <Notes>2</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6</vt:i4>
      </vt:variant>
    </vt:vector>
  </HeadingPairs>
  <TitlesOfParts>
    <vt:vector size="13" baseType="lpstr">
      <vt:lpstr>Arial</vt:lpstr>
      <vt:lpstr>Calibri</vt:lpstr>
      <vt:lpstr>Calibri Light</vt:lpstr>
      <vt:lpstr>Montserrat</vt:lpstr>
      <vt:lpstr>Montserrat Medium</vt:lpstr>
      <vt:lpstr>Montserrat SemiBold</vt:lpstr>
      <vt:lpstr>Tema de Office</vt:lpstr>
      <vt:lpstr>Presentación de PowerPoint</vt:lpstr>
      <vt:lpstr>Presentación de PowerPoint</vt:lpstr>
      <vt:lpstr>Report of the Financial and Administrative Committee </vt:lpstr>
      <vt:lpstr>Report of the Financial and Administrative Committee </vt:lpstr>
      <vt:lpstr>Report of the Financial and Administrative Committee </vt:lpstr>
      <vt:lpstr>Recommendation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Patricia Puertas</cp:lastModifiedBy>
  <cp:revision>15</cp:revision>
  <dcterms:created xsi:type="dcterms:W3CDTF">2023-05-18T13:53:45Z</dcterms:created>
  <dcterms:modified xsi:type="dcterms:W3CDTF">2024-05-15T20:57:42Z</dcterms:modified>
</cp:coreProperties>
</file>