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17"/>
  </p:notesMasterIdLst>
  <p:sldIdLst>
    <p:sldId id="256" r:id="rId5"/>
    <p:sldId id="358" r:id="rId6"/>
    <p:sldId id="264" r:id="rId7"/>
    <p:sldId id="348" r:id="rId8"/>
    <p:sldId id="361" r:id="rId9"/>
    <p:sldId id="339" r:id="rId10"/>
    <p:sldId id="341" r:id="rId11"/>
    <p:sldId id="340" r:id="rId12"/>
    <p:sldId id="352" r:id="rId13"/>
    <p:sldId id="360" r:id="rId14"/>
    <p:sldId id="350" r:id="rId15"/>
    <p:sldId id="34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6" d="100"/>
          <a:sy n="106" d="100"/>
        </p:scale>
        <p:origin x="1170" y="-17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25F91-BF2B-4CB5-AD65-E0FAB21EE2E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A2C66-F8BB-4545-AFAF-1C2C2B6B60B3}">
      <dgm:prSet/>
      <dgm:spPr/>
      <dgm:t>
        <a:bodyPr/>
        <a:lstStyle/>
        <a:p>
          <a:r>
            <a:rPr lang="es-ES" dirty="0"/>
            <a:t>El mandato de esta división es tender puentes, trenzar y entretejer los enfoques de la ciencia indígena con los enfoques de la ciencia occidental para informar y mejorar la toma de decisiones.</a:t>
          </a:r>
          <a:endParaRPr lang="en-US" dirty="0"/>
        </a:p>
      </dgm:t>
    </dgm:pt>
    <dgm:pt modelId="{5EF145E9-6244-47DB-AB1B-88DCAFA8D676}" type="parTrans" cxnId="{BD235B53-4C62-43F4-84FF-E1DB05C6EF25}">
      <dgm:prSet/>
      <dgm:spPr/>
      <dgm:t>
        <a:bodyPr/>
        <a:lstStyle/>
        <a:p>
          <a:endParaRPr lang="en-US"/>
        </a:p>
      </dgm:t>
    </dgm:pt>
    <dgm:pt modelId="{EB3AF0DB-E5D3-40AE-8C55-6240491E173B}" type="sibTrans" cxnId="{BD235B53-4C62-43F4-84FF-E1DB05C6EF25}">
      <dgm:prSet/>
      <dgm:spPr/>
      <dgm:t>
        <a:bodyPr/>
        <a:lstStyle/>
        <a:p>
          <a:endParaRPr lang="en-US"/>
        </a:p>
      </dgm:t>
    </dgm:pt>
    <dgm:pt modelId="{0227708C-8419-428E-8369-6F1E7BCE3D1B}">
      <dgm:prSet/>
      <dgm:spPr/>
      <dgm:t>
        <a:bodyPr/>
        <a:lstStyle/>
        <a:p>
          <a:r>
            <a:rPr lang="es-ES" dirty="0"/>
            <a:t>Estos esfuerzos están guiados por la importancia de los indicadores y perspectivas de la ciencia indígena, como la repatriación, la reconciliación, la renovación, el respeto, la reciprocidad, la responsabilidad y las relaciones.</a:t>
          </a:r>
          <a:endParaRPr lang="en-US" dirty="0"/>
        </a:p>
      </dgm:t>
    </dgm:pt>
    <dgm:pt modelId="{03B560EC-F58E-4A65-89CC-CB5E7C8565E6}" type="parTrans" cxnId="{6BC90DFD-9C4A-49F5-818F-4BDD12224D2D}">
      <dgm:prSet/>
      <dgm:spPr/>
      <dgm:t>
        <a:bodyPr/>
        <a:lstStyle/>
        <a:p>
          <a:endParaRPr lang="en-US"/>
        </a:p>
      </dgm:t>
    </dgm:pt>
    <dgm:pt modelId="{DBC0D000-D884-4733-8F3E-289531DB60B0}" type="sibTrans" cxnId="{6BC90DFD-9C4A-49F5-818F-4BDD12224D2D}">
      <dgm:prSet/>
      <dgm:spPr/>
      <dgm:t>
        <a:bodyPr/>
        <a:lstStyle/>
        <a:p>
          <a:endParaRPr lang="en-US"/>
        </a:p>
      </dgm:t>
    </dgm:pt>
    <dgm:pt modelId="{9296D1C9-F793-4EA1-B0BE-170C2B587601}">
      <dgm:prSet/>
      <dgm:spPr/>
      <dgm:t>
        <a:bodyPr/>
        <a:lstStyle/>
        <a:p>
          <a:r>
            <a:rPr lang="es-ES" dirty="0"/>
            <a:t>El objetivo específico de la división es desarrollar y aplicar una lente indígena a las actividades científicas, políticas y programáticas de ECCC.</a:t>
          </a:r>
          <a:endParaRPr lang="en-US" dirty="0"/>
        </a:p>
      </dgm:t>
    </dgm:pt>
    <dgm:pt modelId="{C0AFE5F1-7734-440F-B6BB-38D87DEE2D49}" type="parTrans" cxnId="{0D7DD5BA-B2A7-4589-89CF-9AFDF5310EE8}">
      <dgm:prSet/>
      <dgm:spPr/>
      <dgm:t>
        <a:bodyPr/>
        <a:lstStyle/>
        <a:p>
          <a:endParaRPr lang="en-US"/>
        </a:p>
      </dgm:t>
    </dgm:pt>
    <dgm:pt modelId="{23DAECE1-7E76-4972-A687-D4A5A3719505}" type="sibTrans" cxnId="{0D7DD5BA-B2A7-4589-89CF-9AFDF5310EE8}">
      <dgm:prSet/>
      <dgm:spPr/>
      <dgm:t>
        <a:bodyPr/>
        <a:lstStyle/>
        <a:p>
          <a:endParaRPr lang="en-US"/>
        </a:p>
      </dgm:t>
    </dgm:pt>
    <dgm:pt modelId="{D4A4BC8A-44A8-4D21-8367-235EFD494618}" type="pres">
      <dgm:prSet presAssocID="{51625F91-BF2B-4CB5-AD65-E0FAB21EE2EF}" presName="Name0" presStyleCnt="0">
        <dgm:presLayoutVars>
          <dgm:dir/>
          <dgm:animLvl val="lvl"/>
          <dgm:resizeHandles val="exact"/>
        </dgm:presLayoutVars>
      </dgm:prSet>
      <dgm:spPr/>
    </dgm:pt>
    <dgm:pt modelId="{88621B9D-09C6-45CD-8268-48BC3A2FD271}" type="pres">
      <dgm:prSet presAssocID="{9296D1C9-F793-4EA1-B0BE-170C2B587601}" presName="boxAndChildren" presStyleCnt="0"/>
      <dgm:spPr/>
    </dgm:pt>
    <dgm:pt modelId="{1575FBEC-1E70-46EA-9FB3-8AC5582DF333}" type="pres">
      <dgm:prSet presAssocID="{9296D1C9-F793-4EA1-B0BE-170C2B587601}" presName="parentTextBox" presStyleLbl="node1" presStyleIdx="0" presStyleCnt="3"/>
      <dgm:spPr/>
    </dgm:pt>
    <dgm:pt modelId="{5008D05B-0730-49F0-9C0E-AA9262B64169}" type="pres">
      <dgm:prSet presAssocID="{DBC0D000-D884-4733-8F3E-289531DB60B0}" presName="sp" presStyleCnt="0"/>
      <dgm:spPr/>
    </dgm:pt>
    <dgm:pt modelId="{98FDC526-313C-42D9-91C1-958A786CB5C7}" type="pres">
      <dgm:prSet presAssocID="{0227708C-8419-428E-8369-6F1E7BCE3D1B}" presName="arrowAndChildren" presStyleCnt="0"/>
      <dgm:spPr/>
    </dgm:pt>
    <dgm:pt modelId="{50BC8EC7-A81B-4EBB-8B00-945CA13C5253}" type="pres">
      <dgm:prSet presAssocID="{0227708C-8419-428E-8369-6F1E7BCE3D1B}" presName="parentTextArrow" presStyleLbl="node1" presStyleIdx="1" presStyleCnt="3"/>
      <dgm:spPr/>
    </dgm:pt>
    <dgm:pt modelId="{DE70624D-6F94-425A-921B-DBAD9756318A}" type="pres">
      <dgm:prSet presAssocID="{EB3AF0DB-E5D3-40AE-8C55-6240491E173B}" presName="sp" presStyleCnt="0"/>
      <dgm:spPr/>
    </dgm:pt>
    <dgm:pt modelId="{92C26D00-F0CD-4235-8C8F-06495C988B18}" type="pres">
      <dgm:prSet presAssocID="{9BAA2C66-F8BB-4545-AFAF-1C2C2B6B60B3}" presName="arrowAndChildren" presStyleCnt="0"/>
      <dgm:spPr/>
    </dgm:pt>
    <dgm:pt modelId="{990F0716-C816-4FDB-A81D-9EE7920393C4}" type="pres">
      <dgm:prSet presAssocID="{9BAA2C66-F8BB-4545-AFAF-1C2C2B6B60B3}" presName="parentTextArrow" presStyleLbl="node1" presStyleIdx="2" presStyleCnt="3"/>
      <dgm:spPr/>
    </dgm:pt>
  </dgm:ptLst>
  <dgm:cxnLst>
    <dgm:cxn modelId="{D6093903-FE4B-4A04-9880-8E328ED15F14}" type="presOf" srcId="{0227708C-8419-428E-8369-6F1E7BCE3D1B}" destId="{50BC8EC7-A81B-4EBB-8B00-945CA13C5253}" srcOrd="0" destOrd="0" presId="urn:microsoft.com/office/officeart/2005/8/layout/process4"/>
    <dgm:cxn modelId="{A3473116-DBB7-4278-AC1B-F8ABCBF429B9}" type="presOf" srcId="{51625F91-BF2B-4CB5-AD65-E0FAB21EE2EF}" destId="{D4A4BC8A-44A8-4D21-8367-235EFD494618}" srcOrd="0" destOrd="0" presId="urn:microsoft.com/office/officeart/2005/8/layout/process4"/>
    <dgm:cxn modelId="{BD235B53-4C62-43F4-84FF-E1DB05C6EF25}" srcId="{51625F91-BF2B-4CB5-AD65-E0FAB21EE2EF}" destId="{9BAA2C66-F8BB-4545-AFAF-1C2C2B6B60B3}" srcOrd="0" destOrd="0" parTransId="{5EF145E9-6244-47DB-AB1B-88DCAFA8D676}" sibTransId="{EB3AF0DB-E5D3-40AE-8C55-6240491E173B}"/>
    <dgm:cxn modelId="{28B5F456-A32F-4EF9-9A6E-45E2413648CE}" type="presOf" srcId="{9296D1C9-F793-4EA1-B0BE-170C2B587601}" destId="{1575FBEC-1E70-46EA-9FB3-8AC5582DF333}" srcOrd="0" destOrd="0" presId="urn:microsoft.com/office/officeart/2005/8/layout/process4"/>
    <dgm:cxn modelId="{0D7DD5BA-B2A7-4589-89CF-9AFDF5310EE8}" srcId="{51625F91-BF2B-4CB5-AD65-E0FAB21EE2EF}" destId="{9296D1C9-F793-4EA1-B0BE-170C2B587601}" srcOrd="2" destOrd="0" parTransId="{C0AFE5F1-7734-440F-B6BB-38D87DEE2D49}" sibTransId="{23DAECE1-7E76-4972-A687-D4A5A3719505}"/>
    <dgm:cxn modelId="{2D5036F0-27CB-468F-960E-F619D6A09AEF}" type="presOf" srcId="{9BAA2C66-F8BB-4545-AFAF-1C2C2B6B60B3}" destId="{990F0716-C816-4FDB-A81D-9EE7920393C4}" srcOrd="0" destOrd="0" presId="urn:microsoft.com/office/officeart/2005/8/layout/process4"/>
    <dgm:cxn modelId="{6BC90DFD-9C4A-49F5-818F-4BDD12224D2D}" srcId="{51625F91-BF2B-4CB5-AD65-E0FAB21EE2EF}" destId="{0227708C-8419-428E-8369-6F1E7BCE3D1B}" srcOrd="1" destOrd="0" parTransId="{03B560EC-F58E-4A65-89CC-CB5E7C8565E6}" sibTransId="{DBC0D000-D884-4733-8F3E-289531DB60B0}"/>
    <dgm:cxn modelId="{2BBB1F23-E92F-47DD-9DB1-3C0424E98232}" type="presParOf" srcId="{D4A4BC8A-44A8-4D21-8367-235EFD494618}" destId="{88621B9D-09C6-45CD-8268-48BC3A2FD271}" srcOrd="0" destOrd="0" presId="urn:microsoft.com/office/officeart/2005/8/layout/process4"/>
    <dgm:cxn modelId="{B3D44701-9BC0-4B33-B2C7-87C2321733F3}" type="presParOf" srcId="{88621B9D-09C6-45CD-8268-48BC3A2FD271}" destId="{1575FBEC-1E70-46EA-9FB3-8AC5582DF333}" srcOrd="0" destOrd="0" presId="urn:microsoft.com/office/officeart/2005/8/layout/process4"/>
    <dgm:cxn modelId="{8640D339-93DE-4625-8D94-411212BA9D9F}" type="presParOf" srcId="{D4A4BC8A-44A8-4D21-8367-235EFD494618}" destId="{5008D05B-0730-49F0-9C0E-AA9262B64169}" srcOrd="1" destOrd="0" presId="urn:microsoft.com/office/officeart/2005/8/layout/process4"/>
    <dgm:cxn modelId="{06154133-F9AC-48D0-ADB9-8A65D2393A03}" type="presParOf" srcId="{D4A4BC8A-44A8-4D21-8367-235EFD494618}" destId="{98FDC526-313C-42D9-91C1-958A786CB5C7}" srcOrd="2" destOrd="0" presId="urn:microsoft.com/office/officeart/2005/8/layout/process4"/>
    <dgm:cxn modelId="{DA799EB6-617F-4531-B7F4-5AF52F3D7BB2}" type="presParOf" srcId="{98FDC526-313C-42D9-91C1-958A786CB5C7}" destId="{50BC8EC7-A81B-4EBB-8B00-945CA13C5253}" srcOrd="0" destOrd="0" presId="urn:microsoft.com/office/officeart/2005/8/layout/process4"/>
    <dgm:cxn modelId="{F018FAC3-67A4-4AEE-A9D5-FAE27103E2B8}" type="presParOf" srcId="{D4A4BC8A-44A8-4D21-8367-235EFD494618}" destId="{DE70624D-6F94-425A-921B-DBAD9756318A}" srcOrd="3" destOrd="0" presId="urn:microsoft.com/office/officeart/2005/8/layout/process4"/>
    <dgm:cxn modelId="{E0803993-1C38-458B-B375-85E415005AE5}" type="presParOf" srcId="{D4A4BC8A-44A8-4D21-8367-235EFD494618}" destId="{92C26D00-F0CD-4235-8C8F-06495C988B18}" srcOrd="4" destOrd="0" presId="urn:microsoft.com/office/officeart/2005/8/layout/process4"/>
    <dgm:cxn modelId="{DE8BB095-4802-40B1-AA95-5C0DD4DE8FCC}" type="presParOf" srcId="{92C26D00-F0CD-4235-8C8F-06495C988B18}" destId="{990F0716-C816-4FDB-A81D-9EE7920393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DBD89-975B-4259-B089-2A711C9CBD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F69A91-A622-4366-89F0-8DA6E3375DD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s-ES" dirty="0">
              <a:latin typeface="Century Gothic" panose="020B0502020202020204"/>
            </a:rPr>
            <a:t>Ciencia indígena de los jardines de almejas</a:t>
          </a:r>
          <a:endParaRPr lang="en-US" b="0" i="0" dirty="0">
            <a:latin typeface="Century Gothic" panose="020B0502020202020204"/>
          </a:endParaRPr>
        </a:p>
      </dgm:t>
    </dgm:pt>
    <dgm:pt modelId="{D7E85945-7CD9-4F1F-A286-C74B7D028694}" type="parTrans" cxnId="{645E7F15-F842-48A4-8A98-DC05EBA8D9F1}">
      <dgm:prSet/>
      <dgm:spPr/>
      <dgm:t>
        <a:bodyPr/>
        <a:lstStyle/>
        <a:p>
          <a:endParaRPr lang="en-US"/>
        </a:p>
      </dgm:t>
    </dgm:pt>
    <dgm:pt modelId="{878C5F0C-ECA3-4451-82F6-086FB054E8E0}" type="sibTrans" cxnId="{645E7F15-F842-48A4-8A98-DC05EBA8D9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B5A222-C452-46AF-9D31-2A51E0EC69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Lugares</a:t>
          </a:r>
          <a:r>
            <a:rPr lang="en-US" dirty="0"/>
            <a:t> y </a:t>
          </a:r>
          <a:r>
            <a:rPr lang="en-US" dirty="0" err="1"/>
            <a:t>Espacios</a:t>
          </a:r>
          <a:endParaRPr lang="en-US" dirty="0"/>
        </a:p>
      </dgm:t>
    </dgm:pt>
    <dgm:pt modelId="{A1143B4D-0444-48F7-9E7F-5D943E086B2D}" type="parTrans" cxnId="{14DBAE11-9A99-4389-AF84-634937C566CC}">
      <dgm:prSet/>
      <dgm:spPr/>
      <dgm:t>
        <a:bodyPr/>
        <a:lstStyle/>
        <a:p>
          <a:endParaRPr lang="en-US"/>
        </a:p>
      </dgm:t>
    </dgm:pt>
    <dgm:pt modelId="{44F7AA49-5560-440A-97E2-9C02BD0853BF}" type="sibTrans" cxnId="{14DBAE11-9A99-4389-AF84-634937C566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9D598D-5BDA-4E09-87E8-844846991A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Predicciones</a:t>
          </a:r>
          <a:r>
            <a:rPr lang="en-US" dirty="0"/>
            <a:t> </a:t>
          </a:r>
          <a:r>
            <a:rPr lang="en-US" dirty="0" err="1"/>
            <a:t>meteorológicas</a:t>
          </a:r>
          <a:endParaRPr lang="en-US" dirty="0"/>
        </a:p>
      </dgm:t>
    </dgm:pt>
    <dgm:pt modelId="{6D11AF8F-499C-4B65-8116-5C4F5C3BF9A3}" type="parTrans" cxnId="{385A09C1-E8EC-48A2-B87A-9DE476EF53DD}">
      <dgm:prSet/>
      <dgm:spPr/>
      <dgm:t>
        <a:bodyPr/>
        <a:lstStyle/>
        <a:p>
          <a:endParaRPr lang="en-US"/>
        </a:p>
      </dgm:t>
    </dgm:pt>
    <dgm:pt modelId="{4FAD7232-F7D2-494F-9013-019DAAA523A4}" type="sibTrans" cxnId="{385A09C1-E8EC-48A2-B87A-9DE476EF53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BCAE0D-D79F-48C3-A5B1-56DA1CF0138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entury Gothic" panose="020B0502020202020204"/>
            </a:rPr>
            <a:t>Voces </a:t>
          </a:r>
          <a:r>
            <a:rPr lang="en-US" dirty="0" err="1">
              <a:latin typeface="Century Gothic" panose="020B0502020202020204"/>
            </a:rPr>
            <a:t>en</a:t>
          </a:r>
          <a:r>
            <a:rPr lang="en-US" dirty="0">
              <a:latin typeface="Century Gothic" panose="020B0502020202020204"/>
            </a:rPr>
            <a:t> la </a:t>
          </a:r>
          <a:r>
            <a:rPr lang="en-US" dirty="0" err="1">
              <a:latin typeface="Century Gothic" panose="020B0502020202020204"/>
            </a:rPr>
            <a:t>Ciencia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Indígena</a:t>
          </a:r>
          <a:r>
            <a:rPr lang="en-US" dirty="0">
              <a:latin typeface="Century Gothic" panose="020B0502020202020204"/>
            </a:rPr>
            <a:t> </a:t>
          </a:r>
          <a:endParaRPr lang="en-US" dirty="0"/>
        </a:p>
      </dgm:t>
    </dgm:pt>
    <dgm:pt modelId="{1D9FCE85-3223-4929-A7A6-2470B4F67B13}" type="parTrans" cxnId="{C7CFD474-1A95-402C-B903-8D2EFB42B58E}">
      <dgm:prSet/>
      <dgm:spPr/>
      <dgm:t>
        <a:bodyPr/>
        <a:lstStyle/>
        <a:p>
          <a:endParaRPr lang="en-US"/>
        </a:p>
      </dgm:t>
    </dgm:pt>
    <dgm:pt modelId="{9327A9B5-E7DC-4749-821A-4C0981693368}" type="sibTrans" cxnId="{C7CFD474-1A95-402C-B903-8D2EFB42B58E}">
      <dgm:prSet/>
      <dgm:spPr/>
      <dgm:t>
        <a:bodyPr/>
        <a:lstStyle/>
        <a:p>
          <a:endParaRPr lang="en-US"/>
        </a:p>
      </dgm:t>
    </dgm:pt>
    <dgm:pt modelId="{AAF30C9E-6A6C-4C4D-A9C1-C929453D0A8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Ética</a:t>
          </a:r>
          <a:r>
            <a:rPr lang="en-US" dirty="0"/>
            <a:t> </a:t>
          </a:r>
          <a:r>
            <a:rPr lang="en-US" dirty="0" err="1"/>
            <a:t>indígena</a:t>
          </a:r>
          <a:endParaRPr lang="en-US" dirty="0"/>
        </a:p>
      </dgm:t>
    </dgm:pt>
    <dgm:pt modelId="{9CB272D3-E015-4823-BE7D-DA9B409F5CC0}" type="parTrans" cxnId="{CDCAB69B-423F-4DF8-BC2E-044CC790D9DC}">
      <dgm:prSet/>
      <dgm:spPr/>
      <dgm:t>
        <a:bodyPr/>
        <a:lstStyle/>
        <a:p>
          <a:endParaRPr lang="en-US"/>
        </a:p>
      </dgm:t>
    </dgm:pt>
    <dgm:pt modelId="{0E47CC80-C26E-4E02-BBBD-829D88307570}" type="sibTrans" cxnId="{CDCAB69B-423F-4DF8-BC2E-044CC790D9DC}">
      <dgm:prSet/>
      <dgm:spPr/>
      <dgm:t>
        <a:bodyPr/>
        <a:lstStyle/>
        <a:p>
          <a:endParaRPr lang="en-US"/>
        </a:p>
      </dgm:t>
    </dgm:pt>
    <dgm:pt modelId="{62AC8027-95BA-444B-A570-C87B6006EF08}" type="pres">
      <dgm:prSet presAssocID="{496DBD89-975B-4259-B089-2A711C9CBDFA}" presName="root" presStyleCnt="0">
        <dgm:presLayoutVars>
          <dgm:dir/>
          <dgm:resizeHandles val="exact"/>
        </dgm:presLayoutVars>
      </dgm:prSet>
      <dgm:spPr/>
    </dgm:pt>
    <dgm:pt modelId="{082748E9-53AA-4709-B02C-CD65429A5AD9}" type="pres">
      <dgm:prSet presAssocID="{E4F69A91-A622-4366-89F0-8DA6E3375DD0}" presName="compNode" presStyleCnt="0"/>
      <dgm:spPr/>
    </dgm:pt>
    <dgm:pt modelId="{DB010A31-FCC0-4ADA-963F-CB5D8EAA741E}" type="pres">
      <dgm:prSet presAssocID="{E4F69A91-A622-4366-89F0-8DA6E3375DD0}" presName="bgRect" presStyleLbl="bgShp" presStyleIdx="0" presStyleCnt="5"/>
      <dgm:spPr/>
    </dgm:pt>
    <dgm:pt modelId="{044DFF5E-F047-4548-B2F2-912C614C7783}" type="pres">
      <dgm:prSet presAssocID="{E4F69A91-A622-4366-89F0-8DA6E3375D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D8227314-8B22-4933-B39E-838BFFE08707}" type="pres">
      <dgm:prSet presAssocID="{E4F69A91-A622-4366-89F0-8DA6E3375DD0}" presName="spaceRect" presStyleCnt="0"/>
      <dgm:spPr/>
    </dgm:pt>
    <dgm:pt modelId="{92AF5611-63ED-4720-9F03-80DD3C45E7F5}" type="pres">
      <dgm:prSet presAssocID="{E4F69A91-A622-4366-89F0-8DA6E3375DD0}" presName="parTx" presStyleLbl="revTx" presStyleIdx="0" presStyleCnt="5">
        <dgm:presLayoutVars>
          <dgm:chMax val="0"/>
          <dgm:chPref val="0"/>
        </dgm:presLayoutVars>
      </dgm:prSet>
      <dgm:spPr/>
    </dgm:pt>
    <dgm:pt modelId="{A58E7ADA-4811-46F9-AE43-6BA0C830CD53}" type="pres">
      <dgm:prSet presAssocID="{878C5F0C-ECA3-4451-82F6-086FB054E8E0}" presName="sibTrans" presStyleCnt="0"/>
      <dgm:spPr/>
    </dgm:pt>
    <dgm:pt modelId="{0ABC3FCD-33D7-4E89-912C-751772ABCA45}" type="pres">
      <dgm:prSet presAssocID="{AAF30C9E-6A6C-4C4D-A9C1-C929453D0A83}" presName="compNode" presStyleCnt="0"/>
      <dgm:spPr/>
    </dgm:pt>
    <dgm:pt modelId="{66FEF60E-2866-4318-A390-28401524284F}" type="pres">
      <dgm:prSet presAssocID="{AAF30C9E-6A6C-4C4D-A9C1-C929453D0A83}" presName="bgRect" presStyleLbl="bgShp" presStyleIdx="1" presStyleCnt="5"/>
      <dgm:spPr/>
    </dgm:pt>
    <dgm:pt modelId="{F1AF9C4D-C0AC-4041-917B-6E7553F6490D}" type="pres">
      <dgm:prSet presAssocID="{AAF30C9E-6A6C-4C4D-A9C1-C929453D0A83}" presName="iconRect" presStyleLbl="node1" presStyleIdx="1" presStyleCnt="5"/>
      <dgm:spPr/>
    </dgm:pt>
    <dgm:pt modelId="{C768D265-B026-44D8-B011-0BC5D53F06BA}" type="pres">
      <dgm:prSet presAssocID="{AAF30C9E-6A6C-4C4D-A9C1-C929453D0A83}" presName="spaceRect" presStyleCnt="0"/>
      <dgm:spPr/>
    </dgm:pt>
    <dgm:pt modelId="{98DC9195-2225-40F8-BC2F-F44020FEEFFD}" type="pres">
      <dgm:prSet presAssocID="{AAF30C9E-6A6C-4C4D-A9C1-C929453D0A83}" presName="parTx" presStyleLbl="revTx" presStyleIdx="1" presStyleCnt="5">
        <dgm:presLayoutVars>
          <dgm:chMax val="0"/>
          <dgm:chPref val="0"/>
        </dgm:presLayoutVars>
      </dgm:prSet>
      <dgm:spPr/>
    </dgm:pt>
    <dgm:pt modelId="{203818E6-1D91-45CE-87D8-F4A9604E5031}" type="pres">
      <dgm:prSet presAssocID="{0E47CC80-C26E-4E02-BBBD-829D88307570}" presName="sibTrans" presStyleCnt="0"/>
      <dgm:spPr/>
    </dgm:pt>
    <dgm:pt modelId="{30A61060-DC32-40A2-B343-765411215B35}" type="pres">
      <dgm:prSet presAssocID="{5AB5A222-C452-46AF-9D31-2A51E0EC69C6}" presName="compNode" presStyleCnt="0"/>
      <dgm:spPr/>
    </dgm:pt>
    <dgm:pt modelId="{F0D03CD0-8B76-46B7-BC8B-3C5EC9B00D93}" type="pres">
      <dgm:prSet presAssocID="{5AB5A222-C452-46AF-9D31-2A51E0EC69C6}" presName="bgRect" presStyleLbl="bgShp" presStyleIdx="2" presStyleCnt="5"/>
      <dgm:spPr/>
    </dgm:pt>
    <dgm:pt modelId="{1ED812F8-E4E9-4F9D-9174-C8CF35D6CAD5}" type="pres">
      <dgm:prSet presAssocID="{5AB5A222-C452-46AF-9D31-2A51E0EC69C6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D124BF0-DE6D-4697-8418-445CB61C0EBF}" type="pres">
      <dgm:prSet presAssocID="{5AB5A222-C452-46AF-9D31-2A51E0EC69C6}" presName="spaceRect" presStyleCnt="0"/>
      <dgm:spPr/>
    </dgm:pt>
    <dgm:pt modelId="{2673F018-4B07-4928-AE6B-D2EB7F72A084}" type="pres">
      <dgm:prSet presAssocID="{5AB5A222-C452-46AF-9D31-2A51E0EC69C6}" presName="parTx" presStyleLbl="revTx" presStyleIdx="2" presStyleCnt="5">
        <dgm:presLayoutVars>
          <dgm:chMax val="0"/>
          <dgm:chPref val="0"/>
        </dgm:presLayoutVars>
      </dgm:prSet>
      <dgm:spPr/>
    </dgm:pt>
    <dgm:pt modelId="{962DC0F3-D9A3-49C8-8ED9-E81A7B26B902}" type="pres">
      <dgm:prSet presAssocID="{44F7AA49-5560-440A-97E2-9C02BD0853BF}" presName="sibTrans" presStyleCnt="0"/>
      <dgm:spPr/>
    </dgm:pt>
    <dgm:pt modelId="{9D4CD2F8-DAC3-436A-ACF4-089611E80FF5}" type="pres">
      <dgm:prSet presAssocID="{9C9D598D-5BDA-4E09-87E8-844846991AF7}" presName="compNode" presStyleCnt="0"/>
      <dgm:spPr/>
    </dgm:pt>
    <dgm:pt modelId="{6F0FE917-70ED-4E25-A205-6BD24568355F}" type="pres">
      <dgm:prSet presAssocID="{9C9D598D-5BDA-4E09-87E8-844846991AF7}" presName="bgRect" presStyleLbl="bgShp" presStyleIdx="3" presStyleCnt="5"/>
      <dgm:spPr/>
    </dgm:pt>
    <dgm:pt modelId="{27690F72-824E-4B1F-8BE5-3C5936D65159}" type="pres">
      <dgm:prSet presAssocID="{9C9D598D-5BDA-4E09-87E8-844846991AF7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1E8D4E87-A4E0-410A-81F8-A93A9DCF0161}" type="pres">
      <dgm:prSet presAssocID="{9C9D598D-5BDA-4E09-87E8-844846991AF7}" presName="spaceRect" presStyleCnt="0"/>
      <dgm:spPr/>
    </dgm:pt>
    <dgm:pt modelId="{221040A6-48CC-4226-ACA8-E866BFD3478B}" type="pres">
      <dgm:prSet presAssocID="{9C9D598D-5BDA-4E09-87E8-844846991AF7}" presName="parTx" presStyleLbl="revTx" presStyleIdx="3" presStyleCnt="5">
        <dgm:presLayoutVars>
          <dgm:chMax val="0"/>
          <dgm:chPref val="0"/>
        </dgm:presLayoutVars>
      </dgm:prSet>
      <dgm:spPr/>
    </dgm:pt>
    <dgm:pt modelId="{738894A7-01CB-4EAB-9DFF-17820EEDF77C}" type="pres">
      <dgm:prSet presAssocID="{4FAD7232-F7D2-494F-9013-019DAAA523A4}" presName="sibTrans" presStyleCnt="0"/>
      <dgm:spPr/>
    </dgm:pt>
    <dgm:pt modelId="{AE961531-0F16-4E16-94A9-E6324F5A5860}" type="pres">
      <dgm:prSet presAssocID="{3BBCAE0D-D79F-48C3-A5B1-56DA1CF0138C}" presName="compNode" presStyleCnt="0"/>
      <dgm:spPr/>
    </dgm:pt>
    <dgm:pt modelId="{C01A5FCA-9118-4D70-9414-2954F669CF7F}" type="pres">
      <dgm:prSet presAssocID="{3BBCAE0D-D79F-48C3-A5B1-56DA1CF0138C}" presName="bgRect" presStyleLbl="bgShp" presStyleIdx="4" presStyleCnt="5"/>
      <dgm:spPr/>
    </dgm:pt>
    <dgm:pt modelId="{E3BEF4E0-BB64-45B9-A56C-5BF8AD1240FA}" type="pres">
      <dgm:prSet presAssocID="{3BBCAE0D-D79F-48C3-A5B1-56DA1CF0138C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30B19286-9530-4AF8-BD9A-53F73BA93FBD}" type="pres">
      <dgm:prSet presAssocID="{3BBCAE0D-D79F-48C3-A5B1-56DA1CF0138C}" presName="spaceRect" presStyleCnt="0"/>
      <dgm:spPr/>
    </dgm:pt>
    <dgm:pt modelId="{11F4C8DF-8653-42BC-B754-7A6D0D21C7E6}" type="pres">
      <dgm:prSet presAssocID="{3BBCAE0D-D79F-48C3-A5B1-56DA1CF0138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4DBAE11-9A99-4389-AF84-634937C566CC}" srcId="{496DBD89-975B-4259-B089-2A711C9CBDFA}" destId="{5AB5A222-C452-46AF-9D31-2A51E0EC69C6}" srcOrd="2" destOrd="0" parTransId="{A1143B4D-0444-48F7-9E7F-5D943E086B2D}" sibTransId="{44F7AA49-5560-440A-97E2-9C02BD0853BF}"/>
    <dgm:cxn modelId="{645E7F15-F842-48A4-8A98-DC05EBA8D9F1}" srcId="{496DBD89-975B-4259-B089-2A711C9CBDFA}" destId="{E4F69A91-A622-4366-89F0-8DA6E3375DD0}" srcOrd="0" destOrd="0" parTransId="{D7E85945-7CD9-4F1F-A286-C74B7D028694}" sibTransId="{878C5F0C-ECA3-4451-82F6-086FB054E8E0}"/>
    <dgm:cxn modelId="{294B2E6A-75DF-43B2-8BC5-E90FFE27158F}" type="presOf" srcId="{E4F69A91-A622-4366-89F0-8DA6E3375DD0}" destId="{92AF5611-63ED-4720-9F03-80DD3C45E7F5}" srcOrd="0" destOrd="0" presId="urn:microsoft.com/office/officeart/2018/2/layout/IconVerticalSolidList"/>
    <dgm:cxn modelId="{C7CFD474-1A95-402C-B903-8D2EFB42B58E}" srcId="{496DBD89-975B-4259-B089-2A711C9CBDFA}" destId="{3BBCAE0D-D79F-48C3-A5B1-56DA1CF0138C}" srcOrd="4" destOrd="0" parTransId="{1D9FCE85-3223-4929-A7A6-2470B4F67B13}" sibTransId="{9327A9B5-E7DC-4749-821A-4C0981693368}"/>
    <dgm:cxn modelId="{74952578-A433-4427-9A86-532966160306}" type="presOf" srcId="{5AB5A222-C452-46AF-9D31-2A51E0EC69C6}" destId="{2673F018-4B07-4928-AE6B-D2EB7F72A084}" srcOrd="0" destOrd="0" presId="urn:microsoft.com/office/officeart/2018/2/layout/IconVerticalSolidList"/>
    <dgm:cxn modelId="{CDCAB69B-423F-4DF8-BC2E-044CC790D9DC}" srcId="{496DBD89-975B-4259-B089-2A711C9CBDFA}" destId="{AAF30C9E-6A6C-4C4D-A9C1-C929453D0A83}" srcOrd="1" destOrd="0" parTransId="{9CB272D3-E015-4823-BE7D-DA9B409F5CC0}" sibTransId="{0E47CC80-C26E-4E02-BBBD-829D88307570}"/>
    <dgm:cxn modelId="{385A09C1-E8EC-48A2-B87A-9DE476EF53DD}" srcId="{496DBD89-975B-4259-B089-2A711C9CBDFA}" destId="{9C9D598D-5BDA-4E09-87E8-844846991AF7}" srcOrd="3" destOrd="0" parTransId="{6D11AF8F-499C-4B65-8116-5C4F5C3BF9A3}" sibTransId="{4FAD7232-F7D2-494F-9013-019DAAA523A4}"/>
    <dgm:cxn modelId="{480F52C2-8F67-4855-9BC5-21AB269B0839}" type="presOf" srcId="{AAF30C9E-6A6C-4C4D-A9C1-C929453D0A83}" destId="{98DC9195-2225-40F8-BC2F-F44020FEEFFD}" srcOrd="0" destOrd="0" presId="urn:microsoft.com/office/officeart/2018/2/layout/IconVerticalSolidList"/>
    <dgm:cxn modelId="{46D301DC-95D6-49C3-93F2-B515C02919E6}" type="presOf" srcId="{9C9D598D-5BDA-4E09-87E8-844846991AF7}" destId="{221040A6-48CC-4226-ACA8-E866BFD3478B}" srcOrd="0" destOrd="0" presId="urn:microsoft.com/office/officeart/2018/2/layout/IconVerticalSolidList"/>
    <dgm:cxn modelId="{E83E78DC-4FA4-45A5-96E0-7A6522F50C4C}" type="presOf" srcId="{496DBD89-975B-4259-B089-2A711C9CBDFA}" destId="{62AC8027-95BA-444B-A570-C87B6006EF08}" srcOrd="0" destOrd="0" presId="urn:microsoft.com/office/officeart/2018/2/layout/IconVerticalSolidList"/>
    <dgm:cxn modelId="{C4F1D7E1-E5C6-471B-8363-AB8C2304DB28}" type="presOf" srcId="{3BBCAE0D-D79F-48C3-A5B1-56DA1CF0138C}" destId="{11F4C8DF-8653-42BC-B754-7A6D0D21C7E6}" srcOrd="0" destOrd="0" presId="urn:microsoft.com/office/officeart/2018/2/layout/IconVerticalSolidList"/>
    <dgm:cxn modelId="{10965108-E463-4C10-970E-8CD90F38B013}" type="presParOf" srcId="{62AC8027-95BA-444B-A570-C87B6006EF08}" destId="{082748E9-53AA-4709-B02C-CD65429A5AD9}" srcOrd="0" destOrd="0" presId="urn:microsoft.com/office/officeart/2018/2/layout/IconVerticalSolidList"/>
    <dgm:cxn modelId="{F9C4F878-29B4-4BC5-B738-1ADAB12C94AA}" type="presParOf" srcId="{082748E9-53AA-4709-B02C-CD65429A5AD9}" destId="{DB010A31-FCC0-4ADA-963F-CB5D8EAA741E}" srcOrd="0" destOrd="0" presId="urn:microsoft.com/office/officeart/2018/2/layout/IconVerticalSolidList"/>
    <dgm:cxn modelId="{0A3DE396-D28F-4282-A921-481F1ACDACA3}" type="presParOf" srcId="{082748E9-53AA-4709-B02C-CD65429A5AD9}" destId="{044DFF5E-F047-4548-B2F2-912C614C7783}" srcOrd="1" destOrd="0" presId="urn:microsoft.com/office/officeart/2018/2/layout/IconVerticalSolidList"/>
    <dgm:cxn modelId="{254BEC56-1016-4FCF-88C0-7A264D2294C5}" type="presParOf" srcId="{082748E9-53AA-4709-B02C-CD65429A5AD9}" destId="{D8227314-8B22-4933-B39E-838BFFE08707}" srcOrd="2" destOrd="0" presId="urn:microsoft.com/office/officeart/2018/2/layout/IconVerticalSolidList"/>
    <dgm:cxn modelId="{B62B20FC-95A7-4E6B-9E8A-0187FF916171}" type="presParOf" srcId="{082748E9-53AA-4709-B02C-CD65429A5AD9}" destId="{92AF5611-63ED-4720-9F03-80DD3C45E7F5}" srcOrd="3" destOrd="0" presId="urn:microsoft.com/office/officeart/2018/2/layout/IconVerticalSolidList"/>
    <dgm:cxn modelId="{93E340CC-4432-4753-A735-8BB1261425F9}" type="presParOf" srcId="{62AC8027-95BA-444B-A570-C87B6006EF08}" destId="{A58E7ADA-4811-46F9-AE43-6BA0C830CD53}" srcOrd="1" destOrd="0" presId="urn:microsoft.com/office/officeart/2018/2/layout/IconVerticalSolidList"/>
    <dgm:cxn modelId="{10DD50BC-17D2-41C9-B39A-B840FDD5FD00}" type="presParOf" srcId="{62AC8027-95BA-444B-A570-C87B6006EF08}" destId="{0ABC3FCD-33D7-4E89-912C-751772ABCA45}" srcOrd="2" destOrd="0" presId="urn:microsoft.com/office/officeart/2018/2/layout/IconVerticalSolidList"/>
    <dgm:cxn modelId="{23778998-D3FD-463A-81BE-E60EAA5734FE}" type="presParOf" srcId="{0ABC3FCD-33D7-4E89-912C-751772ABCA45}" destId="{66FEF60E-2866-4318-A390-28401524284F}" srcOrd="0" destOrd="0" presId="urn:microsoft.com/office/officeart/2018/2/layout/IconVerticalSolidList"/>
    <dgm:cxn modelId="{B3F94109-71EB-4D09-8590-35B4AF707362}" type="presParOf" srcId="{0ABC3FCD-33D7-4E89-912C-751772ABCA45}" destId="{F1AF9C4D-C0AC-4041-917B-6E7553F6490D}" srcOrd="1" destOrd="0" presId="urn:microsoft.com/office/officeart/2018/2/layout/IconVerticalSolidList"/>
    <dgm:cxn modelId="{F425AC3D-326A-4961-8BBE-1D5918B188DC}" type="presParOf" srcId="{0ABC3FCD-33D7-4E89-912C-751772ABCA45}" destId="{C768D265-B026-44D8-B011-0BC5D53F06BA}" srcOrd="2" destOrd="0" presId="urn:microsoft.com/office/officeart/2018/2/layout/IconVerticalSolidList"/>
    <dgm:cxn modelId="{3ED866E5-860D-495C-BC3D-9461D791082E}" type="presParOf" srcId="{0ABC3FCD-33D7-4E89-912C-751772ABCA45}" destId="{98DC9195-2225-40F8-BC2F-F44020FEEFFD}" srcOrd="3" destOrd="0" presId="urn:microsoft.com/office/officeart/2018/2/layout/IconVerticalSolidList"/>
    <dgm:cxn modelId="{88450ECA-CBC4-4286-8E0B-2E98A08AD9EA}" type="presParOf" srcId="{62AC8027-95BA-444B-A570-C87B6006EF08}" destId="{203818E6-1D91-45CE-87D8-F4A9604E5031}" srcOrd="3" destOrd="0" presId="urn:microsoft.com/office/officeart/2018/2/layout/IconVerticalSolidList"/>
    <dgm:cxn modelId="{D6B7BE18-EF0C-4500-8FA2-FAD11DB7CDA6}" type="presParOf" srcId="{62AC8027-95BA-444B-A570-C87B6006EF08}" destId="{30A61060-DC32-40A2-B343-765411215B35}" srcOrd="4" destOrd="0" presId="urn:microsoft.com/office/officeart/2018/2/layout/IconVerticalSolidList"/>
    <dgm:cxn modelId="{1876AE77-462C-413B-8392-05BD418BFE71}" type="presParOf" srcId="{30A61060-DC32-40A2-B343-765411215B35}" destId="{F0D03CD0-8B76-46B7-BC8B-3C5EC9B00D93}" srcOrd="0" destOrd="0" presId="urn:microsoft.com/office/officeart/2018/2/layout/IconVerticalSolidList"/>
    <dgm:cxn modelId="{C0B55843-D87C-4D78-80B1-EB776BBA0E7E}" type="presParOf" srcId="{30A61060-DC32-40A2-B343-765411215B35}" destId="{1ED812F8-E4E9-4F9D-9174-C8CF35D6CAD5}" srcOrd="1" destOrd="0" presId="urn:microsoft.com/office/officeart/2018/2/layout/IconVerticalSolidList"/>
    <dgm:cxn modelId="{01C8B483-43F6-454C-A036-4EAA6109D06F}" type="presParOf" srcId="{30A61060-DC32-40A2-B343-765411215B35}" destId="{6D124BF0-DE6D-4697-8418-445CB61C0EBF}" srcOrd="2" destOrd="0" presId="urn:microsoft.com/office/officeart/2018/2/layout/IconVerticalSolidList"/>
    <dgm:cxn modelId="{98B9BBE9-8F69-431B-B9E0-F7925A128CE7}" type="presParOf" srcId="{30A61060-DC32-40A2-B343-765411215B35}" destId="{2673F018-4B07-4928-AE6B-D2EB7F72A084}" srcOrd="3" destOrd="0" presId="urn:microsoft.com/office/officeart/2018/2/layout/IconVerticalSolidList"/>
    <dgm:cxn modelId="{0AA38FB6-DAAD-4FA3-9E5E-4AA7914938D9}" type="presParOf" srcId="{62AC8027-95BA-444B-A570-C87B6006EF08}" destId="{962DC0F3-D9A3-49C8-8ED9-E81A7B26B902}" srcOrd="5" destOrd="0" presId="urn:microsoft.com/office/officeart/2018/2/layout/IconVerticalSolidList"/>
    <dgm:cxn modelId="{E56FAC0D-CC94-40E2-9DED-6F3E2B548498}" type="presParOf" srcId="{62AC8027-95BA-444B-A570-C87B6006EF08}" destId="{9D4CD2F8-DAC3-436A-ACF4-089611E80FF5}" srcOrd="6" destOrd="0" presId="urn:microsoft.com/office/officeart/2018/2/layout/IconVerticalSolidList"/>
    <dgm:cxn modelId="{2F862182-2567-4BB4-83B9-353D2EA9E021}" type="presParOf" srcId="{9D4CD2F8-DAC3-436A-ACF4-089611E80FF5}" destId="{6F0FE917-70ED-4E25-A205-6BD24568355F}" srcOrd="0" destOrd="0" presId="urn:microsoft.com/office/officeart/2018/2/layout/IconVerticalSolidList"/>
    <dgm:cxn modelId="{C9AD6C48-5DA2-484B-98A9-0A2074B8FFB2}" type="presParOf" srcId="{9D4CD2F8-DAC3-436A-ACF4-089611E80FF5}" destId="{27690F72-824E-4B1F-8BE5-3C5936D65159}" srcOrd="1" destOrd="0" presId="urn:microsoft.com/office/officeart/2018/2/layout/IconVerticalSolidList"/>
    <dgm:cxn modelId="{E13A383C-26B5-436F-955A-77EC951F28F7}" type="presParOf" srcId="{9D4CD2F8-DAC3-436A-ACF4-089611E80FF5}" destId="{1E8D4E87-A4E0-410A-81F8-A93A9DCF0161}" srcOrd="2" destOrd="0" presId="urn:microsoft.com/office/officeart/2018/2/layout/IconVerticalSolidList"/>
    <dgm:cxn modelId="{A0394073-C0D7-4689-A5C8-FB8C4901B97F}" type="presParOf" srcId="{9D4CD2F8-DAC3-436A-ACF4-089611E80FF5}" destId="{221040A6-48CC-4226-ACA8-E866BFD3478B}" srcOrd="3" destOrd="0" presId="urn:microsoft.com/office/officeart/2018/2/layout/IconVerticalSolidList"/>
    <dgm:cxn modelId="{E0B3D8C5-8583-4280-8982-02A67CFD2479}" type="presParOf" srcId="{62AC8027-95BA-444B-A570-C87B6006EF08}" destId="{738894A7-01CB-4EAB-9DFF-17820EEDF77C}" srcOrd="7" destOrd="0" presId="urn:microsoft.com/office/officeart/2018/2/layout/IconVerticalSolidList"/>
    <dgm:cxn modelId="{59A332DC-4E3B-480B-A4AF-FA9B3EA64E85}" type="presParOf" srcId="{62AC8027-95BA-444B-A570-C87B6006EF08}" destId="{AE961531-0F16-4E16-94A9-E6324F5A5860}" srcOrd="8" destOrd="0" presId="urn:microsoft.com/office/officeart/2018/2/layout/IconVerticalSolidList"/>
    <dgm:cxn modelId="{AC629A88-0415-4ECE-B0A7-BFC6297F293E}" type="presParOf" srcId="{AE961531-0F16-4E16-94A9-E6324F5A5860}" destId="{C01A5FCA-9118-4D70-9414-2954F669CF7F}" srcOrd="0" destOrd="0" presId="urn:microsoft.com/office/officeart/2018/2/layout/IconVerticalSolidList"/>
    <dgm:cxn modelId="{3C5B0DDE-48B4-434C-A62F-2CE65F4ACD26}" type="presParOf" srcId="{AE961531-0F16-4E16-94A9-E6324F5A5860}" destId="{E3BEF4E0-BB64-45B9-A56C-5BF8AD1240FA}" srcOrd="1" destOrd="0" presId="urn:microsoft.com/office/officeart/2018/2/layout/IconVerticalSolidList"/>
    <dgm:cxn modelId="{73CBB95F-257F-4460-8393-7EFB499EE8B6}" type="presParOf" srcId="{AE961531-0F16-4E16-94A9-E6324F5A5860}" destId="{30B19286-9530-4AF8-BD9A-53F73BA93FBD}" srcOrd="2" destOrd="0" presId="urn:microsoft.com/office/officeart/2018/2/layout/IconVerticalSolidList"/>
    <dgm:cxn modelId="{5FD0C8EF-D844-4507-A4DF-02A95452E95A}" type="presParOf" srcId="{AE961531-0F16-4E16-94A9-E6324F5A5860}" destId="{11F4C8DF-8653-42BC-B754-7A6D0D21C7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8C9DEE-40FB-473E-9316-35ABDBB81D4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5E6762-345C-4CF9-A798-1ED93CC06691}">
      <dgm:prSet custT="1"/>
      <dgm:spPr/>
      <dgm:t>
        <a:bodyPr/>
        <a:lstStyle/>
        <a:p>
          <a:r>
            <a:rPr lang="es-ES" sz="1500" dirty="0"/>
            <a:t>Es esencial tender puentes, trenzar y entretejer las prioridades de la ciencia indígena y el liderazgo indígena en todo el espectro de la práctica científica.</a:t>
          </a:r>
          <a:endParaRPr lang="en-US" sz="1500" dirty="0"/>
        </a:p>
      </dgm:t>
    </dgm:pt>
    <dgm:pt modelId="{9F578D6F-D776-4F0D-958D-53DECBB42E5F}" type="parTrans" cxnId="{F8673594-2E26-468D-A9C6-FE61A7BAD159}">
      <dgm:prSet/>
      <dgm:spPr/>
      <dgm:t>
        <a:bodyPr/>
        <a:lstStyle/>
        <a:p>
          <a:endParaRPr lang="en-US"/>
        </a:p>
      </dgm:t>
    </dgm:pt>
    <dgm:pt modelId="{3DD9C9F1-FA63-4D47-A2E9-990B0A875A49}" type="sibTrans" cxnId="{F8673594-2E26-468D-A9C6-FE61A7BAD159}">
      <dgm:prSet/>
      <dgm:spPr/>
      <dgm:t>
        <a:bodyPr/>
        <a:lstStyle/>
        <a:p>
          <a:endParaRPr lang="en-US"/>
        </a:p>
      </dgm:t>
    </dgm:pt>
    <dgm:pt modelId="{04A60061-0A0E-4C32-9436-37862E38CB46}">
      <dgm:prSet custT="1"/>
      <dgm:spPr/>
      <dgm:t>
        <a:bodyPr/>
        <a:lstStyle/>
        <a:p>
          <a:r>
            <a:rPr lang="es-ES" sz="1500" b="0" i="0" dirty="0"/>
            <a:t>La ciencia indígena debe incluirse a la par de la ciencia occidental en cualquier proyecto o iniciativa política. Esto debe incluir la provisión de recursos apropiados a las comunidades indígenas.</a:t>
          </a:r>
          <a:endParaRPr lang="en-US" sz="1500" dirty="0"/>
        </a:p>
      </dgm:t>
    </dgm:pt>
    <dgm:pt modelId="{B45EE18D-2DE1-4F20-81E9-11C170565C59}" type="parTrans" cxnId="{71B9203E-0809-43B0-826F-59D109C7CE53}">
      <dgm:prSet/>
      <dgm:spPr/>
      <dgm:t>
        <a:bodyPr/>
        <a:lstStyle/>
        <a:p>
          <a:endParaRPr lang="en-US"/>
        </a:p>
      </dgm:t>
    </dgm:pt>
    <dgm:pt modelId="{BEFA7C65-9A9F-4B34-8FFC-AA0A45DD7E18}" type="sibTrans" cxnId="{71B9203E-0809-43B0-826F-59D109C7CE53}">
      <dgm:prSet/>
      <dgm:spPr/>
      <dgm:t>
        <a:bodyPr/>
        <a:lstStyle/>
        <a:p>
          <a:endParaRPr lang="en-US"/>
        </a:p>
      </dgm:t>
    </dgm:pt>
    <dgm:pt modelId="{B6C892F5-11DB-4034-BA56-ECF5A33FB6F5}">
      <dgm:prSet custT="1"/>
      <dgm:spPr/>
      <dgm:t>
        <a:bodyPr/>
        <a:lstStyle/>
        <a:p>
          <a:r>
            <a:rPr lang="es-ES" sz="1500" dirty="0"/>
            <a:t>Cualquier iniciativa de proyecto o política debe incluir a las comunidades indígenas y a los poseedores de conocimientos indígenas como socios en pie de igualdad en el desarrollo, el diseño y la ejecución de los esfuerzos de gestión.</a:t>
          </a:r>
          <a:endParaRPr lang="en-US" sz="1500" dirty="0"/>
        </a:p>
      </dgm:t>
    </dgm:pt>
    <dgm:pt modelId="{B5541724-728C-4579-A535-ED2AEB77F8EC}" type="parTrans" cxnId="{824C1345-15E7-4DAE-8E9E-2D3F26E2C2AA}">
      <dgm:prSet/>
      <dgm:spPr/>
      <dgm:t>
        <a:bodyPr/>
        <a:lstStyle/>
        <a:p>
          <a:endParaRPr lang="en-US"/>
        </a:p>
      </dgm:t>
    </dgm:pt>
    <dgm:pt modelId="{436CBB21-9943-4755-8593-EBB59B8C3A31}" type="sibTrans" cxnId="{824C1345-15E7-4DAE-8E9E-2D3F26E2C2AA}">
      <dgm:prSet/>
      <dgm:spPr/>
      <dgm:t>
        <a:bodyPr/>
        <a:lstStyle/>
        <a:p>
          <a:endParaRPr lang="en-US"/>
        </a:p>
      </dgm:t>
    </dgm:pt>
    <dgm:pt modelId="{29F93CEE-92AB-4A47-90F2-BE7F99847EA4}" type="pres">
      <dgm:prSet presAssocID="{3C8C9DEE-40FB-473E-9316-35ABDBB81D4B}" presName="root" presStyleCnt="0">
        <dgm:presLayoutVars>
          <dgm:dir/>
          <dgm:resizeHandles val="exact"/>
        </dgm:presLayoutVars>
      </dgm:prSet>
      <dgm:spPr/>
    </dgm:pt>
    <dgm:pt modelId="{C5FACE91-69D9-415C-88A1-9163BB7B7EE6}" type="pres">
      <dgm:prSet presAssocID="{B15E6762-345C-4CF9-A798-1ED93CC06691}" presName="compNode" presStyleCnt="0"/>
      <dgm:spPr/>
    </dgm:pt>
    <dgm:pt modelId="{607BDD20-83DD-44DB-BE1C-16A1DB44455B}" type="pres">
      <dgm:prSet presAssocID="{B15E6762-345C-4CF9-A798-1ED93CC066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68179EF3-93B3-4C38-8620-D11F2F49D343}" type="pres">
      <dgm:prSet presAssocID="{B15E6762-345C-4CF9-A798-1ED93CC06691}" presName="spaceRect" presStyleCnt="0"/>
      <dgm:spPr/>
    </dgm:pt>
    <dgm:pt modelId="{43D44C6B-7D6F-4641-9853-CC703C9C6D45}" type="pres">
      <dgm:prSet presAssocID="{B15E6762-345C-4CF9-A798-1ED93CC06691}" presName="textRect" presStyleLbl="revTx" presStyleIdx="0" presStyleCnt="3" custLinFactNeighborX="-49" custLinFactNeighborY="-18734">
        <dgm:presLayoutVars>
          <dgm:chMax val="1"/>
          <dgm:chPref val="1"/>
        </dgm:presLayoutVars>
      </dgm:prSet>
      <dgm:spPr/>
    </dgm:pt>
    <dgm:pt modelId="{DA896AEF-0DE0-45C6-B2D4-BB943A9142F2}" type="pres">
      <dgm:prSet presAssocID="{3DD9C9F1-FA63-4D47-A2E9-990B0A875A49}" presName="sibTrans" presStyleCnt="0"/>
      <dgm:spPr/>
    </dgm:pt>
    <dgm:pt modelId="{30015E73-6A98-4668-AFEE-C6A0CC3E5114}" type="pres">
      <dgm:prSet presAssocID="{04A60061-0A0E-4C32-9436-37862E38CB46}" presName="compNode" presStyleCnt="0"/>
      <dgm:spPr/>
    </dgm:pt>
    <dgm:pt modelId="{6D5995C1-4CC4-4672-8109-924B43A68552}" type="pres">
      <dgm:prSet presAssocID="{04A60061-0A0E-4C32-9436-37862E38CB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8AA45D5-70AD-4B6A-A507-C366E19E4AC1}" type="pres">
      <dgm:prSet presAssocID="{04A60061-0A0E-4C32-9436-37862E38CB46}" presName="spaceRect" presStyleCnt="0"/>
      <dgm:spPr/>
    </dgm:pt>
    <dgm:pt modelId="{C9B7D5A7-4CA7-4245-AE39-31E37218FCB3}" type="pres">
      <dgm:prSet presAssocID="{04A60061-0A0E-4C32-9436-37862E38CB46}" presName="textRect" presStyleLbl="revTx" presStyleIdx="1" presStyleCnt="3" custLinFactNeighborX="-185" custLinFactNeighborY="-18811">
        <dgm:presLayoutVars>
          <dgm:chMax val="1"/>
          <dgm:chPref val="1"/>
        </dgm:presLayoutVars>
      </dgm:prSet>
      <dgm:spPr/>
    </dgm:pt>
    <dgm:pt modelId="{227462EB-B3AC-4B4B-A257-092C1F199BDB}" type="pres">
      <dgm:prSet presAssocID="{BEFA7C65-9A9F-4B34-8FFC-AA0A45DD7E18}" presName="sibTrans" presStyleCnt="0"/>
      <dgm:spPr/>
    </dgm:pt>
    <dgm:pt modelId="{14D19DDF-747C-4743-B452-C3370DDD3E04}" type="pres">
      <dgm:prSet presAssocID="{B6C892F5-11DB-4034-BA56-ECF5A33FB6F5}" presName="compNode" presStyleCnt="0"/>
      <dgm:spPr/>
    </dgm:pt>
    <dgm:pt modelId="{C4289C2C-85C3-45AC-A4E1-82689A613C6D}" type="pres">
      <dgm:prSet presAssocID="{B6C892F5-11DB-4034-BA56-ECF5A33FB6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50C12DB-5805-4267-A4AC-208A9E7F561C}" type="pres">
      <dgm:prSet presAssocID="{B6C892F5-11DB-4034-BA56-ECF5A33FB6F5}" presName="spaceRect" presStyleCnt="0"/>
      <dgm:spPr/>
    </dgm:pt>
    <dgm:pt modelId="{8BBDA8D0-4285-4119-AC37-DF0EE4E29A56}" type="pres">
      <dgm:prSet presAssocID="{B6C892F5-11DB-4034-BA56-ECF5A33FB6F5}" presName="textRect" presStyleLbl="revTx" presStyleIdx="2" presStyleCnt="3" custLinFactNeighborX="-2072" custLinFactNeighborY="-18734">
        <dgm:presLayoutVars>
          <dgm:chMax val="1"/>
          <dgm:chPref val="1"/>
        </dgm:presLayoutVars>
      </dgm:prSet>
      <dgm:spPr/>
    </dgm:pt>
  </dgm:ptLst>
  <dgm:cxnLst>
    <dgm:cxn modelId="{A2B09D36-62A1-4A8F-BF18-56602D2455E4}" type="presOf" srcId="{3C8C9DEE-40FB-473E-9316-35ABDBB81D4B}" destId="{29F93CEE-92AB-4A47-90F2-BE7F99847EA4}" srcOrd="0" destOrd="0" presId="urn:microsoft.com/office/officeart/2018/2/layout/IconLabelList"/>
    <dgm:cxn modelId="{71B9203E-0809-43B0-826F-59D109C7CE53}" srcId="{3C8C9DEE-40FB-473E-9316-35ABDBB81D4B}" destId="{04A60061-0A0E-4C32-9436-37862E38CB46}" srcOrd="1" destOrd="0" parTransId="{B45EE18D-2DE1-4F20-81E9-11C170565C59}" sibTransId="{BEFA7C65-9A9F-4B34-8FFC-AA0A45DD7E18}"/>
    <dgm:cxn modelId="{824C1345-15E7-4DAE-8E9E-2D3F26E2C2AA}" srcId="{3C8C9DEE-40FB-473E-9316-35ABDBB81D4B}" destId="{B6C892F5-11DB-4034-BA56-ECF5A33FB6F5}" srcOrd="2" destOrd="0" parTransId="{B5541724-728C-4579-A535-ED2AEB77F8EC}" sibTransId="{436CBB21-9943-4755-8593-EBB59B8C3A31}"/>
    <dgm:cxn modelId="{B8B79980-6EC0-453F-9289-D0C9E942FE5B}" type="presOf" srcId="{B6C892F5-11DB-4034-BA56-ECF5A33FB6F5}" destId="{8BBDA8D0-4285-4119-AC37-DF0EE4E29A56}" srcOrd="0" destOrd="0" presId="urn:microsoft.com/office/officeart/2018/2/layout/IconLabelList"/>
    <dgm:cxn modelId="{F8673594-2E26-468D-A9C6-FE61A7BAD159}" srcId="{3C8C9DEE-40FB-473E-9316-35ABDBB81D4B}" destId="{B15E6762-345C-4CF9-A798-1ED93CC06691}" srcOrd="0" destOrd="0" parTransId="{9F578D6F-D776-4F0D-958D-53DECBB42E5F}" sibTransId="{3DD9C9F1-FA63-4D47-A2E9-990B0A875A49}"/>
    <dgm:cxn modelId="{5C90ACAD-CFF9-46A4-98E1-2D5B9206C193}" type="presOf" srcId="{04A60061-0A0E-4C32-9436-37862E38CB46}" destId="{C9B7D5A7-4CA7-4245-AE39-31E37218FCB3}" srcOrd="0" destOrd="0" presId="urn:microsoft.com/office/officeart/2018/2/layout/IconLabelList"/>
    <dgm:cxn modelId="{D8D9B8C1-0C88-473A-A915-68CB588CA13C}" type="presOf" srcId="{B15E6762-345C-4CF9-A798-1ED93CC06691}" destId="{43D44C6B-7D6F-4641-9853-CC703C9C6D45}" srcOrd="0" destOrd="0" presId="urn:microsoft.com/office/officeart/2018/2/layout/IconLabelList"/>
    <dgm:cxn modelId="{A54EAAEA-E8DC-4A08-8E75-17C2EC9B66DC}" type="presParOf" srcId="{29F93CEE-92AB-4A47-90F2-BE7F99847EA4}" destId="{C5FACE91-69D9-415C-88A1-9163BB7B7EE6}" srcOrd="0" destOrd="0" presId="urn:microsoft.com/office/officeart/2018/2/layout/IconLabelList"/>
    <dgm:cxn modelId="{9F3DB46C-FD96-466E-A441-1F342F0CDB16}" type="presParOf" srcId="{C5FACE91-69D9-415C-88A1-9163BB7B7EE6}" destId="{607BDD20-83DD-44DB-BE1C-16A1DB44455B}" srcOrd="0" destOrd="0" presId="urn:microsoft.com/office/officeart/2018/2/layout/IconLabelList"/>
    <dgm:cxn modelId="{96C73A2A-4236-4C29-8FA8-7C752010DCF6}" type="presParOf" srcId="{C5FACE91-69D9-415C-88A1-9163BB7B7EE6}" destId="{68179EF3-93B3-4C38-8620-D11F2F49D343}" srcOrd="1" destOrd="0" presId="urn:microsoft.com/office/officeart/2018/2/layout/IconLabelList"/>
    <dgm:cxn modelId="{8AD83D33-D6A6-4CD1-8B6F-5582E91EA549}" type="presParOf" srcId="{C5FACE91-69D9-415C-88A1-9163BB7B7EE6}" destId="{43D44C6B-7D6F-4641-9853-CC703C9C6D45}" srcOrd="2" destOrd="0" presId="urn:microsoft.com/office/officeart/2018/2/layout/IconLabelList"/>
    <dgm:cxn modelId="{030B23F5-B5B8-462C-839A-2BDDEE6F5238}" type="presParOf" srcId="{29F93CEE-92AB-4A47-90F2-BE7F99847EA4}" destId="{DA896AEF-0DE0-45C6-B2D4-BB943A9142F2}" srcOrd="1" destOrd="0" presId="urn:microsoft.com/office/officeart/2018/2/layout/IconLabelList"/>
    <dgm:cxn modelId="{E6368F0B-BFEB-4FB8-A031-7F4C5A940891}" type="presParOf" srcId="{29F93CEE-92AB-4A47-90F2-BE7F99847EA4}" destId="{30015E73-6A98-4668-AFEE-C6A0CC3E5114}" srcOrd="2" destOrd="0" presId="urn:microsoft.com/office/officeart/2018/2/layout/IconLabelList"/>
    <dgm:cxn modelId="{8A3C8281-2390-426F-9F74-4C8C57894EF6}" type="presParOf" srcId="{30015E73-6A98-4668-AFEE-C6A0CC3E5114}" destId="{6D5995C1-4CC4-4672-8109-924B43A68552}" srcOrd="0" destOrd="0" presId="urn:microsoft.com/office/officeart/2018/2/layout/IconLabelList"/>
    <dgm:cxn modelId="{DB310FCC-7E14-4B1D-9282-41563B1E8027}" type="presParOf" srcId="{30015E73-6A98-4668-AFEE-C6A0CC3E5114}" destId="{68AA45D5-70AD-4B6A-A507-C366E19E4AC1}" srcOrd="1" destOrd="0" presId="urn:microsoft.com/office/officeart/2018/2/layout/IconLabelList"/>
    <dgm:cxn modelId="{3F736287-E93E-4F01-B0CB-8AEDF1D4A4D3}" type="presParOf" srcId="{30015E73-6A98-4668-AFEE-C6A0CC3E5114}" destId="{C9B7D5A7-4CA7-4245-AE39-31E37218FCB3}" srcOrd="2" destOrd="0" presId="urn:microsoft.com/office/officeart/2018/2/layout/IconLabelList"/>
    <dgm:cxn modelId="{882F7049-F9CF-448E-AD82-F2C2BDFD01EE}" type="presParOf" srcId="{29F93CEE-92AB-4A47-90F2-BE7F99847EA4}" destId="{227462EB-B3AC-4B4B-A257-092C1F199BDB}" srcOrd="3" destOrd="0" presId="urn:microsoft.com/office/officeart/2018/2/layout/IconLabelList"/>
    <dgm:cxn modelId="{51307E67-6882-4DB3-842E-8EEB3CED330A}" type="presParOf" srcId="{29F93CEE-92AB-4A47-90F2-BE7F99847EA4}" destId="{14D19DDF-747C-4743-B452-C3370DDD3E04}" srcOrd="4" destOrd="0" presId="urn:microsoft.com/office/officeart/2018/2/layout/IconLabelList"/>
    <dgm:cxn modelId="{A2D5F89C-EBFE-400F-95FF-8A8E3FE8DA7C}" type="presParOf" srcId="{14D19DDF-747C-4743-B452-C3370DDD3E04}" destId="{C4289C2C-85C3-45AC-A4E1-82689A613C6D}" srcOrd="0" destOrd="0" presId="urn:microsoft.com/office/officeart/2018/2/layout/IconLabelList"/>
    <dgm:cxn modelId="{77CADA98-1ECE-41D3-A9F5-240DF91867FC}" type="presParOf" srcId="{14D19DDF-747C-4743-B452-C3370DDD3E04}" destId="{F50C12DB-5805-4267-A4AC-208A9E7F561C}" srcOrd="1" destOrd="0" presId="urn:microsoft.com/office/officeart/2018/2/layout/IconLabelList"/>
    <dgm:cxn modelId="{DD97ECEF-F1E3-4B6F-93BD-461ACAABD76B}" type="presParOf" srcId="{14D19DDF-747C-4743-B452-C3370DDD3E04}" destId="{8BBDA8D0-4285-4119-AC37-DF0EE4E29A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FBEC-1E70-46EA-9FB3-8AC5582DF333}">
      <dsp:nvSpPr>
        <dsp:cNvPr id="0" name=""/>
        <dsp:cNvSpPr/>
      </dsp:nvSpPr>
      <dsp:spPr>
        <a:xfrm>
          <a:off x="0" y="3326866"/>
          <a:ext cx="6083000" cy="1091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objetivo específico de la división es desarrollar y aplicar una lente indígena a las actividades científicas, políticas y programáticas de ECCC.</a:t>
          </a:r>
          <a:endParaRPr lang="en-US" sz="1500" kern="1200" dirty="0"/>
        </a:p>
      </dsp:txBody>
      <dsp:txXfrm>
        <a:off x="0" y="3326866"/>
        <a:ext cx="6083000" cy="1091951"/>
      </dsp:txXfrm>
    </dsp:sp>
    <dsp:sp modelId="{50BC8EC7-A81B-4EBB-8B00-945CA13C5253}">
      <dsp:nvSpPr>
        <dsp:cNvPr id="0" name=""/>
        <dsp:cNvSpPr/>
      </dsp:nvSpPr>
      <dsp:spPr>
        <a:xfrm rot="10800000">
          <a:off x="0" y="1663823"/>
          <a:ext cx="6083000" cy="16794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Estos esfuerzos están guiados por la importancia de los indicadores y perspectivas de la ciencia indígena, como la repatriación, la reconciliación, la renovación, el respeto, la reciprocidad, la responsabilidad y las relaciones.</a:t>
          </a:r>
          <a:endParaRPr lang="en-US" sz="1500" kern="1200" dirty="0"/>
        </a:p>
      </dsp:txBody>
      <dsp:txXfrm rot="10800000">
        <a:off x="0" y="1663823"/>
        <a:ext cx="6083000" cy="1091237"/>
      </dsp:txXfrm>
    </dsp:sp>
    <dsp:sp modelId="{990F0716-C816-4FDB-A81D-9EE7920393C4}">
      <dsp:nvSpPr>
        <dsp:cNvPr id="0" name=""/>
        <dsp:cNvSpPr/>
      </dsp:nvSpPr>
      <dsp:spPr>
        <a:xfrm rot="10800000">
          <a:off x="0" y="781"/>
          <a:ext cx="6083000" cy="16794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mandato de esta división es tender puentes, trenzar y entretejer los enfoques de la ciencia indígena con los enfoques de la ciencia occidental para informar y mejorar la toma de decisiones.</a:t>
          </a:r>
          <a:endParaRPr lang="en-US" sz="1500" kern="1200" dirty="0"/>
        </a:p>
      </dsp:txBody>
      <dsp:txXfrm rot="10800000">
        <a:off x="0" y="781"/>
        <a:ext cx="6083000" cy="1091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10A31-FCC0-4ADA-963F-CB5D8EAA741E}">
      <dsp:nvSpPr>
        <dsp:cNvPr id="0" name=""/>
        <dsp:cNvSpPr/>
      </dsp:nvSpPr>
      <dsp:spPr>
        <a:xfrm>
          <a:off x="0" y="3729"/>
          <a:ext cx="5614987" cy="7943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DFF5E-F047-4548-B2F2-912C614C7783}">
      <dsp:nvSpPr>
        <dsp:cNvPr id="0" name=""/>
        <dsp:cNvSpPr/>
      </dsp:nvSpPr>
      <dsp:spPr>
        <a:xfrm>
          <a:off x="240293" y="182460"/>
          <a:ext cx="436897" cy="436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F5611-63ED-4720-9F03-80DD3C45E7F5}">
      <dsp:nvSpPr>
        <dsp:cNvPr id="0" name=""/>
        <dsp:cNvSpPr/>
      </dsp:nvSpPr>
      <dsp:spPr>
        <a:xfrm>
          <a:off x="917484" y="3729"/>
          <a:ext cx="4697502" cy="79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70" tIns="84070" rIns="84070" bIns="84070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Century Gothic" panose="020B0502020202020204"/>
            </a:rPr>
            <a:t>Ciencia indígena de los jardines de almejas</a:t>
          </a:r>
          <a:endParaRPr lang="en-US" sz="1900" b="0" i="0" kern="1200" dirty="0">
            <a:latin typeface="Century Gothic" panose="020B0502020202020204"/>
          </a:endParaRPr>
        </a:p>
      </dsp:txBody>
      <dsp:txXfrm>
        <a:off x="917484" y="3729"/>
        <a:ext cx="4697502" cy="794359"/>
      </dsp:txXfrm>
    </dsp:sp>
    <dsp:sp modelId="{66FEF60E-2866-4318-A390-28401524284F}">
      <dsp:nvSpPr>
        <dsp:cNvPr id="0" name=""/>
        <dsp:cNvSpPr/>
      </dsp:nvSpPr>
      <dsp:spPr>
        <a:xfrm>
          <a:off x="0" y="996678"/>
          <a:ext cx="5614987" cy="7943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F9C4D-C0AC-4041-917B-6E7553F6490D}">
      <dsp:nvSpPr>
        <dsp:cNvPr id="0" name=""/>
        <dsp:cNvSpPr/>
      </dsp:nvSpPr>
      <dsp:spPr>
        <a:xfrm>
          <a:off x="240293" y="1175408"/>
          <a:ext cx="436897" cy="436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C9195-2225-40F8-BC2F-F44020FEEFFD}">
      <dsp:nvSpPr>
        <dsp:cNvPr id="0" name=""/>
        <dsp:cNvSpPr/>
      </dsp:nvSpPr>
      <dsp:spPr>
        <a:xfrm>
          <a:off x="917484" y="996678"/>
          <a:ext cx="4697502" cy="79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70" tIns="84070" rIns="84070" bIns="840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Ética</a:t>
          </a:r>
          <a:r>
            <a:rPr lang="en-US" sz="1900" kern="1200" dirty="0"/>
            <a:t> </a:t>
          </a:r>
          <a:r>
            <a:rPr lang="en-US" sz="1900" kern="1200" dirty="0" err="1"/>
            <a:t>indígena</a:t>
          </a:r>
          <a:endParaRPr lang="en-US" sz="1900" kern="1200" dirty="0"/>
        </a:p>
      </dsp:txBody>
      <dsp:txXfrm>
        <a:off x="917484" y="996678"/>
        <a:ext cx="4697502" cy="794359"/>
      </dsp:txXfrm>
    </dsp:sp>
    <dsp:sp modelId="{F0D03CD0-8B76-46B7-BC8B-3C5EC9B00D93}">
      <dsp:nvSpPr>
        <dsp:cNvPr id="0" name=""/>
        <dsp:cNvSpPr/>
      </dsp:nvSpPr>
      <dsp:spPr>
        <a:xfrm>
          <a:off x="0" y="1989626"/>
          <a:ext cx="5614987" cy="7943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812F8-E4E9-4F9D-9174-C8CF35D6CAD5}">
      <dsp:nvSpPr>
        <dsp:cNvPr id="0" name=""/>
        <dsp:cNvSpPr/>
      </dsp:nvSpPr>
      <dsp:spPr>
        <a:xfrm>
          <a:off x="240293" y="2168357"/>
          <a:ext cx="436897" cy="436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3F018-4B07-4928-AE6B-D2EB7F72A084}">
      <dsp:nvSpPr>
        <dsp:cNvPr id="0" name=""/>
        <dsp:cNvSpPr/>
      </dsp:nvSpPr>
      <dsp:spPr>
        <a:xfrm>
          <a:off x="917484" y="1989626"/>
          <a:ext cx="4697502" cy="79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70" tIns="84070" rIns="84070" bIns="840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Lugares</a:t>
          </a:r>
          <a:r>
            <a:rPr lang="en-US" sz="1900" kern="1200" dirty="0"/>
            <a:t> y </a:t>
          </a:r>
          <a:r>
            <a:rPr lang="en-US" sz="1900" kern="1200" dirty="0" err="1"/>
            <a:t>Espacios</a:t>
          </a:r>
          <a:endParaRPr lang="en-US" sz="1900" kern="1200" dirty="0"/>
        </a:p>
      </dsp:txBody>
      <dsp:txXfrm>
        <a:off x="917484" y="1989626"/>
        <a:ext cx="4697502" cy="794359"/>
      </dsp:txXfrm>
    </dsp:sp>
    <dsp:sp modelId="{6F0FE917-70ED-4E25-A205-6BD24568355F}">
      <dsp:nvSpPr>
        <dsp:cNvPr id="0" name=""/>
        <dsp:cNvSpPr/>
      </dsp:nvSpPr>
      <dsp:spPr>
        <a:xfrm>
          <a:off x="0" y="2982575"/>
          <a:ext cx="5614987" cy="7943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90F72-824E-4B1F-8BE5-3C5936D65159}">
      <dsp:nvSpPr>
        <dsp:cNvPr id="0" name=""/>
        <dsp:cNvSpPr/>
      </dsp:nvSpPr>
      <dsp:spPr>
        <a:xfrm>
          <a:off x="240293" y="3161306"/>
          <a:ext cx="436897" cy="436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040A6-48CC-4226-ACA8-E866BFD3478B}">
      <dsp:nvSpPr>
        <dsp:cNvPr id="0" name=""/>
        <dsp:cNvSpPr/>
      </dsp:nvSpPr>
      <dsp:spPr>
        <a:xfrm>
          <a:off x="917484" y="2982575"/>
          <a:ext cx="4697502" cy="79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70" tIns="84070" rIns="84070" bIns="840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Predicciones</a:t>
          </a:r>
          <a:r>
            <a:rPr lang="en-US" sz="1900" kern="1200" dirty="0"/>
            <a:t> </a:t>
          </a:r>
          <a:r>
            <a:rPr lang="en-US" sz="1900" kern="1200" dirty="0" err="1"/>
            <a:t>meteorológicas</a:t>
          </a:r>
          <a:endParaRPr lang="en-US" sz="1900" kern="1200" dirty="0"/>
        </a:p>
      </dsp:txBody>
      <dsp:txXfrm>
        <a:off x="917484" y="2982575"/>
        <a:ext cx="4697502" cy="794359"/>
      </dsp:txXfrm>
    </dsp:sp>
    <dsp:sp modelId="{C01A5FCA-9118-4D70-9414-2954F669CF7F}">
      <dsp:nvSpPr>
        <dsp:cNvPr id="0" name=""/>
        <dsp:cNvSpPr/>
      </dsp:nvSpPr>
      <dsp:spPr>
        <a:xfrm>
          <a:off x="0" y="3975524"/>
          <a:ext cx="5614987" cy="7943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EF4E0-BB64-45B9-A56C-5BF8AD1240FA}">
      <dsp:nvSpPr>
        <dsp:cNvPr id="0" name=""/>
        <dsp:cNvSpPr/>
      </dsp:nvSpPr>
      <dsp:spPr>
        <a:xfrm>
          <a:off x="240293" y="4154255"/>
          <a:ext cx="436897" cy="436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4C8DF-8653-42BC-B754-7A6D0D21C7E6}">
      <dsp:nvSpPr>
        <dsp:cNvPr id="0" name=""/>
        <dsp:cNvSpPr/>
      </dsp:nvSpPr>
      <dsp:spPr>
        <a:xfrm>
          <a:off x="917484" y="3975524"/>
          <a:ext cx="4697502" cy="79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70" tIns="84070" rIns="84070" bIns="840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/>
            </a:rPr>
            <a:t>Voces </a:t>
          </a:r>
          <a:r>
            <a:rPr lang="en-US" sz="1900" kern="1200" dirty="0" err="1">
              <a:latin typeface="Century Gothic" panose="020B0502020202020204"/>
            </a:rPr>
            <a:t>en</a:t>
          </a:r>
          <a:r>
            <a:rPr lang="en-US" sz="1900" kern="1200" dirty="0">
              <a:latin typeface="Century Gothic" panose="020B0502020202020204"/>
            </a:rPr>
            <a:t> la </a:t>
          </a:r>
          <a:r>
            <a:rPr lang="en-US" sz="1900" kern="1200" dirty="0" err="1">
              <a:latin typeface="Century Gothic" panose="020B0502020202020204"/>
            </a:rPr>
            <a:t>Ciencia</a:t>
          </a:r>
          <a:r>
            <a:rPr lang="en-US" sz="1900" kern="1200" dirty="0">
              <a:latin typeface="Century Gothic" panose="020B0502020202020204"/>
            </a:rPr>
            <a:t> </a:t>
          </a:r>
          <a:r>
            <a:rPr lang="en-US" sz="1900" kern="1200" dirty="0" err="1">
              <a:latin typeface="Century Gothic" panose="020B0502020202020204"/>
            </a:rPr>
            <a:t>Indígena</a:t>
          </a:r>
          <a:r>
            <a:rPr lang="en-US" sz="1900" kern="1200" dirty="0">
              <a:latin typeface="Century Gothic" panose="020B0502020202020204"/>
            </a:rPr>
            <a:t> </a:t>
          </a:r>
          <a:endParaRPr lang="en-US" sz="1900" kern="1200" dirty="0"/>
        </a:p>
      </dsp:txBody>
      <dsp:txXfrm>
        <a:off x="917484" y="3975524"/>
        <a:ext cx="4697502" cy="794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DD20-83DD-44DB-BE1C-16A1DB44455B}">
      <dsp:nvSpPr>
        <dsp:cNvPr id="0" name=""/>
        <dsp:cNvSpPr/>
      </dsp:nvSpPr>
      <dsp:spPr>
        <a:xfrm>
          <a:off x="492680" y="215684"/>
          <a:ext cx="802880" cy="802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44C6B-7D6F-4641-9853-CC703C9C6D45}">
      <dsp:nvSpPr>
        <dsp:cNvPr id="0" name=""/>
        <dsp:cNvSpPr/>
      </dsp:nvSpPr>
      <dsp:spPr>
        <a:xfrm>
          <a:off x="1157" y="1123965"/>
          <a:ext cx="1784179" cy="334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 esencial tender puentes, trenzar y entretejer las prioridades de la ciencia indígena y el liderazgo indígena en todo el espectro de la práctica científica.</a:t>
          </a:r>
          <a:endParaRPr lang="en-US" sz="1500" kern="1200" dirty="0"/>
        </a:p>
      </dsp:txBody>
      <dsp:txXfrm>
        <a:off x="1157" y="1123965"/>
        <a:ext cx="1784179" cy="3340697"/>
      </dsp:txXfrm>
    </dsp:sp>
    <dsp:sp modelId="{6D5995C1-4CC4-4672-8109-924B43A68552}">
      <dsp:nvSpPr>
        <dsp:cNvPr id="0" name=""/>
        <dsp:cNvSpPr/>
      </dsp:nvSpPr>
      <dsp:spPr>
        <a:xfrm>
          <a:off x="2589092" y="215684"/>
          <a:ext cx="802880" cy="802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D5A7-4CA7-4245-AE39-31E37218FCB3}">
      <dsp:nvSpPr>
        <dsp:cNvPr id="0" name=""/>
        <dsp:cNvSpPr/>
      </dsp:nvSpPr>
      <dsp:spPr>
        <a:xfrm>
          <a:off x="2095141" y="1121393"/>
          <a:ext cx="1784179" cy="334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dirty="0"/>
            <a:t>La ciencia indígena debe incluirse a la par de la ciencia occidental en cualquier proyecto o iniciativa política. Esto debe incluir la provisión de recursos apropiados a las comunidades indígenas.</a:t>
          </a:r>
          <a:endParaRPr lang="en-US" sz="1500" kern="1200" dirty="0"/>
        </a:p>
      </dsp:txBody>
      <dsp:txXfrm>
        <a:off x="2095141" y="1121393"/>
        <a:ext cx="1784179" cy="3340697"/>
      </dsp:txXfrm>
    </dsp:sp>
    <dsp:sp modelId="{C4289C2C-85C3-45AC-A4E1-82689A613C6D}">
      <dsp:nvSpPr>
        <dsp:cNvPr id="0" name=""/>
        <dsp:cNvSpPr/>
      </dsp:nvSpPr>
      <dsp:spPr>
        <a:xfrm>
          <a:off x="4685503" y="215684"/>
          <a:ext cx="802880" cy="802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DA8D0-4285-4119-AC37-DF0EE4E29A56}">
      <dsp:nvSpPr>
        <dsp:cNvPr id="0" name=""/>
        <dsp:cNvSpPr/>
      </dsp:nvSpPr>
      <dsp:spPr>
        <a:xfrm>
          <a:off x="4157885" y="1123965"/>
          <a:ext cx="1784179" cy="334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Cualquier iniciativa de proyecto o política debe incluir a las comunidades indígenas y a los poseedores de conocimientos indígenas como socios en pie de igualdad en el desarrollo, el diseño y la ejecución de los esfuerzos de gestión.</a:t>
          </a:r>
          <a:endParaRPr lang="en-US" sz="1500" kern="1200" dirty="0"/>
        </a:p>
      </dsp:txBody>
      <dsp:txXfrm>
        <a:off x="4157885" y="1123965"/>
        <a:ext cx="1784179" cy="3340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BA0F6-A6C4-4166-A4B4-9ACBE632DC3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77B39-B973-4DCE-AB4E-550F09D7E9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CD19-0D01-FB40-99E9-193BA0FE5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77B39-B973-4DCE-AB4E-550F09D7E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77B39-B973-4DCE-AB4E-550F09D7E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9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77B39-B973-4DCE-AB4E-550F09D7E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77B39-B973-4DCE-AB4E-550F09D7E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77B39-B973-4DCE-AB4E-550F09D7E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sz="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77B39-B973-4DCE-AB4E-550F09D7E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3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95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D878F4-52BF-7572-01DA-F145D158E64B}"/>
              </a:ext>
            </a:extLst>
          </p:cNvPr>
          <p:cNvSpPr/>
          <p:nvPr userDrawn="1"/>
        </p:nvSpPr>
        <p:spPr>
          <a:xfrm>
            <a:off x="0" y="0"/>
            <a:ext cx="12192000" cy="6374638"/>
          </a:xfrm>
          <a:prstGeom prst="rect">
            <a:avLst/>
          </a:prstGeom>
          <a:solidFill>
            <a:srgbClr val="1F6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78B79-B032-FBD5-B103-93790D481B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984"/>
            <a:ext cx="11257168" cy="63746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9A14CB-EF5C-F625-3CF3-77DFD2837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5878" y="1971675"/>
            <a:ext cx="6289290" cy="1830889"/>
          </a:xfrm>
        </p:spPr>
        <p:txBody>
          <a:bodyPr anchor="t"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INDIGENOUS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D9192-CFCD-B843-15D5-BF2355E6A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64169"/>
            <a:ext cx="12194992" cy="2393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2BF2D-057F-1D82-5FAF-D1243B7BE3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6631" y="6273038"/>
            <a:ext cx="3302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1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63C78A-FEA6-44F2-B938-01AA763946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6C7B-C271-4F45-B0D8-30098C426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4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3A44-A868-23BB-FC65-353450288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9418" y="1344822"/>
            <a:ext cx="6289290" cy="98254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División de </a:t>
            </a:r>
            <a:r>
              <a:rPr lang="en-US" sz="3600" dirty="0" err="1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Ciencias</a:t>
            </a:r>
            <a:r>
              <a:rPr lang="en-US" sz="36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Indígenas</a:t>
            </a:r>
            <a:endParaRPr lang="en-US" sz="3600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0457" y="3125392"/>
            <a:ext cx="6986155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dirty="0">
                <a:latin typeface="Noto Sans"/>
                <a:ea typeface="Noto Sans"/>
                <a:cs typeface="Noto Sans"/>
              </a:rPr>
              <a:t>Paul MacDonald</a:t>
            </a:r>
            <a:endParaRPr lang="en-CA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fr-CA" sz="2400" dirty="0" err="1">
                <a:latin typeface="Noto Sans"/>
                <a:ea typeface="Noto Sans"/>
                <a:cs typeface="Noto Sans"/>
              </a:rPr>
              <a:t>Director</a:t>
            </a:r>
            <a:r>
              <a:rPr lang="fr-CA" sz="2400" dirty="0">
                <a:latin typeface="Noto Sans"/>
                <a:ea typeface="Noto Sans"/>
                <a:cs typeface="Noto Sans"/>
              </a:rPr>
              <a:t>, </a:t>
            </a:r>
            <a:endParaRPr lang="en-CA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fr-CA" sz="2400" dirty="0" err="1">
                <a:latin typeface="Noto Sans"/>
                <a:ea typeface="Noto Sans"/>
                <a:cs typeface="Noto Sans"/>
              </a:rPr>
              <a:t>Indigenous</a:t>
            </a:r>
            <a:r>
              <a:rPr lang="fr-CA" sz="2400" dirty="0">
                <a:latin typeface="Noto Sans"/>
                <a:ea typeface="Noto Sans"/>
                <a:cs typeface="Noto Sans"/>
              </a:rPr>
              <a:t> Science Division, Science &amp; </a:t>
            </a:r>
            <a:r>
              <a:rPr lang="fr-CA" sz="2400" dirty="0" err="1">
                <a:latin typeface="Noto Sans"/>
                <a:ea typeface="Noto Sans"/>
                <a:cs typeface="Noto Sans"/>
              </a:rPr>
              <a:t>Technology</a:t>
            </a:r>
            <a:r>
              <a:rPr lang="fr-CA" sz="2400" dirty="0">
                <a:latin typeface="Noto Sans"/>
                <a:ea typeface="Noto Sans"/>
                <a:cs typeface="Noto Sans"/>
              </a:rPr>
              <a:t> Branch </a:t>
            </a:r>
            <a:endParaRPr lang="en-CA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CA" sz="2400" dirty="0">
                <a:latin typeface="Noto Sans"/>
                <a:ea typeface="Noto Sans"/>
                <a:cs typeface="Noto Sans"/>
              </a:rPr>
              <a:t>Environment and Climate Change Canada</a:t>
            </a:r>
            <a:endParaRPr lang="en-CA" sz="2400" dirty="0"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7120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B7E7E-7290-B539-3089-863B5341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F2F2F2"/>
                </a:solidFill>
              </a:rPr>
              <a:t>Proyectos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actuales</a:t>
            </a:r>
            <a:r>
              <a:rPr lang="en-US" dirty="0">
                <a:solidFill>
                  <a:srgbClr val="F2F2F2"/>
                </a:solidFill>
              </a:rPr>
              <a:t> de ISD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C295C4C-C926-6EE2-24CC-B80A07329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07746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179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CF835-C11B-F14B-165D-51CB4633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sz="3900" dirty="0" err="1">
                <a:solidFill>
                  <a:srgbClr val="F2F2F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Conclusión</a:t>
            </a:r>
            <a:endParaRPr lang="en-US" sz="3900" dirty="0">
              <a:solidFill>
                <a:srgbClr val="F2F2F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B7F31A-AD43-DE01-E470-DFC6D21E8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160066"/>
              </p:ext>
            </p:extLst>
          </p:nvPr>
        </p:nvGraphicFramePr>
        <p:xfrm>
          <a:off x="5339651" y="1265294"/>
          <a:ext cx="5981065" cy="530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89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0591D0-8E27-BF44-CA30-F2251A642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47" y="943366"/>
            <a:ext cx="4223562" cy="51526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920C01-DDCA-0CDB-6A45-9CAD89DB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144" y="1495976"/>
            <a:ext cx="5844760" cy="3866048"/>
          </a:xfrm>
        </p:spPr>
        <p:txBody>
          <a:bodyPr anchor="ctr">
            <a:normAutofit/>
          </a:bodyPr>
          <a:lstStyle/>
          <a:p>
            <a:pPr>
              <a:buClr>
                <a:srgbClr val="E697AD"/>
              </a:buClr>
            </a:pP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Miigwetch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 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Wela’lin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 Merci!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Egosi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Nià:wen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Nakummek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Nakurmik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Ma’na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Qujannamiik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Marsee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Migwetc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Tshinashkumitin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Wli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Wni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Tiawenhk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Mahsi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Choo! Gracias! </a:t>
            </a:r>
            <a:r>
              <a:rPr lang="en-US" sz="2400" b="0" i="0" u="none" strike="noStrike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Chaltu</a:t>
            </a:r>
            <a:r>
              <a:rPr lang="en-US" sz="2400" b="0" i="0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may! Thank you! Merci!</a:t>
            </a:r>
          </a:p>
          <a:p>
            <a:pPr>
              <a:buClr>
                <a:srgbClr val="E697AD"/>
              </a:buClr>
            </a:pP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Q&amp;A</a:t>
            </a: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09DB3-B84E-CC62-4D20-7EA20EC94586}"/>
              </a:ext>
            </a:extLst>
          </p:cNvPr>
          <p:cNvSpPr txBox="1"/>
          <p:nvPr/>
        </p:nvSpPr>
        <p:spPr>
          <a:xfrm>
            <a:off x="316194" y="6096000"/>
            <a:ext cx="3059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Photo Credit: Soha Kneen</a:t>
            </a:r>
          </a:p>
        </p:txBody>
      </p:sp>
    </p:spTree>
    <p:extLst>
      <p:ext uri="{BB962C8B-B14F-4D97-AF65-F5344CB8AC3E}">
        <p14:creationId xmlns:p14="http://schemas.microsoft.com/office/powerpoint/2010/main" val="21716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5825-3D3D-7539-CEBF-5911FA3D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3192"/>
            <a:ext cx="9404723" cy="1400530"/>
          </a:xfrm>
        </p:spPr>
        <p:txBody>
          <a:bodyPr/>
          <a:lstStyle/>
          <a:p>
            <a:r>
              <a:rPr lang="es-UY" dirty="0"/>
              <a:t>¿Qué es Ciencia Indígena?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2FA4-83E3-BB2C-FC4D-DB654063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65" y="1672390"/>
            <a:ext cx="9785267" cy="5522495"/>
          </a:xfrm>
        </p:spPr>
        <p:txBody>
          <a:bodyPr>
            <a:noAutofit/>
          </a:bodyPr>
          <a:lstStyle/>
          <a:p>
            <a:r>
              <a:rPr lang="en-US" sz="2400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Ciencia</a:t>
            </a: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</a:t>
            </a:r>
            <a:r>
              <a:rPr lang="en-US" sz="2400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ndígena</a:t>
            </a: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(IS):</a:t>
            </a:r>
          </a:p>
          <a:p>
            <a:pPr lvl="1"/>
            <a:r>
              <a:rPr lang="es-E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un sistema de conocimiento distinto, probado en el tiempo y metodológico</a:t>
            </a: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  <a:p>
            <a:pPr lvl="1"/>
            <a:r>
              <a:rPr lang="es-E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Está arraigado en las relaciones de los Pueblos Indígenas con el medio ambiente y los ecosistemas, y en su conocimiento</a:t>
            </a:r>
          </a:p>
          <a:p>
            <a:pPr lvl="1"/>
            <a:r>
              <a:rPr lang="es-E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Representa la continuación moderna de los conocimientos tradicionales (CC.TT.) y se basa en los conocimientos tradicionales para abordar cuestiones contemporáneas. Por ejemplo, cuando se aplica a los impactos y adaptaciones al cambio climático, la prevención de incendios forestales, la custodia de la tierra, la protección de la vida silvestre y las especies en riesgo</a:t>
            </a: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088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3545-EF96-5B03-85F3-B1D200F4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36" y="205483"/>
            <a:ext cx="6111031" cy="13745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División de Ciencias Indígenas (ISD) de ECCC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6C68-1026-9D8E-11B8-7F7A688E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4" y="2116518"/>
            <a:ext cx="6493033" cy="4330261"/>
          </a:xfrm>
        </p:spPr>
        <p:txBody>
          <a:bodyPr anchor="ctr">
            <a:normAutofit fontScale="77500" lnSpcReduction="20000"/>
          </a:bodyPr>
          <a:lstStyle/>
          <a:p>
            <a:pPr>
              <a:buClr>
                <a:srgbClr val="92412B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El Ministerio de Medio Ambiente y Cambio Climático de Canadá (ECCC, por sus siglas en inglés) se ha comprometido a dar cabida y apoyar el liderazgo y la innovación indígenas en la ciencia mediante el mantenimiento de la movilización, el intercambio y la transferencia de conocimientos, las asociaciones respetuosas y recíprocas, y el desarrollo de capacidades dentro y fuera del Departamento.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  <a:p>
            <a:pPr>
              <a:buClr>
                <a:srgbClr val="92412B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La División de Ciencias Indígenas (ISD, por sus siglas en inglés) de ECCC se creó en enero de 2022 bajo el liderazgo de la Dra. </a:t>
            </a:r>
            <a:r>
              <a:rPr lang="es-ES" sz="2400" dirty="0" err="1">
                <a:latin typeface="Noto Sans"/>
                <a:ea typeface="Noto Sans"/>
                <a:cs typeface="Noto Sans"/>
              </a:rPr>
              <a:t>Myrle</a:t>
            </a:r>
            <a:r>
              <a:rPr lang="es-ES" sz="2400" dirty="0">
                <a:latin typeface="Noto Sans"/>
                <a:ea typeface="Noto Sans"/>
                <a:cs typeface="Noto Sans"/>
              </a:rPr>
              <a:t> Ballard, para promover la reconciliación en las actividades científicas y de investigación de ECCC. </a:t>
            </a:r>
            <a:r>
              <a:rPr lang="en-US" sz="2400" dirty="0">
                <a:latin typeface="Noto Sans"/>
                <a:ea typeface="Noto Sans"/>
                <a:cs typeface="Noto Sans"/>
              </a:rPr>
              <a:t> </a:t>
            </a: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Clr>
                <a:srgbClr val="92412B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ISD es una división liderada por indígenas. La división prioriza la contratación de empleados indígenas con una combinación de experiencia vivida y laboral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>
              <a:buClr>
                <a:srgbClr val="92412B"/>
              </a:buCl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8B848-230D-EB34-F4D6-D0D94F0DC6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2CE71-0F77-9D15-658D-847619FA8183}"/>
              </a:ext>
            </a:extLst>
          </p:cNvPr>
          <p:cNvSpPr txBox="1"/>
          <p:nvPr/>
        </p:nvSpPr>
        <p:spPr>
          <a:xfrm>
            <a:off x="10306373" y="6596390"/>
            <a:ext cx="3053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Photo Credit: Soha Kneen</a:t>
            </a:r>
          </a:p>
        </p:txBody>
      </p:sp>
    </p:spTree>
    <p:extLst>
      <p:ext uri="{BB962C8B-B14F-4D97-AF65-F5344CB8AC3E}">
        <p14:creationId xmlns:p14="http://schemas.microsoft.com/office/powerpoint/2010/main" val="99607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8448-B540-BEF4-F333-00F60596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267" y="373126"/>
            <a:ext cx="5844759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División de Ciencias Indígenas - Mandato</a:t>
            </a:r>
            <a:endParaRPr lang="en-US" sz="31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924CF92-8F8D-8BCA-9C20-BFCD1FA4A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115653"/>
              </p:ext>
            </p:extLst>
          </p:nvPr>
        </p:nvGraphicFramePr>
        <p:xfrm>
          <a:off x="5339267" y="1580050"/>
          <a:ext cx="60830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E0F15B-6B22-0FAC-744D-D709B17EA6F3}"/>
              </a:ext>
            </a:extLst>
          </p:cNvPr>
          <p:cNvSpPr txBox="1"/>
          <p:nvPr/>
        </p:nvSpPr>
        <p:spPr>
          <a:xfrm>
            <a:off x="565136" y="6121395"/>
            <a:ext cx="4521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Photo Credit: Gavin Woodburn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03D04-5DA6-45A2-EE0E-B165D36C2A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36" y="482689"/>
            <a:ext cx="4223432" cy="56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4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0BBF-D49C-B4D6-B211-7241D436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Marco de la División de Ciencias Indígenas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74D5A-07A4-0D6B-069B-94294A16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668" y="2348848"/>
            <a:ext cx="9284447" cy="40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F5EA2-1D4D-48AF-2C1F-C48585BCFDB0}"/>
              </a:ext>
            </a:extLst>
          </p:cNvPr>
          <p:cNvSpPr txBox="1"/>
          <p:nvPr/>
        </p:nvSpPr>
        <p:spPr>
          <a:xfrm>
            <a:off x="2202377" y="4645322"/>
            <a:ext cx="2198550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3168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Tender Puentes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5E14E-B21C-063B-DB60-23908AD136F0}"/>
              </a:ext>
            </a:extLst>
          </p:cNvPr>
          <p:cNvSpPr txBox="1"/>
          <p:nvPr/>
        </p:nvSpPr>
        <p:spPr>
          <a:xfrm>
            <a:off x="4843900" y="4663226"/>
            <a:ext cx="1978139" cy="57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3168" kern="1200" dirty="0" err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Trenzar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3A8FA-A186-B820-D3B6-E18C61BE8AA8}"/>
              </a:ext>
            </a:extLst>
          </p:cNvPr>
          <p:cNvSpPr txBox="1"/>
          <p:nvPr/>
        </p:nvSpPr>
        <p:spPr>
          <a:xfrm>
            <a:off x="7465814" y="4645324"/>
            <a:ext cx="2128053" cy="57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3168" kern="1200" dirty="0" err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rPr>
              <a:t>Entretejer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97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3545-EF96-5B03-85F3-B1D200F4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2" y="465837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Tender Puentes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6C68-1026-9D8E-11B8-7F7A688E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445343"/>
            <a:ext cx="4338409" cy="47238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CEA35D"/>
              </a:buClr>
            </a:pPr>
            <a:r>
              <a:rPr lang="es-ES" sz="2200" dirty="0">
                <a:latin typeface="Noto Sans"/>
                <a:ea typeface="Noto Sans"/>
                <a:cs typeface="Noto Sans"/>
              </a:rPr>
              <a:t>Tender puentes es vincular la ciencia indígena y occidental</a:t>
            </a:r>
            <a:endParaRPr lang="en-US" sz="2200" dirty="0">
              <a:latin typeface="Noto Sans"/>
              <a:ea typeface="Noto Sans"/>
              <a:cs typeface="Noto Sans"/>
            </a:endParaRPr>
          </a:p>
          <a:p>
            <a:pPr lvl="1">
              <a:buClr>
                <a:srgbClr val="CEA35D"/>
              </a:buClr>
              <a:buFont typeface="Courier New" charset="2"/>
              <a:buChar char="o"/>
            </a:pPr>
            <a:r>
              <a:rPr lang="en-US" sz="2200" dirty="0">
                <a:latin typeface="Noto Sans"/>
                <a:ea typeface="Noto Sans"/>
                <a:cs typeface="Noto Sans"/>
              </a:rPr>
              <a:t>Aki Navigators</a:t>
            </a:r>
          </a:p>
          <a:p>
            <a:pPr>
              <a:buClr>
                <a:srgbClr val="CEA35D"/>
              </a:buClr>
            </a:pPr>
            <a:r>
              <a:rPr lang="es-ES" sz="2200" dirty="0">
                <a:latin typeface="Noto Sans"/>
                <a:ea typeface="Noto Sans"/>
                <a:cs typeface="Noto Sans"/>
              </a:rPr>
              <a:t>El puente consiste en fomentar la conciencia, la comprensión y el reconocimiento de la ciencia indígena como una ciencia distinta e igual a los enfoques científicos occidentales.</a:t>
            </a:r>
            <a:r>
              <a:rPr lang="en-US" sz="2200" dirty="0">
                <a:latin typeface="Noto Sans"/>
                <a:ea typeface="Noto Sans"/>
                <a:cs typeface="Noto Sans"/>
              </a:rPr>
              <a:t>. </a:t>
            </a:r>
            <a:endParaRPr lang="en-US" sz="2200" dirty="0"/>
          </a:p>
          <a:p>
            <a:pPr>
              <a:buClr>
                <a:srgbClr val="CEA35D"/>
              </a:buClr>
            </a:pPr>
            <a:r>
              <a:rPr lang="es-E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puente se logra a través del respeto mutuo, la repatriación, la construcción de relaciones, las actividades de participación y el desarrollo de recursos de aprendizaje.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38460-D724-31DE-3694-D86637368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697368" y="1445344"/>
            <a:ext cx="5850260" cy="45030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9AA14-3617-5D81-6B9D-278518928C3A}"/>
              </a:ext>
            </a:extLst>
          </p:cNvPr>
          <p:cNvSpPr txBox="1"/>
          <p:nvPr/>
        </p:nvSpPr>
        <p:spPr>
          <a:xfrm>
            <a:off x="5697368" y="5948362"/>
            <a:ext cx="2662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Soha Kneen</a:t>
            </a:r>
          </a:p>
        </p:txBody>
      </p:sp>
    </p:spTree>
    <p:extLst>
      <p:ext uri="{BB962C8B-B14F-4D97-AF65-F5344CB8AC3E}">
        <p14:creationId xmlns:p14="http://schemas.microsoft.com/office/powerpoint/2010/main" val="167223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3545-EF96-5B03-85F3-B1D200F4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149" y="324465"/>
            <a:ext cx="5844759" cy="97045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Trenzar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6C68-1026-9D8E-11B8-7F7A688E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820" y="1315330"/>
            <a:ext cx="5844760" cy="478066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5D96D8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El trenzado reúne diferentes formas de conocer y ser. </a:t>
            </a:r>
          </a:p>
          <a:p>
            <a:pPr>
              <a:lnSpc>
                <a:spcPct val="90000"/>
              </a:lnSpc>
              <a:buClr>
                <a:srgbClr val="5D96D8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 Para el equipo de ISD, esto se refiere al entrelazamiento de la ciencia indígena y los sistemas científicos occidentales para lograr una comprensión holística del medio ambiente mientras se mantiene la integridad de cada sistema de conocimiento   </a:t>
            </a:r>
          </a:p>
          <a:p>
            <a:pPr>
              <a:lnSpc>
                <a:spcPct val="90000"/>
              </a:lnSpc>
              <a:buClr>
                <a:srgbClr val="5D96D8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El trenzado se basa en indicadores de la ciencia indígena basados en el idioma, la tradición y las leyes naturales</a:t>
            </a: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 descr="A close-up of a tree trunk">
            <a:extLst>
              <a:ext uri="{FF2B5EF4-FFF2-40B4-BE49-F238E27FC236}">
                <a16:creationId xmlns:a16="http://schemas.microsoft.com/office/drawing/2014/main" id="{AA7FF45B-9EA0-2C40-0578-A6C5ED1788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82" y="585955"/>
            <a:ext cx="4277084" cy="5452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6CEBB-A52B-1036-21CA-3D96B3753AF2}"/>
              </a:ext>
            </a:extLst>
          </p:cNvPr>
          <p:cNvSpPr txBox="1"/>
          <p:nvPr/>
        </p:nvSpPr>
        <p:spPr>
          <a:xfrm>
            <a:off x="703982" y="6107559"/>
            <a:ext cx="2882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Photo Credit: Soha Kneen</a:t>
            </a:r>
          </a:p>
        </p:txBody>
      </p:sp>
    </p:spTree>
    <p:extLst>
      <p:ext uri="{BB962C8B-B14F-4D97-AF65-F5344CB8AC3E}">
        <p14:creationId xmlns:p14="http://schemas.microsoft.com/office/powerpoint/2010/main" val="186486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3545-EF96-5B03-85F3-B1D200F4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58" y="294968"/>
            <a:ext cx="5978072" cy="97045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Entretejer</a:t>
            </a: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6C68-1026-9D8E-11B8-7F7A688E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265418"/>
            <a:ext cx="6712667" cy="538604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9BF9DD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El entretejido es donde la ciencia indígena y la ciencia occidental se entrelazan para complementarse entre sí a través de la investigación, la observación y la colaboración</a:t>
            </a:r>
          </a:p>
          <a:p>
            <a:pPr>
              <a:lnSpc>
                <a:spcPct val="90000"/>
              </a:lnSpc>
              <a:buClr>
                <a:srgbClr val="9BF9DD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El </a:t>
            </a:r>
            <a:r>
              <a:rPr lang="es-ES" sz="2400" dirty="0" err="1">
                <a:latin typeface="Noto Sans"/>
                <a:ea typeface="Noto Sans"/>
                <a:cs typeface="Noto Sans"/>
              </a:rPr>
              <a:t>entrejido</a:t>
            </a:r>
            <a:r>
              <a:rPr lang="es-ES" sz="2400" dirty="0">
                <a:latin typeface="Noto Sans"/>
                <a:ea typeface="Noto Sans"/>
                <a:cs typeface="Noto Sans"/>
              </a:rPr>
              <a:t> alinea las metodologías, los paradigmas de investigación y las cosmovisiones indígenas autodeterminados con los métodos de la ciencia occidental para desarrollar caminos hacia la conservación y protección del medio ambiente </a:t>
            </a:r>
          </a:p>
          <a:p>
            <a:pPr>
              <a:lnSpc>
                <a:spcPct val="90000"/>
              </a:lnSpc>
              <a:buClr>
                <a:srgbClr val="9BF9DD"/>
              </a:buClr>
            </a:pPr>
            <a:r>
              <a:rPr lang="es-ES" sz="2400" dirty="0">
                <a:latin typeface="Noto Sans"/>
                <a:ea typeface="Noto Sans"/>
                <a:cs typeface="Noto Sans"/>
              </a:rPr>
              <a:t>Al aplicar la ciencia indígena en consonancia con los enfoques especificados por las naciones indígenas, los gobiernos, las comunidades y con los instrumentos internacionales como la Declaración de las Naciones Unidas sobre los Derechos de los Pueblos Indígenas, el tejido representa el camino hacia la reconciliación.</a:t>
            </a:r>
            <a:r>
              <a:rPr lang="en-US" sz="2400" dirty="0">
                <a:latin typeface="Noto Sans"/>
                <a:ea typeface="Noto Sans"/>
                <a:cs typeface="Noto Sans"/>
              </a:rPr>
              <a:t> </a:t>
            </a: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CAFD0-8C9B-893F-DB50-F832606C0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B15F8-D0ED-37B0-60A9-4DA21CB1205B}"/>
              </a:ext>
            </a:extLst>
          </p:cNvPr>
          <p:cNvSpPr txBox="1"/>
          <p:nvPr/>
        </p:nvSpPr>
        <p:spPr>
          <a:xfrm>
            <a:off x="7620351" y="6596390"/>
            <a:ext cx="3314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95000"/>
                    <a:lumOff val="5000"/>
                  </a:schemeClr>
                </a:solidFill>
              </a:rPr>
              <a:t>Photo Credit: Soha Kneen</a:t>
            </a:r>
          </a:p>
        </p:txBody>
      </p:sp>
    </p:spTree>
    <p:extLst>
      <p:ext uri="{BB962C8B-B14F-4D97-AF65-F5344CB8AC3E}">
        <p14:creationId xmlns:p14="http://schemas.microsoft.com/office/powerpoint/2010/main" val="214163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04CB-B671-E982-B0FA-AE8BD9FB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240959"/>
            <a:ext cx="4767471" cy="16419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dirty="0">
                <a:latin typeface="Noto Sans"/>
                <a:ea typeface="Noto Sans"/>
                <a:cs typeface="Noto Sans"/>
              </a:rPr>
              <a:t>Ciencia Indígena y Liderazgo Indígena</a:t>
            </a:r>
            <a:endParaRPr lang="en-US" sz="3200" dirty="0">
              <a:latin typeface="Noto Sans"/>
              <a:ea typeface="Noto Sans"/>
              <a:cs typeface="Noto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7966F-2304-3BE3-3E29-3F1FE9046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11661" y="1111660"/>
            <a:ext cx="6858000" cy="4634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0EB7-D58B-BA67-8F24-D272C8A1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064" y="1882945"/>
            <a:ext cx="5953465" cy="4407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ES" sz="2200" dirty="0">
                <a:latin typeface="Noto Sans"/>
                <a:ea typeface="Noto Sans"/>
                <a:cs typeface="Noto Sans"/>
              </a:rPr>
              <a:t>Reconocer, reconocer y utilizar la ciencia indígena en los procesos de formulación de políticas y toma de decisiones fortalece la equidad en todos los sistemas de conocimiento</a:t>
            </a:r>
            <a:r>
              <a:rPr lang="en-US" sz="2200" dirty="0">
                <a:latin typeface="Noto Sans"/>
                <a:ea typeface="Noto Sans"/>
                <a:cs typeface="Noto Sans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es-ES" sz="2200" dirty="0">
                <a:latin typeface="Noto Sans"/>
                <a:ea typeface="Noto Sans"/>
                <a:cs typeface="Noto Sans"/>
              </a:rPr>
              <a:t>También incluye alinear la planificación científica con los gobiernos, organizaciones y comunidades indígenas, crear materiales científicos y de conocimiento que ayuden a la revitalización cultural y lingüística, y reconocer la capacidad indígena en la práctica de la ciencia y el conocimiento local y regional indígena.</a:t>
            </a:r>
            <a:endParaRPr lang="en-US" sz="2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1F3E1-6A71-B5B9-7AFB-A7683AFF43F0}"/>
              </a:ext>
            </a:extLst>
          </p:cNvPr>
          <p:cNvSpPr txBox="1"/>
          <p:nvPr/>
        </p:nvSpPr>
        <p:spPr>
          <a:xfrm>
            <a:off x="0" y="6563638"/>
            <a:ext cx="25678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Photo Credit: Gavin Woodburn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7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1d4c1-c476-4e61-a151-50f1de411b1c">
      <Terms xmlns="http://schemas.microsoft.com/office/infopath/2007/PartnerControls"/>
    </lcf76f155ced4ddcb4097134ff3c332f>
    <TaxCatchAll xmlns="1d9e4849-b90d-453d-b769-19453274178d" xsi:nil="true"/>
    <Min_x002c_DMorINFO_x0023_ xmlns="4b01d4c1-c476-4e61-a151-50f1de411b1c" xsi:nil="true"/>
    <DGODueDate xmlns="4b01d4c1-c476-4e61-a151-50f1de411b1c" xsi:nil="true"/>
    <DateReceived xmlns="4b01d4c1-c476-4e61-a151-50f1de411b1c" xsi:nil="true"/>
    <ADMOduedate xmlns="4b01d4c1-c476-4e61-a151-50f1de411b1c" xsi:nil="true"/>
    <ReceivedFrom xmlns="4b01d4c1-c476-4e61-a151-50f1de411b1c" xsi:nil="true"/>
    <SharedWithUsers xmlns="1d9e4849-b90d-453d-b769-19453274178d">
      <UserInfo>
        <DisplayName>Woodburn,Gavin (il, lui | he, him) (ECCC)</DisplayName>
        <AccountId>32</AccountId>
        <AccountType/>
      </UserInfo>
      <UserInfo>
        <DisplayName>Kneen,Soha (elle, la | she, her) (ECCC)</DisplayName>
        <AccountId>11</AccountId>
        <AccountType/>
      </UserInfo>
      <UserInfo>
        <DisplayName>Trandafilovski,Filip (il, lui | he, him) (ECCC)</DisplayName>
        <AccountId>51</AccountId>
        <AccountType/>
      </UserInfo>
      <UserInfo>
        <DisplayName>Bruce,Joel (ECCC)</DisplayName>
        <AccountId>14</AccountId>
        <AccountType/>
      </UserInfo>
      <UserInfo>
        <DisplayName>Artuso,Christian (ECCC)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2589D3AA612468E2142035CF79137" ma:contentTypeVersion="20" ma:contentTypeDescription="Create a new document." ma:contentTypeScope="" ma:versionID="abaa3b1d374d6434f3da9578a5814bce">
  <xsd:schema xmlns:xsd="http://www.w3.org/2001/XMLSchema" xmlns:xs="http://www.w3.org/2001/XMLSchema" xmlns:p="http://schemas.microsoft.com/office/2006/metadata/properties" xmlns:ns2="4b01d4c1-c476-4e61-a151-50f1de411b1c" xmlns:ns3="1d9e4849-b90d-453d-b769-19453274178d" targetNamespace="http://schemas.microsoft.com/office/2006/metadata/properties" ma:root="true" ma:fieldsID="b57c5368f3dffc4db020639d296efced" ns2:_="" ns3:_="">
    <xsd:import namespace="4b01d4c1-c476-4e61-a151-50f1de411b1c"/>
    <xsd:import namespace="1d9e4849-b90d-453d-b769-194532741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in_x002c_DMorINFO_x0023_" minOccurs="0"/>
                <xsd:element ref="ns2:DateReceived" minOccurs="0"/>
                <xsd:element ref="ns2:DGODueDate" minOccurs="0"/>
                <xsd:element ref="ns2:ADMOduedate" minOccurs="0"/>
                <xsd:element ref="ns2:ReceivedFrom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1d4c1-c476-4e61-a151-50f1de411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7fe21a1-9997-4c9a-aa7f-25894d3490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in_x002c_DMorINFO_x0023_" ma:index="21" nillable="true" ma:displayName="Min, DM or INFO #" ma:format="Dropdown" ma:internalName="Min_x002c_DMorINFO_x0023_">
      <xsd:simpleType>
        <xsd:restriction base="dms:Note">
          <xsd:maxLength value="255"/>
        </xsd:restriction>
      </xsd:simpleType>
    </xsd:element>
    <xsd:element name="DateReceived" ma:index="22" nillable="true" ma:displayName="Date Received" ma:format="DateOnly" ma:internalName="DateReceived">
      <xsd:simpleType>
        <xsd:restriction base="dms:DateTime"/>
      </xsd:simpleType>
    </xsd:element>
    <xsd:element name="DGODueDate" ma:index="23" nillable="true" ma:displayName="DGO Due Date" ma:format="DateTime" ma:internalName="DGODueDate">
      <xsd:simpleType>
        <xsd:restriction base="dms:DateTime"/>
      </xsd:simpleType>
    </xsd:element>
    <xsd:element name="ADMOduedate" ma:index="24" nillable="true" ma:displayName="ADMO due date" ma:format="DateOnly" ma:internalName="ADMOduedate">
      <xsd:simpleType>
        <xsd:restriction base="dms:DateTime"/>
      </xsd:simpleType>
    </xsd:element>
    <xsd:element name="ReceivedFrom" ma:index="25" nillable="true" ma:displayName="Received From" ma:format="Dropdown" ma:internalName="ReceivedFrom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e4849-b90d-453d-b769-1945327417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1e3b647-dfe8-468a-895b-bdd0ff65c140}" ma:internalName="TaxCatchAll" ma:showField="CatchAllData" ma:web="1d9e4849-b90d-453d-b769-194532741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5DE071-C52B-4829-9BD8-49694095B830}">
  <ds:schemaRefs>
    <ds:schemaRef ds:uri="1d9e4849-b90d-453d-b769-19453274178d"/>
    <ds:schemaRef ds:uri="4b01d4c1-c476-4e61-a151-50f1de411b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C488C3-601D-4B1D-98B4-B89E4C6BD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1d4c1-c476-4e61-a151-50f1de411b1c"/>
    <ds:schemaRef ds:uri="1d9e4849-b90d-453d-b769-194532741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1A1E39-BB61-4139-A640-0E62B65F2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943</Words>
  <Application>Microsoft Office PowerPoint</Application>
  <PresentationFormat>Panorámica</PresentationFormat>
  <Paragraphs>64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Noto Sans</vt:lpstr>
      <vt:lpstr>Wingdings 3</vt:lpstr>
      <vt:lpstr>Ion</vt:lpstr>
      <vt:lpstr>División de Ciencias Indígenas</vt:lpstr>
      <vt:lpstr>¿Qué es Ciencia Indígena?</vt:lpstr>
      <vt:lpstr>División de Ciencias Indígenas (ISD) de ECCC</vt:lpstr>
      <vt:lpstr>División de Ciencias Indígenas - Mandato</vt:lpstr>
      <vt:lpstr>Marco de la División de Ciencias Indígenas</vt:lpstr>
      <vt:lpstr>Tender Puentes</vt:lpstr>
      <vt:lpstr>Trenzar</vt:lpstr>
      <vt:lpstr>Entretejer</vt:lpstr>
      <vt:lpstr>Ciencia Indígena y Liderazgo Indígena</vt:lpstr>
      <vt:lpstr>Proyectos actuales de ISD </vt:lpstr>
      <vt:lpstr>Conclusión</vt:lpstr>
      <vt:lpstr>Presentación de PowerPoint</vt:lpstr>
    </vt:vector>
  </TitlesOfParts>
  <Company>Environment and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and Spaces</dc:title>
  <dc:creator>Napish,Ian (ECCC)</dc:creator>
  <cp:lastModifiedBy>Patricia Puertas</cp:lastModifiedBy>
  <cp:revision>132</cp:revision>
  <dcterms:created xsi:type="dcterms:W3CDTF">2023-07-11T14:24:35Z</dcterms:created>
  <dcterms:modified xsi:type="dcterms:W3CDTF">2024-05-20T00:32:28Z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0x0101009652589D3AA612468E2142035CF79137</vt:lpwstr>
  </property>
  <property fmtid="{D5CDD505-2E9C-101B-9397-08002B2CF9AE}" pid="3" name="MediaServiceImageTags">
    <vt:lpwstr/>
  </property>
</Properties>
</file>