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7" r:id="rId2"/>
  </p:sldMasterIdLst>
  <p:notesMasterIdLst>
    <p:notesMasterId r:id="rId8"/>
  </p:notesMasterIdLst>
  <p:handoutMasterIdLst>
    <p:handoutMasterId r:id="rId9"/>
  </p:handoutMasterIdLst>
  <p:sldIdLst>
    <p:sldId id="269" r:id="rId3"/>
    <p:sldId id="271" r:id="rId4"/>
    <p:sldId id="268" r:id="rId5"/>
    <p:sldId id="265" r:id="rId6"/>
    <p:sldId id="263" r:id="rId7"/>
  </p:sldIdLst>
  <p:sldSz cx="12192000" cy="6858000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2547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F3E"/>
    <a:srgbClr val="004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8" autoAdjust="0"/>
    <p:restoredTop sz="94704"/>
  </p:normalViewPr>
  <p:slideViewPr>
    <p:cSldViewPr snapToGrid="0" snapToObjects="1">
      <p:cViewPr varScale="1">
        <p:scale>
          <a:sx n="59" d="100"/>
          <a:sy n="59" d="100"/>
        </p:scale>
        <p:origin x="86" y="418"/>
      </p:cViewPr>
      <p:guideLst>
        <p:guide orient="horz" pos="1457"/>
        <p:guide pos="2547"/>
        <p:guide pos="5110"/>
        <p:guide orient="horz"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298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E8A8F3-768B-6A45-A4EB-71CDD2A8C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317FA-86DA-6D42-8FE7-29BC27CAD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B806-C9A6-894F-B990-33F8B5148B3E}" type="datetimeFigureOut">
              <a:rPr lang="en-EC" smtClean="0"/>
              <a:t>11/08/2023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DD7F-F2C6-D74B-91A4-E01A3186C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F9EEA-B95F-5147-A711-97F21F78B0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7F96-E89C-4840-9D91-E56D6AB8ABDE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221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4BF1-B5E2-AB46-BED5-43623A11F93E}" type="datetimeFigureOut">
              <a:rPr lang="en-EC" smtClean="0"/>
              <a:t>11/08/2023</a:t>
            </a:fld>
            <a:endParaRPr lang="en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62224-E354-704E-837A-42C6743F2E11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5639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2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5879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3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0909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4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53514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77460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1A65-77E7-5E4F-AB60-E43FB6305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588FD-7D8D-DD4A-924E-72DC40331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1236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39B9-6B81-424B-9E51-B31F121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4EE16-BA21-D44F-8C59-0BC26584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3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3F5CC-79A7-4641-85A2-3E5A4D6CB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90172-629C-4145-AA98-CA9D401C2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9A825C-B1E8-B844-840B-19D69E08B4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76489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88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AB67-5872-8549-BB08-875B9CDD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1823-6526-8942-A1B4-25E40134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9528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6C4D-B7C4-144E-A327-66C7AE09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F78A5-DE37-AC47-A0A1-38455A12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7FAC-7E66-6B4B-BFF7-4DDE89FE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0D49-9E97-E447-BACC-F3B2CCF0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C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B6C89-FD11-3744-AA76-85092BF2B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C299-3A1D-7B41-A45B-CBC89B10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74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D5912-1B9D-4943-92CE-10F5A81A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2989-4365-DD42-992E-8415B8380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E30C0-5E6A-3D4D-8720-F7B6B4A32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5A40A-D64F-AF42-A19D-474CCB4A5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8E67-9A74-4F43-8136-8F9683DF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8E52-DC32-1F40-AAF5-2FEAE939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7C03-AF96-1245-8AEC-BE3CD607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8492B-664B-0647-A995-08D52813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3310-CCCE-0243-9443-7604BB04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F5DAA-57B4-5141-9B28-06B29E6BA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B3D7B-D08F-8642-8714-B83C6D28C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41725-7F43-DC40-83BF-1149858B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DC26E-9C60-B54E-9FF4-A02321D4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81445E-9C2C-4F4D-B680-C950D72705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6148" y="5724074"/>
            <a:ext cx="1094511" cy="10987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EAA3AD-4BD3-4C4C-B81B-C45FB5A292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092" y="8761"/>
            <a:ext cx="12192000" cy="6856661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6C80774-4DC8-E54B-BA8B-7E931BA77D79}"/>
              </a:ext>
            </a:extLst>
          </p:cNvPr>
          <p:cNvCxnSpPr>
            <a:cxnSpLocks/>
          </p:cNvCxnSpPr>
          <p:nvPr userDrawn="1"/>
        </p:nvCxnSpPr>
        <p:spPr>
          <a:xfrm>
            <a:off x="2500699" y="6411396"/>
            <a:ext cx="8294076" cy="0"/>
          </a:xfrm>
          <a:prstGeom prst="line">
            <a:avLst/>
          </a:prstGeom>
          <a:ln w="12700">
            <a:solidFill>
              <a:srgbClr val="EB7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1" kern="1200">
          <a:solidFill>
            <a:srgbClr val="5A7F3E"/>
          </a:solidFill>
          <a:latin typeface="Montserrat SemiBold" pitchFamily="2" charset="77"/>
          <a:ea typeface="Montserrat SemiBold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5FFD5BF-70E2-DD47-8CE1-9AB950A16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6194F6-FE56-BF4A-98CD-ADE727A13C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383" y="893036"/>
            <a:ext cx="2833722" cy="2844641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FE20C97-F8F2-474B-A978-6C7E403A8A4C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9176" y="3846489"/>
            <a:ext cx="8316000" cy="22302"/>
          </a:xfrm>
          <a:prstGeom prst="line">
            <a:avLst/>
          </a:prstGeom>
          <a:ln w="12700">
            <a:solidFill>
              <a:srgbClr val="EB7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" y="4098581"/>
            <a:ext cx="2239631" cy="22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E92F8BD-A318-8F4A-B72B-FFA59C2BFA68}"/>
              </a:ext>
            </a:extLst>
          </p:cNvPr>
          <p:cNvSpPr txBox="1"/>
          <p:nvPr/>
        </p:nvSpPr>
        <p:spPr>
          <a:xfrm>
            <a:off x="3767966" y="1974994"/>
            <a:ext cx="7622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00" b="1" dirty="0">
                <a:solidFill>
                  <a:srgbClr val="004328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Comunicaciones, Sitio Web, Campus Virtual</a:t>
            </a:r>
            <a:endParaRPr lang="es-ES" sz="3900" b="1" dirty="0" smtClean="0">
              <a:solidFill>
                <a:srgbClr val="004328"/>
              </a:solidFill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5A407C9-8AA1-7E4E-BBC9-A8A4B1147F81}"/>
              </a:ext>
            </a:extLst>
          </p:cNvPr>
          <p:cNvSpPr txBox="1"/>
          <p:nvPr/>
        </p:nvSpPr>
        <p:spPr>
          <a:xfrm>
            <a:off x="3767966" y="4612504"/>
            <a:ext cx="5886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Videoconferencia</a:t>
            </a: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 de noviembre de 2023</a:t>
            </a:r>
          </a:p>
        </p:txBody>
      </p:sp>
    </p:spTree>
    <p:extLst>
      <p:ext uri="{BB962C8B-B14F-4D97-AF65-F5344CB8AC3E}">
        <p14:creationId xmlns:p14="http://schemas.microsoft.com/office/powerpoint/2010/main" val="48064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  <a:endParaRPr lang="es-E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B2C74F-9F74-EB4D-AC67-0DAA3716180F}"/>
              </a:ext>
            </a:extLst>
          </p:cNvPr>
          <p:cNvCxnSpPr>
            <a:cxnSpLocks/>
          </p:cNvCxnSpPr>
          <p:nvPr/>
        </p:nvCxnSpPr>
        <p:spPr>
          <a:xfrm>
            <a:off x="7773225" y="1567914"/>
            <a:ext cx="0" cy="4102017"/>
          </a:xfrm>
          <a:prstGeom prst="line">
            <a:avLst/>
          </a:prstGeom>
          <a:ln w="12700">
            <a:solidFill>
              <a:srgbClr val="EB8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728898" y="1567914"/>
            <a:ext cx="5238376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Notificaciones, cursos y otros eventos </a:t>
            </a:r>
            <a:r>
              <a:rPr lang="es-E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 inglés </a:t>
            </a:r>
            <a:r>
              <a:rPr lang="es-E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español </a:t>
            </a:r>
            <a:r>
              <a:rPr lang="es-E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prensa. 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8" y="3025973"/>
            <a:ext cx="2450084" cy="24500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38" y="2586445"/>
            <a:ext cx="2536915" cy="253691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8096886" y="1567914"/>
            <a:ext cx="3710848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</a:t>
            </a:r>
            <a:r>
              <a:rPr lang="es-E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pasante del equipo de comunicación</a:t>
            </a:r>
          </a:p>
          <a:p>
            <a:pPr algn="l">
              <a:lnSpc>
                <a:spcPct val="100000"/>
              </a:lnSpc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3336562" y="3222992"/>
            <a:ext cx="4279084" cy="918383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comunicados de prensa bilingües en </a:t>
            </a:r>
            <a:r>
              <a:rPr lang="es-E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AlphaGalileo</a:t>
            </a:r>
            <a:r>
              <a:rPr lang="es-E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Cumbre de Ciencia 78.a Asamblea General de la ONU</a:t>
            </a:r>
          </a:p>
          <a:p>
            <a:pPr algn="l">
              <a:lnSpc>
                <a:spcPct val="100000"/>
              </a:lnSpc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575-61C0-DF4C-B45E-AF40504D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Restructuración del s</a:t>
            </a:r>
            <a:r>
              <a:rPr lang="es-E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itio web</a:t>
            </a:r>
            <a:endParaRPr lang="es-ES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838200" y="1158672"/>
            <a:ext cx="10370815" cy="882779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amigable, más accesible, con alto potencial de indexación en buscadores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2" y="2455816"/>
            <a:ext cx="2773031" cy="27730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05" y="2441226"/>
            <a:ext cx="2787621" cy="27876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7" y="2455816"/>
            <a:ext cx="2773031" cy="27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Campus Virtual</a:t>
            </a:r>
            <a:endParaRPr lang="es-E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6657701" y="1537847"/>
            <a:ext cx="5238376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728898" y="1567914"/>
            <a:ext cx="5238376" cy="4228541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s-E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1" y="1496959"/>
            <a:ext cx="6810103" cy="21175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08" y="3644875"/>
            <a:ext cx="6718663" cy="20911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" y="2340427"/>
            <a:ext cx="2143818" cy="2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54;g1e3c167a24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63" y="174725"/>
            <a:ext cx="10179884" cy="572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3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IA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IAI" id="{1E5351DC-4D06-9B44-9714-CFE6AC1907A7}" vid="{670AA832-A295-0341-8CC9-BE454B8E3C0E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IAI</Template>
  <TotalTime>704</TotalTime>
  <Words>76</Words>
  <Application>Microsoft Office PowerPoint</Application>
  <PresentationFormat>Panorámica</PresentationFormat>
  <Paragraphs>16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Montserrat SemiBold</vt:lpstr>
      <vt:lpstr>Palatino</vt:lpstr>
      <vt:lpstr>Theme IAI</vt:lpstr>
      <vt:lpstr>Diseño personalizado</vt:lpstr>
      <vt:lpstr>Presentación de PowerPoint</vt:lpstr>
      <vt:lpstr>Comunicaciones</vt:lpstr>
      <vt:lpstr>Restructuración del sitio web</vt:lpstr>
      <vt:lpstr>Campus Virtual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  </cp:lastModifiedBy>
  <cp:revision>73</cp:revision>
  <dcterms:created xsi:type="dcterms:W3CDTF">2021-09-15T02:17:59Z</dcterms:created>
  <dcterms:modified xsi:type="dcterms:W3CDTF">2023-11-09T02:39:17Z</dcterms:modified>
</cp:coreProperties>
</file>