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79" r:id="rId3"/>
    <p:sldId id="258" r:id="rId4"/>
    <p:sldId id="287" r:id="rId5"/>
    <p:sldId id="273" r:id="rId6"/>
    <p:sldId id="284" r:id="rId7"/>
    <p:sldId id="285" r:id="rId8"/>
    <p:sldId id="280" r:id="rId9"/>
    <p:sldId id="271" r:id="rId10"/>
    <p:sldId id="283" r:id="rId11"/>
    <p:sldId id="286" r:id="rId12"/>
    <p:sldId id="265" r:id="rId13"/>
    <p:sldId id="276" r:id="rId14"/>
    <p:sldId id="274" r:id="rId15"/>
    <p:sldId id="282"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2660" autoAdjust="0"/>
  </p:normalViewPr>
  <p:slideViewPr>
    <p:cSldViewPr snapToGrid="0" showGuides="1">
      <p:cViewPr varScale="1">
        <p:scale>
          <a:sx n="50" d="100"/>
          <a:sy n="50" d="100"/>
        </p:scale>
        <p:origin x="567" y="21"/>
      </p:cViewPr>
      <p:guideLst>
        <p:guide orient="horz" pos="2160"/>
        <p:guide pos="3840"/>
      </p:guideLst>
    </p:cSldViewPr>
  </p:slideViewPr>
  <p:notesTextViewPr>
    <p:cViewPr>
      <p:scale>
        <a:sx n="1" d="1"/>
        <a:sy n="1" d="1"/>
      </p:scale>
      <p:origin x="0" y="0"/>
    </p:cViewPr>
  </p:notesTextViewPr>
  <p:sorterViewPr>
    <p:cViewPr>
      <p:scale>
        <a:sx n="100" d="100"/>
        <a:sy n="100" d="100"/>
      </p:scale>
      <p:origin x="0" y="-29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851A8-6CDF-448C-9027-EF4A0316A15A}"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22004-7F4D-4C3C-9A3D-7C1527F4CE1F}" type="slidenum">
              <a:rPr lang="en-US" smtClean="0"/>
              <a:t>‹#›</a:t>
            </a:fld>
            <a:endParaRPr lang="en-US"/>
          </a:p>
        </p:txBody>
      </p:sp>
    </p:spTree>
    <p:extLst>
      <p:ext uri="{BB962C8B-B14F-4D97-AF65-F5344CB8AC3E}">
        <p14:creationId xmlns:p14="http://schemas.microsoft.com/office/powerpoint/2010/main" val="162588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I think everyone here knows how</a:t>
            </a:r>
            <a:r>
              <a:rPr lang="en-US" baseline="0" dirty="0" smtClean="0"/>
              <a:t> fast the Arctic is changing, and already doesn’t look like it did a generation ago, and it’s going to change a lot more.  In addition to cutting emissions of CO2, there is a possible option that could be considered that would cool the Arctic or the entire planet; that doesn’t mean it’s a good idea or a bad idea, that’s going ultimately going to be a hard choice to make.  I’m only going to introduce a bit about what we know and don’t know.</a:t>
            </a:r>
            <a:endParaRPr lang="en-US" dirty="0"/>
          </a:p>
        </p:txBody>
      </p:sp>
      <p:sp>
        <p:nvSpPr>
          <p:cNvPr id="4" name="Slide Number Placeholder 3"/>
          <p:cNvSpPr>
            <a:spLocks noGrp="1"/>
          </p:cNvSpPr>
          <p:nvPr>
            <p:ph type="sldNum" sz="quarter" idx="10"/>
          </p:nvPr>
        </p:nvSpPr>
        <p:spPr/>
        <p:txBody>
          <a:bodyPr/>
          <a:lstStyle/>
          <a:p>
            <a:fld id="{300C1CF5-2818-4509-936D-F6F7A988981F}" type="slidenum">
              <a:rPr lang="en-US" smtClean="0"/>
              <a:pPr/>
              <a:t>1</a:t>
            </a:fld>
            <a:endParaRPr lang="en-US"/>
          </a:p>
        </p:txBody>
      </p:sp>
    </p:spTree>
    <p:extLst>
      <p:ext uri="{BB962C8B-B14F-4D97-AF65-F5344CB8AC3E}">
        <p14:creationId xmlns:p14="http://schemas.microsoft.com/office/powerpoint/2010/main" val="246623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I’m going</a:t>
            </a:r>
            <a:r>
              <a:rPr lang="en-US" baseline="0" dirty="0" smtClean="0"/>
              <a:t> to talk really briefly about some of the geoengineering options, both for removing CO2 from the atmosphere, and for “solar geoengineering”, as well as</a:t>
            </a:r>
            <a:r>
              <a:rPr lang="en-US" dirty="0" smtClean="0"/>
              <a:t> how these fit into an overall strategy for managing</a:t>
            </a:r>
            <a:r>
              <a:rPr lang="en-US" baseline="0" dirty="0" smtClean="0"/>
              <a:t> climate change.  The default strategy to date has been focused only on cutting carbon emissions – and that remains absolutely essential – but unfortunately at this point it looks like it will be pretty hard to cut emissions fast enough to stay below 2C, let alone 1.5. Current pledges as part of the Paris agreement are likely to lead to something more like 3 degrees of warming, and while we can do better than that, none of the economic models give solutions to hit 2C without really massive amounts of CO2 removal – of order 600 Gt by the end of the century.  </a:t>
            </a:r>
          </a:p>
          <a:p>
            <a:endParaRPr lang="en-US" baseline="0" dirty="0" smtClean="0"/>
          </a:p>
          <a:p>
            <a:r>
              <a:rPr lang="en-US" baseline="0" dirty="0" smtClean="0"/>
              <a:t>Its also important to remember that cutting emissions to ZERO simply stabilizes the climate, and stops making things worse.</a:t>
            </a:r>
          </a:p>
          <a:p>
            <a:endParaRPr lang="en-US" baseline="0" dirty="0" smtClean="0"/>
          </a:p>
          <a:p>
            <a:r>
              <a:rPr lang="en-US" baseline="0" dirty="0" smtClean="0"/>
              <a:t>So that leaves us with 4 options to choose in some combination: accept higher temperatures, cut emissions more aggressively, massive CO2 removal, and solar geo.</a:t>
            </a:r>
          </a:p>
          <a:p>
            <a:endParaRPr lang="en-US" baseline="0" dirty="0" smtClean="0"/>
          </a:p>
          <a:p>
            <a:r>
              <a:rPr lang="en-US" baseline="0" dirty="0" smtClean="0"/>
              <a:t>CO2 removal or net-negative emissions are already included in most of the IPCC scenarios, typically in the form of BECCS – bioenergy with carbon capture and sequestration, so you grow plants, burn them in a power plant, suck the CO2 out of the flue gas, and store that underground somewhere.  Some amount of CDR will always be needed to balance sources that are hard to eliminate, but CDR can also play an important role in the long term, by providing a way to ultimately resolve the climate problem.  Because this gets at the actual problem, from a purely climate perspective this is low risk, although the actual approaches may have issues such as land-use competition for BECCS.  There’s various other ideas for CO2 removal as well, including direct air capture, using chemical means to pull CO2 out of the atmosphere and then store underground, which is feasible but likely expensive, and things like afforestation and better carbon-smart soil management that can be components of a solution but are not </a:t>
            </a:r>
            <a:r>
              <a:rPr lang="en-US" baseline="0" dirty="0" err="1" smtClean="0"/>
              <a:t>scaleable</a:t>
            </a:r>
            <a:r>
              <a:rPr lang="en-US" baseline="0" dirty="0" smtClean="0"/>
              <a:t> enough to deal with the full level of CO2 removal required.  Really broadly, everything in this category tends to involve some combination of expensive or hard to scale up or both, and with potentially important local impacts.</a:t>
            </a:r>
          </a:p>
          <a:p>
            <a:endParaRPr lang="en-US" baseline="0" dirty="0" smtClean="0"/>
          </a:p>
          <a:p>
            <a:r>
              <a:rPr lang="en-US" baseline="0" dirty="0" smtClean="0"/>
              <a:t>Solar geoengineering, in contrast, would be quick, but would have global effects.  The main idea discussed is to put aerosols into the stratosphere to reflect a percent or two of sunlight back to space in order to cool the planet; we know that would work because large volcanic eruptions do it every now and then.  The other main idea discussed is marine cloud brightening; basically spray sea salt into low marine clouds to make them more reflective.  In principle you could do this from space, but the cost of that would almost certainly be prohibitive.  </a:t>
            </a:r>
          </a:p>
          <a:p>
            <a:endParaRPr lang="en-US" baseline="0" dirty="0" smtClean="0"/>
          </a:p>
          <a:p>
            <a:r>
              <a:rPr lang="en-US" baseline="0" dirty="0" smtClean="0"/>
              <a:t>These approaches could provide a way of limiting damages during an overshoot scenario like this; that is, it is plausible that following this “blue” pathway is less risky than following the “green” one, though there’s too much uncertainty to answer that question today, and the risks are both climate risks and sociopolitical ones.  But, for example, if this green pathway led to several </a:t>
            </a:r>
            <a:r>
              <a:rPr lang="en-US" baseline="0" dirty="0" err="1" smtClean="0"/>
              <a:t>metres</a:t>
            </a:r>
            <a:r>
              <a:rPr lang="en-US" baseline="0" dirty="0" smtClean="0"/>
              <a:t> of SLR that could be avoided, it is worth understanding what solar geoengineering might do. The reason these ideas might play a role in an overall strategy for managing climate risk is that they can act quickly.</a:t>
            </a:r>
            <a:endParaRPr lang="en-US" dirty="0"/>
          </a:p>
        </p:txBody>
      </p:sp>
      <p:sp>
        <p:nvSpPr>
          <p:cNvPr id="4" name="Slide Number Placeholder 3"/>
          <p:cNvSpPr>
            <a:spLocks noGrp="1"/>
          </p:cNvSpPr>
          <p:nvPr>
            <p:ph type="sldNum" sz="quarter" idx="10"/>
          </p:nvPr>
        </p:nvSpPr>
        <p:spPr/>
        <p:txBody>
          <a:bodyPr/>
          <a:lstStyle/>
          <a:p>
            <a:fld id="{8F72F992-7936-4A1C-8BD7-1F475BB6CA37}" type="slidenum">
              <a:rPr lang="en-US" smtClean="0"/>
              <a:t>2</a:t>
            </a:fld>
            <a:endParaRPr lang="en-US"/>
          </a:p>
        </p:txBody>
      </p:sp>
    </p:spTree>
    <p:extLst>
      <p:ext uri="{BB962C8B-B14F-4D97-AF65-F5344CB8AC3E}">
        <p14:creationId xmlns:p14="http://schemas.microsoft.com/office/powerpoint/2010/main" val="103967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idea behind SRM: if you reflect more sunlight back to space, you will cool the planet.  </a:t>
            </a:r>
          </a:p>
          <a:p>
            <a:r>
              <a:rPr lang="en-US" baseline="0" dirty="0" smtClean="0"/>
              <a:t>There are a few ideas for how one could do this.  This particular graphic comes from recent US Natl Ac report; one might be able to make some clouds over the ocean brighter, it’s possible that you could reduce cirrus cloud cover, which would result in cooling, and the one that I will focus on is stratospheric aerosols – putting small reflective droplets high enough in the Earth’s atmosphere that they stay there for a while; of order a year if you inject in the tropics, less if you inject at higher latitudes.  </a:t>
            </a:r>
          </a:p>
          <a:p>
            <a:r>
              <a:rPr lang="en-US" baseline="0" dirty="0" smtClean="0"/>
              <a:t>We know that this would cool because nature does this every now and then – the picture here is from the eruption of Mt. Pinatubo in the </a:t>
            </a:r>
            <a:r>
              <a:rPr lang="en-US" baseline="0" dirty="0" err="1" smtClean="0"/>
              <a:t>Phillippinnes</a:t>
            </a:r>
            <a:r>
              <a:rPr lang="en-US" baseline="0" dirty="0" smtClean="0"/>
              <a:t> that erupted in 1991, and cooled the planet by of order half a degree </a:t>
            </a:r>
            <a:r>
              <a:rPr lang="en-US" baseline="0" dirty="0" err="1" smtClean="0"/>
              <a:t>Celcius</a:t>
            </a:r>
            <a:r>
              <a:rPr lang="en-US" baseline="0" dirty="0" smtClean="0"/>
              <a:t> the following year.  </a:t>
            </a:r>
          </a:p>
          <a:p>
            <a:r>
              <a:rPr lang="en-US" baseline="0" dirty="0" smtClean="0"/>
              <a:t>In principle you could get the same effect by flying aircraft into the stratosphere; most of the research has focused on doing this at lower latitudes, and you’d need to develop new aircraft to do that.  But one could also put the aerosols into the stratosphere at higher latitudes, like where we are now – and that could be done with existing aircraft.</a:t>
            </a:r>
            <a:endParaRPr lang="en-US" dirty="0"/>
          </a:p>
        </p:txBody>
      </p:sp>
      <p:sp>
        <p:nvSpPr>
          <p:cNvPr id="4" name="Slide Number Placeholder 3"/>
          <p:cNvSpPr>
            <a:spLocks noGrp="1"/>
          </p:cNvSpPr>
          <p:nvPr>
            <p:ph type="sldNum" sz="quarter" idx="10"/>
          </p:nvPr>
        </p:nvSpPr>
        <p:spPr/>
        <p:txBody>
          <a:bodyPr/>
          <a:lstStyle/>
          <a:p>
            <a:fld id="{82122004-7F4D-4C3C-9A3D-7C1527F4CE1F}" type="slidenum">
              <a:rPr lang="en-US" smtClean="0"/>
              <a:t>3</a:t>
            </a:fld>
            <a:endParaRPr lang="en-US"/>
          </a:p>
        </p:txBody>
      </p:sp>
    </p:spTree>
    <p:extLst>
      <p:ext uri="{BB962C8B-B14F-4D97-AF65-F5344CB8AC3E}">
        <p14:creationId xmlns:p14="http://schemas.microsoft.com/office/powerpoint/2010/main" val="159770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 I talk too much about governance, just one slide showing some modeling results</a:t>
            </a:r>
            <a:r>
              <a:rPr lang="en-US" baseline="0" dirty="0" smtClean="0"/>
              <a:t> to put SRM in context.  This happens to be for SAI, in one model; on the left is the patterns of temperature and precipitation change you’d get if you allow the climate to warm by a degree, and on the right, on the same scale, is if you offset that warming with stratospheric aerosols.  Fundamentally, this is why people talk about this, because the modeling suggests that it could reduce a lot of climate impacts.  The details matter, though.  First, of course, the modeling is uncertain, and putting up any plot like this might make this seem more real than it should.  And second, while on average there’s a lot less change in the right column, note for example that in this simulation India is dryer.</a:t>
            </a:r>
          </a:p>
          <a:p>
            <a:endParaRPr lang="en-US" baseline="0" dirty="0" smtClean="0"/>
          </a:p>
          <a:p>
            <a:r>
              <a:rPr lang="en-US" baseline="0" dirty="0" smtClean="0"/>
              <a:t>And just to make things a bit more complicated, the details – things like the precipitation change over India, depend on details of how things are done, so for SAI, changing the time of year that you inject aerosols or the latitudes or how much you do can give you a result where the precipitation over India is unchanged, but maybe it’s worse somewhere else.  The reason to point that out is simply to point out that this isn’t just “one thing”.</a:t>
            </a:r>
            <a:endParaRPr lang="en-US" dirty="0"/>
          </a:p>
        </p:txBody>
      </p:sp>
      <p:sp>
        <p:nvSpPr>
          <p:cNvPr id="4" name="Slide Number Placeholder 3"/>
          <p:cNvSpPr>
            <a:spLocks noGrp="1"/>
          </p:cNvSpPr>
          <p:nvPr>
            <p:ph type="sldNum" sz="quarter" idx="10"/>
          </p:nvPr>
        </p:nvSpPr>
        <p:spPr/>
        <p:txBody>
          <a:bodyPr/>
          <a:lstStyle/>
          <a:p>
            <a:fld id="{C8BC4021-1186-4464-B454-F2749064B5F6}" type="slidenum">
              <a:rPr lang="en-US" smtClean="0"/>
              <a:t>5</a:t>
            </a:fld>
            <a:endParaRPr lang="en-US"/>
          </a:p>
        </p:txBody>
      </p:sp>
    </p:spTree>
    <p:extLst>
      <p:ext uri="{BB962C8B-B14F-4D97-AF65-F5344CB8AC3E}">
        <p14:creationId xmlns:p14="http://schemas.microsoft.com/office/powerpoint/2010/main" val="70067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22004-7F4D-4C3C-9A3D-7C1527F4CE1F}" type="slidenum">
              <a:rPr lang="en-US" smtClean="0"/>
              <a:t>6</a:t>
            </a:fld>
            <a:endParaRPr lang="en-US"/>
          </a:p>
        </p:txBody>
      </p:sp>
    </p:spTree>
    <p:extLst>
      <p:ext uri="{BB962C8B-B14F-4D97-AF65-F5344CB8AC3E}">
        <p14:creationId xmlns:p14="http://schemas.microsoft.com/office/powerpoint/2010/main" val="72184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2182b0d42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2182b0d42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Credit (obviously) to Wake Smith</a:t>
            </a:r>
            <a:endParaRPr/>
          </a:p>
        </p:txBody>
      </p:sp>
      <p:sp>
        <p:nvSpPr>
          <p:cNvPr id="591" name="Google Shape;591;g12182b0d42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351138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22004-7F4D-4C3C-9A3D-7C1527F4CE1F}" type="slidenum">
              <a:rPr lang="en-US" smtClean="0"/>
              <a:t>8</a:t>
            </a:fld>
            <a:endParaRPr lang="en-US"/>
          </a:p>
        </p:txBody>
      </p:sp>
    </p:spTree>
    <p:extLst>
      <p:ext uri="{BB962C8B-B14F-4D97-AF65-F5344CB8AC3E}">
        <p14:creationId xmlns:p14="http://schemas.microsoft.com/office/powerpoint/2010/main" val="112193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22004-7F4D-4C3C-9A3D-7C1527F4CE1F}" type="slidenum">
              <a:rPr lang="en-US" smtClean="0"/>
              <a:t>15</a:t>
            </a:fld>
            <a:endParaRPr lang="en-US"/>
          </a:p>
        </p:txBody>
      </p:sp>
    </p:spTree>
    <p:extLst>
      <p:ext uri="{BB962C8B-B14F-4D97-AF65-F5344CB8AC3E}">
        <p14:creationId xmlns:p14="http://schemas.microsoft.com/office/powerpoint/2010/main" val="400432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ct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2C1587-DA55-48ED-939A-2F3981DF1D38}"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331168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2C1587-DA55-48ED-939A-2F3981DF1D38}"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286905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2C1587-DA55-48ED-939A-2F3981DF1D38}"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1127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947207"/>
          </a:xfrm>
        </p:spPr>
        <p:txBody>
          <a:bodyPr>
            <a:normAutofit/>
          </a:bodyPr>
          <a:lstStyle>
            <a:lvl1pPr algn="ctr">
              <a:defRPr sz="3600">
                <a:solidFill>
                  <a:srgbClr val="0000FF"/>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473203"/>
            <a:ext cx="10515600" cy="47037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n-lt"/>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800">
                <a:latin typeface="+mn-lt"/>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atin typeface="+mn-lt"/>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atin typeface="+mn-lt"/>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atin typeface="+mn-lt"/>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Fifth level</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fld id="{E92C1587-DA55-48ED-939A-2F3981DF1D38}"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167279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2C1587-DA55-48ED-939A-2F3981DF1D38}"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28178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415521"/>
            <a:ext cx="5181600" cy="4761442"/>
          </a:xfrm>
        </p:spPr>
        <p:txBody>
          <a:bodyPr/>
          <a:lstStyle>
            <a:lvl1pPr>
              <a:defRPr sz="2000"/>
            </a:lvl1pPr>
            <a:lvl2pPr>
              <a:defRPr sz="1800"/>
            </a:lvl2pPr>
            <a:lvl3pPr>
              <a:defRPr sz="1600"/>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415521"/>
            <a:ext cx="5181600" cy="4761442"/>
          </a:xfrm>
        </p:spPr>
        <p:txBody>
          <a:bodyPr/>
          <a:lstStyle>
            <a:lvl1pPr>
              <a:defRPr sz="2000"/>
            </a:lvl1pPr>
            <a:lvl2pPr>
              <a:defRPr sz="1800"/>
            </a:lvl2pPr>
            <a:lvl3pPr>
              <a:defRPr sz="1600"/>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2C1587-DA55-48ED-939A-2F3981DF1D38}"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247771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2C1587-DA55-48ED-939A-2F3981DF1D38}"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126050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2C1587-DA55-48ED-939A-2F3981DF1D38}"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222576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1587-DA55-48ED-939A-2F3981DF1D38}"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203224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2C1587-DA55-48ED-939A-2F3981DF1D38}"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142166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2C1587-DA55-48ED-939A-2F3981DF1D38}"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8148-E372-4F19-A478-9EC344E5A61F}" type="slidenum">
              <a:rPr lang="en-US" smtClean="0"/>
              <a:t>‹#›</a:t>
            </a:fld>
            <a:endParaRPr lang="en-US"/>
          </a:p>
        </p:txBody>
      </p:sp>
    </p:spTree>
    <p:extLst>
      <p:ext uri="{BB962C8B-B14F-4D97-AF65-F5344CB8AC3E}">
        <p14:creationId xmlns:p14="http://schemas.microsoft.com/office/powerpoint/2010/main" val="116170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87100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422402"/>
            <a:ext cx="10515600" cy="4754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prstClr val="black"/>
                </a:solidFill>
                <a:effectLst/>
                <a:uLnTx/>
                <a:uFillTx/>
                <a:latin typeface="+mn-lt"/>
                <a:ea typeface="+mn-ea"/>
                <a:cs typeface="+mn-cs"/>
              </a:rPr>
              <a:t>Fifth level</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1587-DA55-48ED-939A-2F3981DF1D38}" type="datetimeFigureOut">
              <a:rPr lang="en-US" smtClean="0"/>
              <a:t>8/19/2022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78148-E372-4F19-A478-9EC344E5A61F}" type="slidenum">
              <a:rPr lang="en-US" smtClean="0"/>
              <a:t>‹#›</a:t>
            </a:fld>
            <a:endParaRPr lang="en-U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895" y="25404"/>
            <a:ext cx="944195" cy="906752"/>
          </a:xfrm>
          <a:prstGeom prst="rect">
            <a:avLst/>
          </a:prstGeom>
        </p:spPr>
      </p:pic>
    </p:spTree>
    <p:extLst>
      <p:ext uri="{BB962C8B-B14F-4D97-AF65-F5344CB8AC3E}">
        <p14:creationId xmlns:p14="http://schemas.microsoft.com/office/powerpoint/2010/main" val="162314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600" b="1" kern="1200">
          <a:solidFill>
            <a:srgbClr val="0000FF"/>
          </a:solidFill>
          <a:latin typeface="+mn-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2" y="-709041"/>
            <a:ext cx="12272062" cy="7567041"/>
          </a:xfrm>
          <a:prstGeom prst="rect">
            <a:avLst/>
          </a:prstGeom>
        </p:spPr>
      </p:pic>
      <p:sp>
        <p:nvSpPr>
          <p:cNvPr id="7" name="Title 6"/>
          <p:cNvSpPr>
            <a:spLocks noGrp="1"/>
          </p:cNvSpPr>
          <p:nvPr>
            <p:ph type="ctrTitle"/>
          </p:nvPr>
        </p:nvSpPr>
        <p:spPr>
          <a:xfrm>
            <a:off x="26894" y="-252410"/>
            <a:ext cx="12138212" cy="2387600"/>
          </a:xfrm>
        </p:spPr>
        <p:txBody>
          <a:bodyPr>
            <a:normAutofit/>
          </a:bodyPr>
          <a:lstStyle/>
          <a:p>
            <a:r>
              <a:rPr lang="en-US" dirty="0" smtClean="0">
                <a:solidFill>
                  <a:srgbClr val="002060"/>
                </a:solidFill>
              </a:rPr>
              <a:t>Reflecting Sunlight</a:t>
            </a:r>
            <a:endParaRPr lang="en-US" sz="4800" dirty="0">
              <a:solidFill>
                <a:srgbClr val="002060"/>
              </a:solidFill>
            </a:endParaRPr>
          </a:p>
        </p:txBody>
      </p:sp>
      <p:sp>
        <p:nvSpPr>
          <p:cNvPr id="8" name="Subtitle 7"/>
          <p:cNvSpPr>
            <a:spLocks noGrp="1"/>
          </p:cNvSpPr>
          <p:nvPr>
            <p:ph type="subTitle" idx="1"/>
          </p:nvPr>
        </p:nvSpPr>
        <p:spPr>
          <a:xfrm>
            <a:off x="228217" y="4883154"/>
            <a:ext cx="9144000" cy="1655762"/>
          </a:xfrm>
        </p:spPr>
        <p:txBody>
          <a:bodyPr/>
          <a:lstStyle/>
          <a:p>
            <a:pPr marL="0" lvl="0" indent="0" algn="l">
              <a:spcBef>
                <a:spcPts val="0"/>
              </a:spcBef>
              <a:buNone/>
            </a:pPr>
            <a:r>
              <a:rPr lang="en-US" sz="3600" b="1" dirty="0" smtClean="0">
                <a:solidFill>
                  <a:srgbClr val="FFFF00"/>
                </a:solidFill>
              </a:rPr>
              <a:t>Douglas MacMartin</a:t>
            </a:r>
          </a:p>
          <a:p>
            <a:pPr marL="0" lvl="0" indent="0" algn="l">
              <a:spcBef>
                <a:spcPts val="0"/>
              </a:spcBef>
              <a:buNone/>
            </a:pPr>
            <a:r>
              <a:rPr lang="en-US" sz="3200" b="1" dirty="0" smtClean="0">
                <a:solidFill>
                  <a:srgbClr val="FFFF00"/>
                </a:solidFill>
              </a:rPr>
              <a:t>Mechanical &amp; Aerospace Engineering, </a:t>
            </a:r>
            <a:br>
              <a:rPr lang="en-US" sz="3200" b="1" dirty="0" smtClean="0">
                <a:solidFill>
                  <a:srgbClr val="FFFF00"/>
                </a:solidFill>
              </a:rPr>
            </a:br>
            <a:r>
              <a:rPr lang="en-US" sz="3200" b="1" dirty="0" smtClean="0">
                <a:solidFill>
                  <a:srgbClr val="FFFF00"/>
                </a:solidFill>
              </a:rPr>
              <a:t>Cornell University</a:t>
            </a:r>
          </a:p>
          <a:p>
            <a:pPr marL="0" lvl="0" indent="0" algn="ctr">
              <a:spcBef>
                <a:spcPts val="0"/>
              </a:spcBef>
              <a:buNone/>
            </a:pPr>
            <a:endParaRPr lang="en-US" sz="1800" b="1" dirty="0" smtClean="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319564D9-9B02-4259-B9A4-25DDD34061A9}" type="slidenum">
              <a:rPr lang="en-US" smtClean="0"/>
              <a:t>1</a:t>
            </a:fld>
            <a:endParaRPr lang="en-US" dirty="0"/>
          </a:p>
        </p:txBody>
      </p:sp>
      <p:sp>
        <p:nvSpPr>
          <p:cNvPr id="3" name="TextBox 2"/>
          <p:cNvSpPr txBox="1"/>
          <p:nvPr/>
        </p:nvSpPr>
        <p:spPr>
          <a:xfrm>
            <a:off x="8038619" y="4413155"/>
            <a:ext cx="4153381" cy="2308324"/>
          </a:xfrm>
          <a:prstGeom prst="rect">
            <a:avLst/>
          </a:prstGeom>
          <a:noFill/>
        </p:spPr>
        <p:txBody>
          <a:bodyPr wrap="none" rtlCol="0">
            <a:spAutoFit/>
          </a:bodyPr>
          <a:lstStyle/>
          <a:p>
            <a:r>
              <a:rPr lang="en-US" sz="2400" dirty="0" smtClean="0">
                <a:solidFill>
                  <a:schemeClr val="bg1"/>
                </a:solidFill>
              </a:rPr>
              <a:t>Also referred to as </a:t>
            </a:r>
          </a:p>
          <a:p>
            <a:pPr marL="342900" indent="-342900">
              <a:buFont typeface="Arial" panose="020B0604020202020204" pitchFamily="34" charset="0"/>
              <a:buChar char="•"/>
            </a:pPr>
            <a:r>
              <a:rPr lang="en-US" sz="2400" dirty="0" smtClean="0">
                <a:solidFill>
                  <a:schemeClr val="bg1"/>
                </a:solidFill>
              </a:rPr>
              <a:t>Solar Geoengineering, </a:t>
            </a:r>
          </a:p>
          <a:p>
            <a:pPr marL="342900" indent="-342900">
              <a:buFont typeface="Arial" panose="020B0604020202020204" pitchFamily="34" charset="0"/>
              <a:buChar char="•"/>
            </a:pPr>
            <a:r>
              <a:rPr lang="en-US" sz="2400" dirty="0" smtClean="0">
                <a:solidFill>
                  <a:schemeClr val="bg1"/>
                </a:solidFill>
              </a:rPr>
              <a:t>Solar Radiation Modification,</a:t>
            </a:r>
          </a:p>
          <a:p>
            <a:pPr marL="342900" indent="-342900">
              <a:buFont typeface="Arial" panose="020B0604020202020204" pitchFamily="34" charset="0"/>
              <a:buChar char="•"/>
            </a:pPr>
            <a:r>
              <a:rPr lang="en-US" sz="2400" dirty="0" smtClean="0">
                <a:solidFill>
                  <a:schemeClr val="bg1"/>
                </a:solidFill>
              </a:rPr>
              <a:t>Solar Climate Intervention</a:t>
            </a:r>
          </a:p>
          <a:p>
            <a:pPr marL="342900" indent="-342900">
              <a:buFont typeface="Arial" panose="020B0604020202020204" pitchFamily="34" charset="0"/>
              <a:buChar char="•"/>
            </a:pPr>
            <a:r>
              <a:rPr lang="en-US" sz="2400" dirty="0" smtClean="0">
                <a:solidFill>
                  <a:schemeClr val="bg1"/>
                </a:solidFill>
              </a:rPr>
              <a:t>Sunlight Reflection Methods</a:t>
            </a:r>
          </a:p>
          <a:p>
            <a:pPr marL="342900" indent="-342900">
              <a:buFont typeface="Arial" panose="020B0604020202020204" pitchFamily="34" charset="0"/>
              <a:buChar char="•"/>
            </a:pPr>
            <a:r>
              <a:rPr lang="en-US" sz="2400" dirty="0" smtClean="0">
                <a:solidFill>
                  <a:schemeClr val="bg1"/>
                </a:solidFill>
              </a:rPr>
              <a:t>Climate Engineering</a:t>
            </a:r>
            <a:endParaRPr lang="en-US" sz="2400" dirty="0">
              <a:solidFill>
                <a:schemeClr val="bg1"/>
              </a:solidFill>
            </a:endParaRPr>
          </a:p>
        </p:txBody>
      </p:sp>
    </p:spTree>
    <p:extLst>
      <p:ext uri="{BB962C8B-B14F-4D97-AF65-F5344CB8AC3E}">
        <p14:creationId xmlns:p14="http://schemas.microsoft.com/office/powerpoint/2010/main" val="2900863817"/>
      </p:ext>
    </p:extLst>
  </p:cSld>
  <p:clrMapOvr>
    <a:masterClrMapping/>
  </p:clrMapOvr>
  <mc:AlternateContent xmlns:mc="http://schemas.openxmlformats.org/markup-compatibility/2006">
    <mc:Choice xmlns:p14="http://schemas.microsoft.com/office/powerpoint/2010/main" Requires="p14">
      <p:transition spd="slow" p14:dur="2000" advTm="60670"/>
    </mc:Choice>
    <mc:Fallback>
      <p:transition spd="slow" advTm="6067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10515600" cy="1371599"/>
          </a:xfrm>
        </p:spPr>
        <p:txBody>
          <a:bodyPr>
            <a:normAutofit/>
          </a:bodyPr>
          <a:lstStyle/>
          <a:p>
            <a:r>
              <a:rPr lang="en-US" dirty="0" smtClean="0"/>
              <a:t>What do we need to know</a:t>
            </a:r>
            <a:r>
              <a:rPr lang="en-US" dirty="0" smtClean="0"/>
              <a:t>?</a:t>
            </a:r>
            <a:br>
              <a:rPr lang="en-US" dirty="0" smtClean="0"/>
            </a:br>
            <a:r>
              <a:rPr lang="en-US" dirty="0" smtClean="0"/>
              <a:t>(Physical sciences focus)</a:t>
            </a:r>
            <a:endParaRPr lang="en-US" dirty="0"/>
          </a:p>
        </p:txBody>
      </p:sp>
      <p:sp>
        <p:nvSpPr>
          <p:cNvPr id="3" name="Content Placeholder 2"/>
          <p:cNvSpPr>
            <a:spLocks noGrp="1"/>
          </p:cNvSpPr>
          <p:nvPr>
            <p:ph idx="1"/>
          </p:nvPr>
        </p:nvSpPr>
        <p:spPr>
          <a:xfrm>
            <a:off x="838200" y="1312337"/>
            <a:ext cx="10515600" cy="5225196"/>
          </a:xfrm>
        </p:spPr>
        <p:txBody>
          <a:bodyPr>
            <a:normAutofit/>
          </a:bodyPr>
          <a:lstStyle/>
          <a:p>
            <a:r>
              <a:rPr lang="en-US" sz="2400" dirty="0" smtClean="0"/>
              <a:t>What </a:t>
            </a:r>
            <a:r>
              <a:rPr lang="en-US" sz="2400" dirty="0" smtClean="0"/>
              <a:t>is our best estimate of the effects on things we care about?</a:t>
            </a:r>
          </a:p>
          <a:p>
            <a:pPr lvl="1"/>
            <a:r>
              <a:rPr lang="en-US" sz="2200" dirty="0" smtClean="0"/>
              <a:t>Both the “good” and the “bad</a:t>
            </a:r>
            <a:r>
              <a:rPr lang="en-US" sz="2200" dirty="0" smtClean="0"/>
              <a:t>”</a:t>
            </a:r>
            <a:endParaRPr lang="en-US" sz="2200" dirty="0" smtClean="0"/>
          </a:p>
          <a:p>
            <a:endParaRPr lang="en-US" sz="2400" dirty="0" smtClean="0"/>
          </a:p>
          <a:p>
            <a:r>
              <a:rPr lang="en-US" sz="2400" dirty="0" smtClean="0"/>
              <a:t>How confident are we?  What are the risks?</a:t>
            </a:r>
          </a:p>
          <a:p>
            <a:pPr lvl="1"/>
            <a:r>
              <a:rPr lang="en-US" sz="2200" dirty="0" smtClean="0"/>
              <a:t>How might one improve confidence?  What are the limits?</a:t>
            </a:r>
          </a:p>
          <a:p>
            <a:endParaRPr lang="en-US" sz="2400" dirty="0" smtClean="0"/>
          </a:p>
          <a:p>
            <a:r>
              <a:rPr lang="en-US" sz="2400" dirty="0" smtClean="0"/>
              <a:t>How </a:t>
            </a:r>
            <a:r>
              <a:rPr lang="en-US" sz="2400" dirty="0"/>
              <a:t>do </a:t>
            </a:r>
            <a:r>
              <a:rPr lang="en-US" sz="2400" dirty="0" smtClean="0"/>
              <a:t>these answers </a:t>
            </a:r>
            <a:r>
              <a:rPr lang="en-US" sz="2400" dirty="0"/>
              <a:t>depend </a:t>
            </a:r>
            <a:r>
              <a:rPr lang="en-US" sz="2400" dirty="0" smtClean="0"/>
              <a:t>on scenarios and choices?</a:t>
            </a:r>
          </a:p>
          <a:p>
            <a:pPr lvl="1"/>
            <a:r>
              <a:rPr lang="en-US" sz="2200" dirty="0" smtClean="0"/>
              <a:t>How much cooling, also how it is done.</a:t>
            </a:r>
            <a:endParaRPr lang="en-US" sz="2200" dirty="0"/>
          </a:p>
          <a:p>
            <a:endParaRPr lang="en-US" sz="2400" dirty="0" smtClean="0"/>
          </a:p>
          <a:p>
            <a:r>
              <a:rPr lang="en-US" sz="2400" dirty="0" smtClean="0"/>
              <a:t>What governance can </a:t>
            </a:r>
            <a:r>
              <a:rPr lang="en-US" sz="2400" dirty="0" smtClean="0"/>
              <a:t>improve the odds of </a:t>
            </a:r>
            <a:r>
              <a:rPr lang="en-US" sz="2400" dirty="0" smtClean="0"/>
              <a:t>making “good</a:t>
            </a:r>
            <a:r>
              <a:rPr lang="en-US" sz="2400" dirty="0" smtClean="0"/>
              <a:t>” </a:t>
            </a:r>
            <a:r>
              <a:rPr lang="en-US" sz="2400" dirty="0" smtClean="0"/>
              <a:t>choices </a:t>
            </a:r>
            <a:r>
              <a:rPr lang="en-US" sz="2400" dirty="0" smtClean="0"/>
              <a:t>and reduce the odds of “bad” </a:t>
            </a:r>
            <a:r>
              <a:rPr lang="en-US" sz="2400" dirty="0" smtClean="0"/>
              <a:t>ones?</a:t>
            </a:r>
          </a:p>
          <a:p>
            <a:pPr lvl="1"/>
            <a:r>
              <a:rPr lang="en-US" sz="2200" dirty="0" smtClean="0"/>
              <a:t>Both governance of research and governance of deployment decisions</a:t>
            </a:r>
            <a:endParaRPr lang="en-US" sz="2200" dirty="0"/>
          </a:p>
        </p:txBody>
      </p:sp>
    </p:spTree>
    <p:custDataLst>
      <p:tags r:id="rId1"/>
    </p:custDataLst>
    <p:extLst>
      <p:ext uri="{BB962C8B-B14F-4D97-AF65-F5344CB8AC3E}">
        <p14:creationId xmlns:p14="http://schemas.microsoft.com/office/powerpoint/2010/main" val="1972711916"/>
      </p:ext>
    </p:extLst>
  </p:cSld>
  <p:clrMapOvr>
    <a:masterClrMapping/>
  </p:clrMapOvr>
  <mc:AlternateContent xmlns:mc="http://schemas.openxmlformats.org/markup-compatibility/2006">
    <mc:Choice xmlns:p14="http://schemas.microsoft.com/office/powerpoint/2010/main" Requires="p14">
      <p:transition spd="slow" p14:dur="2000" advTm="23174"/>
    </mc:Choice>
    <mc:Fallback>
      <p:transition spd="slow" advTm="23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Needs (Physical Sciences)</a:t>
            </a:r>
            <a:endParaRPr lang="en-US" dirty="0"/>
          </a:p>
        </p:txBody>
      </p:sp>
      <p:sp>
        <p:nvSpPr>
          <p:cNvPr id="4" name="Content Placeholder 3"/>
          <p:cNvSpPr>
            <a:spLocks noGrp="1"/>
          </p:cNvSpPr>
          <p:nvPr>
            <p:ph idx="1"/>
          </p:nvPr>
        </p:nvSpPr>
        <p:spPr>
          <a:xfrm>
            <a:off x="838200" y="1312336"/>
            <a:ext cx="10515600" cy="5231339"/>
          </a:xfrm>
        </p:spPr>
        <p:txBody>
          <a:bodyPr>
            <a:normAutofit/>
          </a:bodyPr>
          <a:lstStyle/>
          <a:p>
            <a:r>
              <a:rPr lang="en-US" dirty="0" smtClean="0"/>
              <a:t>Assessment</a:t>
            </a:r>
          </a:p>
          <a:p>
            <a:pPr lvl="1"/>
            <a:r>
              <a:rPr lang="en-US" dirty="0" smtClean="0"/>
              <a:t>Develop </a:t>
            </a:r>
            <a:r>
              <a:rPr lang="en-US" dirty="0" smtClean="0"/>
              <a:t>broader set of scenarios</a:t>
            </a:r>
            <a:endParaRPr lang="en-US" dirty="0" smtClean="0"/>
          </a:p>
          <a:p>
            <a:pPr lvl="1"/>
            <a:r>
              <a:rPr lang="en-US" dirty="0" smtClean="0"/>
              <a:t>Climate </a:t>
            </a:r>
            <a:r>
              <a:rPr lang="en-US" dirty="0" smtClean="0"/>
              <a:t>modeling; understand physics</a:t>
            </a:r>
            <a:endParaRPr lang="en-US" dirty="0" smtClean="0"/>
          </a:p>
          <a:p>
            <a:pPr lvl="1"/>
            <a:r>
              <a:rPr lang="en-US" dirty="0" smtClean="0"/>
              <a:t>Impacts: Follow </a:t>
            </a:r>
            <a:r>
              <a:rPr lang="en-US" dirty="0" smtClean="0"/>
              <a:t>through to things that matter…</a:t>
            </a:r>
          </a:p>
          <a:p>
            <a:r>
              <a:rPr lang="en-US" dirty="0" smtClean="0"/>
              <a:t>Assess </a:t>
            </a:r>
            <a:r>
              <a:rPr lang="en-US" dirty="0" smtClean="0"/>
              <a:t>uncertainty / risks</a:t>
            </a:r>
            <a:endParaRPr lang="en-US" dirty="0" smtClean="0"/>
          </a:p>
          <a:p>
            <a:pPr lvl="1"/>
            <a:r>
              <a:rPr lang="en-US" dirty="0" smtClean="0"/>
              <a:t>Systematic assessment of risks</a:t>
            </a:r>
          </a:p>
          <a:p>
            <a:r>
              <a:rPr lang="en-US" dirty="0" smtClean="0"/>
              <a:t>Improve projections</a:t>
            </a:r>
          </a:p>
          <a:p>
            <a:pPr lvl="1"/>
            <a:r>
              <a:rPr lang="en-US" dirty="0" smtClean="0"/>
              <a:t>Improve </a:t>
            </a:r>
            <a:r>
              <a:rPr lang="en-US" dirty="0" smtClean="0"/>
              <a:t>models (not just climate models)</a:t>
            </a:r>
            <a:endParaRPr lang="en-US" dirty="0" smtClean="0"/>
          </a:p>
          <a:p>
            <a:pPr lvl="1"/>
            <a:r>
              <a:rPr lang="en-US" dirty="0" smtClean="0"/>
              <a:t>Additional observations</a:t>
            </a:r>
          </a:p>
          <a:p>
            <a:pPr lvl="1"/>
            <a:r>
              <a:rPr lang="en-US" dirty="0" smtClean="0"/>
              <a:t>Small-scale experiments</a:t>
            </a:r>
          </a:p>
          <a:p>
            <a:r>
              <a:rPr lang="en-US" dirty="0" smtClean="0"/>
              <a:t>Understand what deployment might look like</a:t>
            </a:r>
          </a:p>
          <a:p>
            <a:pPr lvl="1"/>
            <a:r>
              <a:rPr lang="en-US" dirty="0" smtClean="0"/>
              <a:t>How to deploy</a:t>
            </a:r>
          </a:p>
          <a:p>
            <a:pPr lvl="1"/>
            <a:r>
              <a:rPr lang="en-US" dirty="0" smtClean="0"/>
              <a:t>Monitoring needs</a:t>
            </a:r>
          </a:p>
          <a:p>
            <a:pPr lvl="1"/>
            <a:r>
              <a:rPr lang="en-US" dirty="0" smtClean="0"/>
              <a:t>Attribution?</a:t>
            </a:r>
            <a:endParaRPr lang="en-US" dirty="0"/>
          </a:p>
        </p:txBody>
      </p:sp>
      <p:sp>
        <p:nvSpPr>
          <p:cNvPr id="5" name="Right Brace 4"/>
          <p:cNvSpPr/>
          <p:nvPr/>
        </p:nvSpPr>
        <p:spPr>
          <a:xfrm>
            <a:off x="6305385" y="1473203"/>
            <a:ext cx="477078" cy="4715123"/>
          </a:xfrm>
          <a:prstGeom prst="rightBrace">
            <a:avLst>
              <a:gd name="adj1" fmla="val 3500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132320" y="3429000"/>
            <a:ext cx="442092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These all need to be integrated</a:t>
            </a:r>
          </a:p>
          <a:p>
            <a:pPr marL="285750" indent="-285750">
              <a:buFont typeface="Arial" panose="020B0604020202020204" pitchFamily="34" charset="0"/>
              <a:buChar char="•"/>
            </a:pPr>
            <a:r>
              <a:rPr lang="en-US" sz="2000" dirty="0" smtClean="0"/>
              <a:t>These need to be integrated with the human </a:t>
            </a:r>
            <a:r>
              <a:rPr lang="en-US" sz="2000" dirty="0" smtClean="0"/>
              <a:t>dimension</a:t>
            </a:r>
          </a:p>
          <a:p>
            <a:pPr marL="285750" indent="-285750">
              <a:buFont typeface="Arial" panose="020B0604020202020204" pitchFamily="34" charset="0"/>
              <a:buChar char="•"/>
            </a:pPr>
            <a:r>
              <a:rPr lang="en-US" sz="2000" dirty="0" smtClean="0"/>
              <a:t>Research needs to be global</a:t>
            </a:r>
            <a:endParaRPr lang="en-US" sz="2000" dirty="0"/>
          </a:p>
        </p:txBody>
      </p:sp>
    </p:spTree>
    <p:extLst>
      <p:ext uri="{BB962C8B-B14F-4D97-AF65-F5344CB8AC3E}">
        <p14:creationId xmlns:p14="http://schemas.microsoft.com/office/powerpoint/2010/main" val="509480752"/>
      </p:ext>
    </p:extLst>
  </p:cSld>
  <p:clrMapOvr>
    <a:masterClrMapping/>
  </p:clrMapOvr>
  <mc:AlternateContent xmlns:mc="http://schemas.openxmlformats.org/markup-compatibility/2006">
    <mc:Choice xmlns:p14="http://schemas.microsoft.com/office/powerpoint/2010/main" Requires="p14">
      <p:transition spd="slow" p14:dur="2000" advTm="47536"/>
    </mc:Choice>
    <mc:Fallback>
      <p:transition spd="slow" advTm="4753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400" dirty="0" smtClean="0"/>
              <a:t>“We” may need to think about all of the options… </a:t>
            </a:r>
          </a:p>
          <a:p>
            <a:pPr lvl="1"/>
            <a:r>
              <a:rPr lang="en-US" sz="2000" dirty="0" smtClean="0"/>
              <a:t>Some form of SRM is the </a:t>
            </a:r>
            <a:r>
              <a:rPr lang="en-US" sz="2000" i="1" dirty="0" smtClean="0"/>
              <a:t>only</a:t>
            </a:r>
            <a:r>
              <a:rPr lang="en-US" sz="2000" dirty="0" smtClean="0"/>
              <a:t> way to quickly reduce temperatures</a:t>
            </a:r>
          </a:p>
          <a:p>
            <a:pPr lvl="1"/>
            <a:r>
              <a:rPr lang="en-US" sz="2000" dirty="0" smtClean="0"/>
              <a:t>My personal view: We should do the research </a:t>
            </a:r>
            <a:r>
              <a:rPr lang="en-US" sz="2000" i="1" dirty="0" smtClean="0"/>
              <a:t>before</a:t>
            </a:r>
            <a:r>
              <a:rPr lang="en-US" sz="2000" dirty="0" smtClean="0"/>
              <a:t> we are facing hard choices</a:t>
            </a:r>
          </a:p>
          <a:p>
            <a:r>
              <a:rPr lang="en-US" sz="2400" dirty="0" smtClean="0"/>
              <a:t>The hardest part will be how to decide…</a:t>
            </a:r>
          </a:p>
          <a:p>
            <a:pPr lvl="1"/>
            <a:r>
              <a:rPr lang="en-US" sz="2000" dirty="0" smtClean="0"/>
              <a:t>Whose voices are heard?</a:t>
            </a:r>
          </a:p>
          <a:p>
            <a:pPr lvl="1"/>
            <a:r>
              <a:rPr lang="en-US" sz="2000" dirty="0" smtClean="0"/>
              <a:t>How confident do we need to be?</a:t>
            </a:r>
          </a:p>
        </p:txBody>
      </p:sp>
      <p:sp>
        <p:nvSpPr>
          <p:cNvPr id="4" name="Oval 3"/>
          <p:cNvSpPr/>
          <p:nvPr/>
        </p:nvSpPr>
        <p:spPr>
          <a:xfrm>
            <a:off x="1175658" y="1396721"/>
            <a:ext cx="803868" cy="5426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309" y="299015"/>
            <a:ext cx="1311309" cy="646331"/>
          </a:xfrm>
          <a:prstGeom prst="rect">
            <a:avLst/>
          </a:prstGeom>
          <a:noFill/>
        </p:spPr>
        <p:txBody>
          <a:bodyPr wrap="square" rtlCol="0">
            <a:spAutoFit/>
          </a:bodyPr>
          <a:lstStyle/>
          <a:p>
            <a:r>
              <a:rPr lang="en-US" i="1" dirty="0" smtClean="0">
                <a:solidFill>
                  <a:srgbClr val="C00000"/>
                </a:solidFill>
              </a:rPr>
              <a:t>What does this mean?</a:t>
            </a:r>
            <a:endParaRPr lang="en-US" i="1" dirty="0">
              <a:solidFill>
                <a:srgbClr val="C00000"/>
              </a:solidFill>
            </a:endParaRPr>
          </a:p>
        </p:txBody>
      </p:sp>
      <p:sp>
        <p:nvSpPr>
          <p:cNvPr id="7" name="Freeform 6"/>
          <p:cNvSpPr/>
          <p:nvPr/>
        </p:nvSpPr>
        <p:spPr>
          <a:xfrm>
            <a:off x="1979525" y="879231"/>
            <a:ext cx="311499" cy="602901"/>
          </a:xfrm>
          <a:custGeom>
            <a:avLst/>
            <a:gdLst>
              <a:gd name="connsiteX0" fmla="*/ 311499 w 311499"/>
              <a:gd name="connsiteY0" fmla="*/ 0 h 602901"/>
              <a:gd name="connsiteX1" fmla="*/ 180871 w 311499"/>
              <a:gd name="connsiteY1" fmla="*/ 411982 h 602901"/>
              <a:gd name="connsiteX2" fmla="*/ 0 w 311499"/>
              <a:gd name="connsiteY2" fmla="*/ 602901 h 602901"/>
            </a:gdLst>
            <a:ahLst/>
            <a:cxnLst>
              <a:cxn ang="0">
                <a:pos x="connsiteX0" y="connsiteY0"/>
              </a:cxn>
              <a:cxn ang="0">
                <a:pos x="connsiteX1" y="connsiteY1"/>
              </a:cxn>
              <a:cxn ang="0">
                <a:pos x="connsiteX2" y="connsiteY2"/>
              </a:cxn>
            </a:cxnLst>
            <a:rect l="l" t="t" r="r" b="b"/>
            <a:pathLst>
              <a:path w="311499" h="602901">
                <a:moveTo>
                  <a:pt x="311499" y="0"/>
                </a:moveTo>
                <a:cubicBezTo>
                  <a:pt x="272143" y="155749"/>
                  <a:pt x="232787" y="311499"/>
                  <a:pt x="180871" y="411982"/>
                </a:cubicBezTo>
                <a:cubicBezTo>
                  <a:pt x="128954" y="512466"/>
                  <a:pt x="64477" y="557683"/>
                  <a:pt x="0" y="602901"/>
                </a:cubicBezTo>
              </a:path>
            </a:pathLst>
          </a:custGeom>
          <a:noFill/>
          <a:ln w="2540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568085"/>
      </p:ext>
    </p:extLst>
  </p:cSld>
  <p:clrMapOvr>
    <a:masterClrMapping/>
  </p:clrMapOvr>
  <mc:AlternateContent xmlns:mc="http://schemas.openxmlformats.org/markup-compatibility/2006" xmlns:p14="http://schemas.microsoft.com/office/powerpoint/2010/main">
    <mc:Choice Requires="p14">
      <p:transition spd="slow" p14:dur="2000" advTm="3776"/>
    </mc:Choice>
    <mc:Fallback xmlns="">
      <p:transition spd="slow" advTm="37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4736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6705600" cy="944562"/>
          </a:xfrm>
        </p:spPr>
        <p:txBody>
          <a:bodyPr>
            <a:normAutofit/>
          </a:bodyPr>
          <a:lstStyle/>
          <a:p>
            <a:r>
              <a:rPr lang="en-US" sz="3600" dirty="0" smtClean="0">
                <a:solidFill>
                  <a:srgbClr val="3333CC"/>
                </a:solidFill>
                <a:latin typeface="+mn-lt"/>
              </a:rPr>
              <a:t>Key Messages</a:t>
            </a:r>
            <a:endParaRPr lang="en-US" sz="3600" dirty="0">
              <a:solidFill>
                <a:srgbClr val="3333CC"/>
              </a:solidFill>
              <a:latin typeface="+mn-lt"/>
            </a:endParaRPr>
          </a:p>
        </p:txBody>
      </p:sp>
      <p:sp>
        <p:nvSpPr>
          <p:cNvPr id="4" name="Date Placeholder 3"/>
          <p:cNvSpPr>
            <a:spLocks noGrp="1"/>
          </p:cNvSpPr>
          <p:nvPr>
            <p:ph type="dt" sz="half" idx="10"/>
          </p:nvPr>
        </p:nvSpPr>
        <p:spPr/>
        <p:txBody>
          <a:bodyPr/>
          <a:lstStyle/>
          <a:p>
            <a:r>
              <a:rPr lang="en-US" smtClean="0">
                <a:solidFill>
                  <a:srgbClr val="FFFFFF">
                    <a:tint val="75000"/>
                  </a:srgbClr>
                </a:solidFill>
              </a:rPr>
              <a:t>4/10/2021</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D. MacMartin</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F4B3A1B-1812-4BF9-BB58-F0032C73843F}" type="slidenum">
              <a:rPr lang="en-US" smtClean="0">
                <a:solidFill>
                  <a:srgbClr val="FFFFFF">
                    <a:tint val="75000"/>
                  </a:srgbClr>
                </a:solidFill>
              </a:rPr>
              <a:pPr/>
              <a:t>14</a:t>
            </a:fld>
            <a:endParaRPr lang="en-US">
              <a:solidFill>
                <a:srgbClr val="FFFFFF">
                  <a:tint val="75000"/>
                </a:srgbClr>
              </a:solidFill>
            </a:endParaRPr>
          </a:p>
        </p:txBody>
      </p:sp>
      <p:pic>
        <p:nvPicPr>
          <p:cNvPr id="7" name="Picture 6">
            <a:extLst>
              <a:ext uri="{FF2B5EF4-FFF2-40B4-BE49-F238E27FC236}">
                <a16:creationId xmlns:a16="http://schemas.microsoft.com/office/drawing/2014/main" id="{CE25803A-3F23-430D-97C7-7BC9C2879E21}"/>
              </a:ext>
            </a:extLst>
          </p:cNvPr>
          <p:cNvPicPr>
            <a:picLocks noChangeAspect="1"/>
          </p:cNvPicPr>
          <p:nvPr/>
        </p:nvPicPr>
        <p:blipFill>
          <a:blip r:embed="rId2"/>
          <a:stretch>
            <a:fillRect/>
          </a:stretch>
        </p:blipFill>
        <p:spPr>
          <a:xfrm>
            <a:off x="7374" y="-24581"/>
            <a:ext cx="4807264" cy="6908800"/>
          </a:xfrm>
          <a:prstGeom prst="rect">
            <a:avLst/>
          </a:prstGeom>
        </p:spPr>
      </p:pic>
      <p:sp>
        <p:nvSpPr>
          <p:cNvPr id="9" name="Content Placeholder 2"/>
          <p:cNvSpPr txBox="1">
            <a:spLocks/>
          </p:cNvSpPr>
          <p:nvPr/>
        </p:nvSpPr>
        <p:spPr>
          <a:xfrm>
            <a:off x="4953000" y="1600200"/>
            <a:ext cx="7011179" cy="48768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Given the urgent, growing risks of climate change, it is important to understand the feasibility, risks, and benefits of solar geoengineering as a possible addition to the portfolio of response strategies.</a:t>
            </a:r>
          </a:p>
          <a:p>
            <a:pPr marL="342900" indent="-342900">
              <a:spcAft>
                <a:spcPts val="1200"/>
              </a:spcAft>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Solar geoengineering is not a substitute for reducing greenhouse gas emissions. </a:t>
            </a:r>
          </a:p>
          <a:p>
            <a:pPr marL="342900" indent="-342900">
              <a:spcAft>
                <a:spcPts val="1200"/>
              </a:spcAft>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The current state of understanding of solar geoengineering is not sufficient for supporting informed decisions. </a:t>
            </a:r>
          </a:p>
          <a:p>
            <a:pPr marL="342900" indent="-342900">
              <a:spcAft>
                <a:spcPts val="1200"/>
              </a:spcAft>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The U.S. should establish—in coordination with other countries—a transdisciplinary solar geoengineering research program.   The U.S. Global Change Research Program should provide coordination and oversight for this program.</a:t>
            </a:r>
          </a:p>
          <a:p>
            <a:pPr marL="342900" indent="-342900">
              <a:spcAft>
                <a:spcPts val="1200"/>
              </a:spcAft>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Solar geoengineering research should operate under robust research governance.  </a:t>
            </a:r>
          </a:p>
          <a:p>
            <a:pPr>
              <a:spcAft>
                <a:spcPts val="1200"/>
              </a:spcAft>
            </a:pPr>
            <a:endParaRPr 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1755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Messages</a:t>
            </a:r>
            <a:endParaRPr lang="en-US" dirty="0"/>
          </a:p>
        </p:txBody>
      </p:sp>
      <p:sp>
        <p:nvSpPr>
          <p:cNvPr id="4" name="Content Placeholder 3"/>
          <p:cNvSpPr>
            <a:spLocks noGrp="1"/>
          </p:cNvSpPr>
          <p:nvPr>
            <p:ph idx="1"/>
          </p:nvPr>
        </p:nvSpPr>
        <p:spPr/>
        <p:txBody>
          <a:bodyPr/>
          <a:lstStyle/>
          <a:p>
            <a:r>
              <a:rPr lang="en-US" dirty="0" smtClean="0"/>
              <a:t>How this fits with rest of climate policy</a:t>
            </a:r>
          </a:p>
          <a:p>
            <a:r>
              <a:rPr lang="en-US" dirty="0" smtClean="0"/>
              <a:t>What the ideas are, how confident we are</a:t>
            </a:r>
          </a:p>
          <a:p>
            <a:r>
              <a:rPr lang="en-US" dirty="0" smtClean="0"/>
              <a:t>How MCB is different from SAI; regional vs global</a:t>
            </a:r>
          </a:p>
          <a:p>
            <a:r>
              <a:rPr lang="en-US" dirty="0" smtClean="0"/>
              <a:t>Broad state of knowledge</a:t>
            </a:r>
          </a:p>
          <a:p>
            <a:r>
              <a:rPr lang="en-US" dirty="0" smtClean="0"/>
              <a:t>Roughly what they might do.</a:t>
            </a:r>
          </a:p>
          <a:p>
            <a:pPr lvl="1"/>
            <a:r>
              <a:rPr lang="en-US" dirty="0" smtClean="0"/>
              <a:t>Good</a:t>
            </a:r>
          </a:p>
          <a:p>
            <a:pPr lvl="1"/>
            <a:r>
              <a:rPr lang="en-US" dirty="0" smtClean="0"/>
              <a:t>Bad</a:t>
            </a:r>
          </a:p>
          <a:p>
            <a:pPr lvl="1"/>
            <a:r>
              <a:rPr lang="en-US" dirty="0" smtClean="0"/>
              <a:t>Uncertain</a:t>
            </a:r>
          </a:p>
          <a:p>
            <a:r>
              <a:rPr lang="en-US" dirty="0" smtClean="0"/>
              <a:t>Dependence on cooling</a:t>
            </a:r>
          </a:p>
          <a:p>
            <a:r>
              <a:rPr lang="en-US" dirty="0" smtClean="0"/>
              <a:t>Dependence on strategy</a:t>
            </a:r>
          </a:p>
          <a:p>
            <a:r>
              <a:rPr lang="en-US" dirty="0" smtClean="0"/>
              <a:t>Research needs</a:t>
            </a:r>
          </a:p>
          <a:p>
            <a:endParaRPr lang="en-US" dirty="0"/>
          </a:p>
        </p:txBody>
      </p:sp>
    </p:spTree>
    <p:extLst>
      <p:ext uri="{BB962C8B-B14F-4D97-AF65-F5344CB8AC3E}">
        <p14:creationId xmlns:p14="http://schemas.microsoft.com/office/powerpoint/2010/main" val="2264974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701"/>
            <a:ext cx="10515600" cy="5275266"/>
          </a:xfrm>
        </p:spPr>
        <p:txBody>
          <a:bodyPr/>
          <a:lstStyle/>
          <a:p>
            <a:pPr marL="0" indent="0">
              <a:buNone/>
            </a:pPr>
            <a:r>
              <a:rPr lang="en-US" sz="3200" b="1" dirty="0" smtClean="0">
                <a:solidFill>
                  <a:srgbClr val="3333FF"/>
                </a:solidFill>
              </a:rPr>
              <a:t>What do we know?</a:t>
            </a:r>
          </a:p>
          <a:p>
            <a:r>
              <a:rPr lang="en-US" sz="2400" dirty="0" smtClean="0"/>
              <a:t>We can cool the climate</a:t>
            </a:r>
          </a:p>
          <a:p>
            <a:r>
              <a:rPr lang="en-US" sz="2400" dirty="0" smtClean="0"/>
              <a:t>The sign of the effect on many impacts (e.g. sea ice) is clear</a:t>
            </a:r>
          </a:p>
          <a:p>
            <a:r>
              <a:rPr lang="en-US" sz="2400" dirty="0" smtClean="0"/>
              <a:t>There will be some changes to precipitation patterns</a:t>
            </a:r>
          </a:p>
          <a:p>
            <a:r>
              <a:rPr lang="en-US" sz="2400" dirty="0" smtClean="0"/>
              <a:t>There will be other effects, e.g. ozone loss for SAI</a:t>
            </a:r>
          </a:p>
          <a:p>
            <a:r>
              <a:rPr lang="en-US" sz="2400" dirty="0" smtClean="0"/>
              <a:t>We do not know whether/how choices might couple with broader climate policy</a:t>
            </a:r>
          </a:p>
          <a:p>
            <a:endParaRPr lang="en-US" dirty="0"/>
          </a:p>
          <a:p>
            <a:pPr marL="0" indent="0">
              <a:buNone/>
            </a:pPr>
            <a:r>
              <a:rPr lang="en-US" sz="3200" b="1" dirty="0" smtClean="0">
                <a:solidFill>
                  <a:srgbClr val="3333FF"/>
                </a:solidFill>
              </a:rPr>
              <a:t>What do we need to know?</a:t>
            </a:r>
          </a:p>
          <a:p>
            <a:r>
              <a:rPr lang="en-US" sz="2400" dirty="0" smtClean="0"/>
              <a:t>What are our choices?  (E.g., how do effects depend on how much cooling)</a:t>
            </a:r>
          </a:p>
          <a:p>
            <a:r>
              <a:rPr lang="en-US" sz="2400" dirty="0" smtClean="0"/>
              <a:t>What is our best estimate of impacts?</a:t>
            </a:r>
          </a:p>
          <a:p>
            <a:r>
              <a:rPr lang="en-US" sz="2400" dirty="0" smtClean="0"/>
              <a:t>How confident are we?</a:t>
            </a:r>
            <a:endParaRPr lang="en-US" sz="2400" dirty="0"/>
          </a:p>
        </p:txBody>
      </p:sp>
      <p:grpSp>
        <p:nvGrpSpPr>
          <p:cNvPr id="5" name="Group 4"/>
          <p:cNvGrpSpPr>
            <a:grpSpLocks/>
          </p:cNvGrpSpPr>
          <p:nvPr/>
        </p:nvGrpSpPr>
        <p:grpSpPr>
          <a:xfrm>
            <a:off x="8947150" y="239030"/>
            <a:ext cx="3340099" cy="2275570"/>
            <a:chOff x="1524109" y="1134380"/>
            <a:chExt cx="7314374" cy="4650920"/>
          </a:xfrm>
        </p:grpSpPr>
        <p:cxnSp>
          <p:nvCxnSpPr>
            <p:cNvPr id="6" name="Straight Connector 5"/>
            <p:cNvCxnSpPr/>
            <p:nvPr/>
          </p:nvCxnSpPr>
          <p:spPr>
            <a:xfrm flipH="1">
              <a:off x="1524109" y="1720154"/>
              <a:ext cx="6635" cy="40651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30743" y="5785300"/>
              <a:ext cx="73077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532044" y="1134380"/>
              <a:ext cx="4725246" cy="4543307"/>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63478 w 4302492"/>
                <a:gd name="connsiteY3" fmla="*/ 1012500 h 3513221"/>
                <a:gd name="connsiteX4" fmla="*/ 4302492 w 4302492"/>
                <a:gd name="connsiteY4" fmla="*/ 0 h 3513221"/>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830854 w 4697128"/>
                <a:gd name="connsiteY3" fmla="*/ 1081855 h 3556567"/>
                <a:gd name="connsiteX4" fmla="*/ 4697128 w 4697128"/>
                <a:gd name="connsiteY4" fmla="*/ 0 h 3556567"/>
                <a:gd name="connsiteX0" fmla="*/ 0 w 3902355"/>
                <a:gd name="connsiteY0" fmla="*/ 3453746 h 3469157"/>
                <a:gd name="connsiteX1" fmla="*/ 523888 w 3902355"/>
                <a:gd name="connsiteY1" fmla="*/ 3354437 h 3469157"/>
                <a:gd name="connsiteX2" fmla="*/ 1881050 w 3902355"/>
                <a:gd name="connsiteY2" fmla="*/ 2355256 h 3469157"/>
                <a:gd name="connsiteX3" fmla="*/ 3036081 w 3902355"/>
                <a:gd name="connsiteY3" fmla="*/ 1081855 h 3469157"/>
                <a:gd name="connsiteX4" fmla="*/ 3902355 w 3902355"/>
                <a:gd name="connsiteY4" fmla="*/ 0 h 3469157"/>
                <a:gd name="connsiteX0" fmla="*/ 0 w 3902355"/>
                <a:gd name="connsiteY0" fmla="*/ 3453746 h 3453746"/>
                <a:gd name="connsiteX1" fmla="*/ 523888 w 3902355"/>
                <a:gd name="connsiteY1" fmla="*/ 3354437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1881050 w 3902355"/>
                <a:gd name="connsiteY1" fmla="*/ 2355256 h 3453746"/>
                <a:gd name="connsiteX2" fmla="*/ 3036081 w 3902355"/>
                <a:gd name="connsiteY2" fmla="*/ 1081855 h 3453746"/>
                <a:gd name="connsiteX3" fmla="*/ 3902355 w 3902355"/>
                <a:gd name="connsiteY3" fmla="*/ 0 h 3453746"/>
                <a:gd name="connsiteX0" fmla="*/ 0 w 3902355"/>
                <a:gd name="connsiteY0" fmla="*/ 3453746 h 3453746"/>
                <a:gd name="connsiteX1" fmla="*/ 906041 w 3902355"/>
                <a:gd name="connsiteY1" fmla="*/ 3029246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28134 w 3902355"/>
                <a:gd name="connsiteY3" fmla="*/ 1050218 h 3453746"/>
                <a:gd name="connsiteX4" fmla="*/ 3902355 w 3902355"/>
                <a:gd name="connsiteY4" fmla="*/ 0 h 3453746"/>
                <a:gd name="connsiteX0" fmla="*/ 0 w 3894407"/>
                <a:gd name="connsiteY0" fmla="*/ 3493293 h 3493293"/>
                <a:gd name="connsiteX1" fmla="*/ 906041 w 3894407"/>
                <a:gd name="connsiteY1" fmla="*/ 3068793 h 3493293"/>
                <a:gd name="connsiteX2" fmla="*/ 1865155 w 3894407"/>
                <a:gd name="connsiteY2" fmla="*/ 2347348 h 3493293"/>
                <a:gd name="connsiteX3" fmla="*/ 3028134 w 3894407"/>
                <a:gd name="connsiteY3" fmla="*/ 1089765 h 3493293"/>
                <a:gd name="connsiteX4" fmla="*/ 3894407 w 3894407"/>
                <a:gd name="connsiteY4" fmla="*/ 0 h 3493293"/>
                <a:gd name="connsiteX0" fmla="*/ 0 w 4720971"/>
                <a:gd name="connsiteY0" fmla="*/ 4394947 h 4394947"/>
                <a:gd name="connsiteX1" fmla="*/ 906041 w 4720971"/>
                <a:gd name="connsiteY1" fmla="*/ 3970447 h 4394947"/>
                <a:gd name="connsiteX2" fmla="*/ 1865155 w 4720971"/>
                <a:gd name="connsiteY2" fmla="*/ 3249002 h 4394947"/>
                <a:gd name="connsiteX3" fmla="*/ 3028134 w 4720971"/>
                <a:gd name="connsiteY3" fmla="*/ 1991419 h 4394947"/>
                <a:gd name="connsiteX4" fmla="*/ 4720971 w 4720971"/>
                <a:gd name="connsiteY4" fmla="*/ 0 h 439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971" h="4394947">
                  <a:moveTo>
                    <a:pt x="0" y="4394947"/>
                  </a:moveTo>
                  <a:cubicBezTo>
                    <a:pt x="147033" y="4314970"/>
                    <a:pt x="595182" y="4161438"/>
                    <a:pt x="906041" y="3970447"/>
                  </a:cubicBezTo>
                  <a:cubicBezTo>
                    <a:pt x="1216900" y="3779456"/>
                    <a:pt x="1511473" y="3578840"/>
                    <a:pt x="1865155" y="3249002"/>
                  </a:cubicBezTo>
                  <a:cubicBezTo>
                    <a:pt x="2218837" y="2919164"/>
                    <a:pt x="2691250" y="2383962"/>
                    <a:pt x="3028134" y="1991419"/>
                  </a:cubicBezTo>
                  <a:cubicBezTo>
                    <a:pt x="3365018" y="1598876"/>
                    <a:pt x="4455475" y="296252"/>
                    <a:pt x="4720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0000"/>
                </a:solidFill>
                <a:effectLst/>
                <a:uLnTx/>
                <a:uFillTx/>
                <a:latin typeface="Calibri"/>
                <a:ea typeface="+mn-ea"/>
                <a:cs typeface="+mn-cs"/>
              </a:endParaRPr>
            </a:p>
          </p:txBody>
        </p:sp>
        <p:sp>
          <p:nvSpPr>
            <p:cNvPr id="9" name="Freeform 8"/>
            <p:cNvSpPr/>
            <p:nvPr/>
          </p:nvSpPr>
          <p:spPr>
            <a:xfrm>
              <a:off x="1571398" y="3406017"/>
              <a:ext cx="6227824" cy="2275768"/>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689" h="1974127">
                  <a:moveTo>
                    <a:pt x="0" y="1974127"/>
                  </a:moveTo>
                  <a:cubicBezTo>
                    <a:pt x="187303" y="1885266"/>
                    <a:pt x="863331" y="1630093"/>
                    <a:pt x="1174882" y="1476426"/>
                  </a:cubicBezTo>
                  <a:cubicBezTo>
                    <a:pt x="1486433" y="1322759"/>
                    <a:pt x="1561907" y="1271228"/>
                    <a:pt x="1911859" y="1073402"/>
                  </a:cubicBezTo>
                  <a:cubicBezTo>
                    <a:pt x="2261811" y="875576"/>
                    <a:pt x="2766474" y="462720"/>
                    <a:pt x="3274597" y="289472"/>
                  </a:cubicBezTo>
                  <a:cubicBezTo>
                    <a:pt x="3782721" y="116224"/>
                    <a:pt x="4408752" y="71304"/>
                    <a:pt x="4960600" y="33912"/>
                  </a:cubicBezTo>
                  <a:cubicBezTo>
                    <a:pt x="5512448" y="-3480"/>
                    <a:pt x="6385424" y="8365"/>
                    <a:pt x="666268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F81BD"/>
                </a:solidFill>
                <a:effectLst/>
                <a:uLnTx/>
                <a:uFillTx/>
                <a:latin typeface="Calibri"/>
                <a:ea typeface="+mn-ea"/>
                <a:cs typeface="+mn-cs"/>
              </a:endParaRPr>
            </a:p>
          </p:txBody>
        </p:sp>
        <p:sp>
          <p:nvSpPr>
            <p:cNvPr id="10" name="Freeform 9"/>
            <p:cNvSpPr/>
            <p:nvPr/>
          </p:nvSpPr>
          <p:spPr>
            <a:xfrm>
              <a:off x="3513351" y="4591554"/>
              <a:ext cx="2954065" cy="10178"/>
            </a:xfrm>
            <a:custGeom>
              <a:avLst/>
              <a:gdLst>
                <a:gd name="connsiteX0" fmla="*/ 40207 w 3880687"/>
                <a:gd name="connsiteY0" fmla="*/ 96686 h 100250"/>
                <a:gd name="connsiteX1" fmla="*/ 126835 w 3880687"/>
                <a:gd name="connsiteY1" fmla="*/ 96686 h 100250"/>
                <a:gd name="connsiteX2" fmla="*/ 2080763 w 3880687"/>
                <a:gd name="connsiteY2" fmla="*/ 433 h 100250"/>
                <a:gd name="connsiteX3" fmla="*/ 3880687 w 3880687"/>
                <a:gd name="connsiteY3" fmla="*/ 67810 h 100250"/>
                <a:gd name="connsiteX0" fmla="*/ 136749 w 3977229"/>
                <a:gd name="connsiteY0" fmla="*/ 45580 h 50378"/>
                <a:gd name="connsiteX1" fmla="*/ 223377 w 3977229"/>
                <a:gd name="connsiteY1" fmla="*/ 45580 h 50378"/>
                <a:gd name="connsiteX2" fmla="*/ 2249032 w 3977229"/>
                <a:gd name="connsiteY2" fmla="*/ 18340 h 50378"/>
                <a:gd name="connsiteX3" fmla="*/ 3977229 w 3977229"/>
                <a:gd name="connsiteY3" fmla="*/ 16704 h 50378"/>
                <a:gd name="connsiteX0" fmla="*/ 136749 w 3977229"/>
                <a:gd name="connsiteY0" fmla="*/ 28876 h 33674"/>
                <a:gd name="connsiteX1" fmla="*/ 223377 w 3977229"/>
                <a:gd name="connsiteY1" fmla="*/ 28876 h 33674"/>
                <a:gd name="connsiteX2" fmla="*/ 2249032 w 3977229"/>
                <a:gd name="connsiteY2" fmla="*/ 1636 h 33674"/>
                <a:gd name="connsiteX3" fmla="*/ 3977229 w 3977229"/>
                <a:gd name="connsiteY3" fmla="*/ 0 h 33674"/>
                <a:gd name="connsiteX0" fmla="*/ -1 w 3840479"/>
                <a:gd name="connsiteY0" fmla="*/ 28876 h 28876"/>
                <a:gd name="connsiteX1" fmla="*/ 2112282 w 3840479"/>
                <a:gd name="connsiteY1" fmla="*/ 1636 h 28876"/>
                <a:gd name="connsiteX2" fmla="*/ 3840479 w 3840479"/>
                <a:gd name="connsiteY2" fmla="*/ 0 h 28876"/>
                <a:gd name="connsiteX0" fmla="*/ 0 w 3714958"/>
                <a:gd name="connsiteY0" fmla="*/ 0 h 11982"/>
                <a:gd name="connsiteX1" fmla="*/ 1986761 w 3714958"/>
                <a:gd name="connsiteY1" fmla="*/ 7266 h 11982"/>
                <a:gd name="connsiteX2" fmla="*/ 3714958 w 3714958"/>
                <a:gd name="connsiteY2" fmla="*/ 5630 h 11982"/>
                <a:gd name="connsiteX0" fmla="*/ 0 w 3714958"/>
                <a:gd name="connsiteY0" fmla="*/ 0 h 11982"/>
                <a:gd name="connsiteX1" fmla="*/ 1986761 w 3714958"/>
                <a:gd name="connsiteY1" fmla="*/ 7266 h 11982"/>
                <a:gd name="connsiteX2" fmla="*/ 3714958 w 3714958"/>
                <a:gd name="connsiteY2" fmla="*/ 5630 h 11982"/>
              </a:gdLst>
              <a:ahLst/>
              <a:cxnLst>
                <a:cxn ang="0">
                  <a:pos x="connsiteX0" y="connsiteY0"/>
                </a:cxn>
                <a:cxn ang="0">
                  <a:pos x="connsiteX1" y="connsiteY1"/>
                </a:cxn>
                <a:cxn ang="0">
                  <a:pos x="connsiteX2" y="connsiteY2"/>
                </a:cxn>
              </a:cxnLst>
              <a:rect l="l" t="t" r="r" b="b"/>
              <a:pathLst>
                <a:path w="3714958" h="11982">
                  <a:moveTo>
                    <a:pt x="0" y="0"/>
                  </a:moveTo>
                  <a:lnTo>
                    <a:pt x="1986761" y="7266"/>
                  </a:lnTo>
                  <a:cubicBezTo>
                    <a:pt x="2612403" y="2453"/>
                    <a:pt x="3127817" y="21292"/>
                    <a:pt x="3714958" y="563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66FFFF"/>
                </a:solidFill>
                <a:effectLst/>
                <a:uLnTx/>
                <a:uFillTx/>
                <a:latin typeface="Calibri"/>
                <a:ea typeface="+mn-ea"/>
                <a:cs typeface="+mn-cs"/>
              </a:endParaRPr>
            </a:p>
          </p:txBody>
        </p:sp>
        <p:sp>
          <p:nvSpPr>
            <p:cNvPr id="11" name="Freeform 10"/>
            <p:cNvSpPr/>
            <p:nvPr/>
          </p:nvSpPr>
          <p:spPr>
            <a:xfrm>
              <a:off x="5305530" y="2354687"/>
              <a:ext cx="742929" cy="1100386"/>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1"/>
            <p:cNvSpPr/>
            <p:nvPr/>
          </p:nvSpPr>
          <p:spPr>
            <a:xfrm rot="2381700">
              <a:off x="6292094" y="3456248"/>
              <a:ext cx="350645" cy="961245"/>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rgbClr val="0099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99FF99"/>
                </a:solidFill>
                <a:effectLst/>
                <a:uLnTx/>
                <a:uFillTx/>
                <a:latin typeface="Calibri"/>
                <a:ea typeface="+mn-ea"/>
                <a:cs typeface="+mn-cs"/>
              </a:endParaRPr>
            </a:p>
          </p:txBody>
        </p:sp>
        <p:cxnSp>
          <p:nvCxnSpPr>
            <p:cNvPr id="13" name="Straight Arrow Connector 12"/>
            <p:cNvCxnSpPr/>
            <p:nvPr/>
          </p:nvCxnSpPr>
          <p:spPr>
            <a:xfrm>
              <a:off x="5138826" y="3805898"/>
              <a:ext cx="0" cy="640080"/>
            </a:xfrm>
            <a:prstGeom prst="straightConnector1">
              <a:avLst/>
            </a:prstGeom>
            <a:ln w="317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3429145" y="3801394"/>
              <a:ext cx="3134035" cy="804818"/>
            </a:xfrm>
            <a:custGeom>
              <a:avLst/>
              <a:gdLst>
                <a:gd name="connsiteX0" fmla="*/ 63057 w 1977377"/>
                <a:gd name="connsiteY0" fmla="*/ 510858 h 555002"/>
                <a:gd name="connsiteX1" fmla="*/ 456657 w 1977377"/>
                <a:gd name="connsiteY1" fmla="*/ 230058 h 555002"/>
                <a:gd name="connsiteX2" fmla="*/ 727857 w 1977377"/>
                <a:gd name="connsiteY2" fmla="*/ 71658 h 555002"/>
                <a:gd name="connsiteX3" fmla="*/ 1013457 w 1977377"/>
                <a:gd name="connsiteY3" fmla="*/ 4458 h 555002"/>
                <a:gd name="connsiteX4" fmla="*/ 1258257 w 1977377"/>
                <a:gd name="connsiteY4" fmla="*/ 28458 h 555002"/>
                <a:gd name="connsiteX5" fmla="*/ 1553457 w 1977377"/>
                <a:gd name="connsiteY5" fmla="*/ 206058 h 555002"/>
                <a:gd name="connsiteX6" fmla="*/ 1908657 w 1977377"/>
                <a:gd name="connsiteY6" fmla="*/ 522858 h 555002"/>
                <a:gd name="connsiteX7" fmla="*/ 63057 w 1977377"/>
                <a:gd name="connsiteY7" fmla="*/ 510858 h 555002"/>
                <a:gd name="connsiteX0" fmla="*/ 63498 w 1984302"/>
                <a:gd name="connsiteY0" fmla="*/ 510858 h 555002"/>
                <a:gd name="connsiteX1" fmla="*/ 457098 w 1984302"/>
                <a:gd name="connsiteY1" fmla="*/ 230058 h 555002"/>
                <a:gd name="connsiteX2" fmla="*/ 728298 w 1984302"/>
                <a:gd name="connsiteY2" fmla="*/ 71658 h 555002"/>
                <a:gd name="connsiteX3" fmla="*/ 1013898 w 1984302"/>
                <a:gd name="connsiteY3" fmla="*/ 4458 h 555002"/>
                <a:gd name="connsiteX4" fmla="*/ 1258698 w 1984302"/>
                <a:gd name="connsiteY4" fmla="*/ 28458 h 555002"/>
                <a:gd name="connsiteX5" fmla="*/ 1553898 w 1984302"/>
                <a:gd name="connsiteY5" fmla="*/ 206058 h 555002"/>
                <a:gd name="connsiteX6" fmla="*/ 1916298 w 1984302"/>
                <a:gd name="connsiteY6" fmla="*/ 522858 h 555002"/>
                <a:gd name="connsiteX7" fmla="*/ 63498 w 1984302"/>
                <a:gd name="connsiteY7" fmla="*/ 510858 h 555002"/>
                <a:gd name="connsiteX0" fmla="*/ 63498 w 1986121"/>
                <a:gd name="connsiteY0" fmla="*/ 510858 h 543565"/>
                <a:gd name="connsiteX1" fmla="*/ 457098 w 1986121"/>
                <a:gd name="connsiteY1" fmla="*/ 230058 h 543565"/>
                <a:gd name="connsiteX2" fmla="*/ 728298 w 1986121"/>
                <a:gd name="connsiteY2" fmla="*/ 71658 h 543565"/>
                <a:gd name="connsiteX3" fmla="*/ 1013898 w 1986121"/>
                <a:gd name="connsiteY3" fmla="*/ 4458 h 543565"/>
                <a:gd name="connsiteX4" fmla="*/ 1258698 w 1986121"/>
                <a:gd name="connsiteY4" fmla="*/ 28458 h 543565"/>
                <a:gd name="connsiteX5" fmla="*/ 1553898 w 1986121"/>
                <a:gd name="connsiteY5" fmla="*/ 206058 h 543565"/>
                <a:gd name="connsiteX6" fmla="*/ 1916298 w 1986121"/>
                <a:gd name="connsiteY6" fmla="*/ 522858 h 543565"/>
                <a:gd name="connsiteX7" fmla="*/ 63498 w 1986121"/>
                <a:gd name="connsiteY7" fmla="*/ 510858 h 543565"/>
                <a:gd name="connsiteX0" fmla="*/ 63498 w 1921110"/>
                <a:gd name="connsiteY0" fmla="*/ 510858 h 571402"/>
                <a:gd name="connsiteX1" fmla="*/ 457098 w 1921110"/>
                <a:gd name="connsiteY1" fmla="*/ 230058 h 571402"/>
                <a:gd name="connsiteX2" fmla="*/ 728298 w 1921110"/>
                <a:gd name="connsiteY2" fmla="*/ 71658 h 571402"/>
                <a:gd name="connsiteX3" fmla="*/ 1013898 w 1921110"/>
                <a:gd name="connsiteY3" fmla="*/ 4458 h 571402"/>
                <a:gd name="connsiteX4" fmla="*/ 1258698 w 1921110"/>
                <a:gd name="connsiteY4" fmla="*/ 28458 h 571402"/>
                <a:gd name="connsiteX5" fmla="*/ 1553898 w 1921110"/>
                <a:gd name="connsiteY5" fmla="*/ 206058 h 571402"/>
                <a:gd name="connsiteX6" fmla="*/ 1916298 w 1921110"/>
                <a:gd name="connsiteY6" fmla="*/ 522858 h 571402"/>
                <a:gd name="connsiteX7" fmla="*/ 63498 w 1921110"/>
                <a:gd name="connsiteY7" fmla="*/ 510858 h 571402"/>
                <a:gd name="connsiteX0" fmla="*/ 63498 w 1921527"/>
                <a:gd name="connsiteY0" fmla="*/ 510858 h 575576"/>
                <a:gd name="connsiteX1" fmla="*/ 457098 w 1921527"/>
                <a:gd name="connsiteY1" fmla="*/ 230058 h 575576"/>
                <a:gd name="connsiteX2" fmla="*/ 728298 w 1921527"/>
                <a:gd name="connsiteY2" fmla="*/ 71658 h 575576"/>
                <a:gd name="connsiteX3" fmla="*/ 1013898 w 1921527"/>
                <a:gd name="connsiteY3" fmla="*/ 4458 h 575576"/>
                <a:gd name="connsiteX4" fmla="*/ 1258698 w 1921527"/>
                <a:gd name="connsiteY4" fmla="*/ 28458 h 575576"/>
                <a:gd name="connsiteX5" fmla="*/ 1553898 w 1921527"/>
                <a:gd name="connsiteY5" fmla="*/ 206058 h 575576"/>
                <a:gd name="connsiteX6" fmla="*/ 1916298 w 1921527"/>
                <a:gd name="connsiteY6" fmla="*/ 522858 h 575576"/>
                <a:gd name="connsiteX7" fmla="*/ 63498 w 1921527"/>
                <a:gd name="connsiteY7" fmla="*/ 510858 h 575576"/>
                <a:gd name="connsiteX0" fmla="*/ 12296 w 1869311"/>
                <a:gd name="connsiteY0" fmla="*/ 510858 h 605739"/>
                <a:gd name="connsiteX1" fmla="*/ 405896 w 1869311"/>
                <a:gd name="connsiteY1" fmla="*/ 230058 h 605739"/>
                <a:gd name="connsiteX2" fmla="*/ 677096 w 1869311"/>
                <a:gd name="connsiteY2" fmla="*/ 71658 h 605739"/>
                <a:gd name="connsiteX3" fmla="*/ 962696 w 1869311"/>
                <a:gd name="connsiteY3" fmla="*/ 4458 h 605739"/>
                <a:gd name="connsiteX4" fmla="*/ 1207496 w 1869311"/>
                <a:gd name="connsiteY4" fmla="*/ 28458 h 605739"/>
                <a:gd name="connsiteX5" fmla="*/ 1502696 w 1869311"/>
                <a:gd name="connsiteY5" fmla="*/ 206058 h 605739"/>
                <a:gd name="connsiteX6" fmla="*/ 1865096 w 1869311"/>
                <a:gd name="connsiteY6" fmla="*/ 522858 h 605739"/>
                <a:gd name="connsiteX7" fmla="*/ 12296 w 1869311"/>
                <a:gd name="connsiteY7" fmla="*/ 510858 h 605739"/>
                <a:gd name="connsiteX0" fmla="*/ 4197 w 1861376"/>
                <a:gd name="connsiteY0" fmla="*/ 510858 h 608536"/>
                <a:gd name="connsiteX1" fmla="*/ 397797 w 1861376"/>
                <a:gd name="connsiteY1" fmla="*/ 230058 h 608536"/>
                <a:gd name="connsiteX2" fmla="*/ 668997 w 1861376"/>
                <a:gd name="connsiteY2" fmla="*/ 71658 h 608536"/>
                <a:gd name="connsiteX3" fmla="*/ 954597 w 1861376"/>
                <a:gd name="connsiteY3" fmla="*/ 4458 h 608536"/>
                <a:gd name="connsiteX4" fmla="*/ 1199397 w 1861376"/>
                <a:gd name="connsiteY4" fmla="*/ 28458 h 608536"/>
                <a:gd name="connsiteX5" fmla="*/ 1494597 w 1861376"/>
                <a:gd name="connsiteY5" fmla="*/ 206058 h 608536"/>
                <a:gd name="connsiteX6" fmla="*/ 1856997 w 1861376"/>
                <a:gd name="connsiteY6" fmla="*/ 522858 h 608536"/>
                <a:gd name="connsiteX7" fmla="*/ 4197 w 1861376"/>
                <a:gd name="connsiteY7" fmla="*/ 510858 h 608536"/>
                <a:gd name="connsiteX0" fmla="*/ 4197 w 1861376"/>
                <a:gd name="connsiteY0" fmla="*/ 510858 h 608536"/>
                <a:gd name="connsiteX1" fmla="*/ 397797 w 1861376"/>
                <a:gd name="connsiteY1" fmla="*/ 230058 h 608536"/>
                <a:gd name="connsiteX2" fmla="*/ 668997 w 1861376"/>
                <a:gd name="connsiteY2" fmla="*/ 71658 h 608536"/>
                <a:gd name="connsiteX3" fmla="*/ 954597 w 1861376"/>
                <a:gd name="connsiteY3" fmla="*/ 4458 h 608536"/>
                <a:gd name="connsiteX4" fmla="*/ 1199397 w 1861376"/>
                <a:gd name="connsiteY4" fmla="*/ 28458 h 608536"/>
                <a:gd name="connsiteX5" fmla="*/ 1494597 w 1861376"/>
                <a:gd name="connsiteY5" fmla="*/ 206058 h 608536"/>
                <a:gd name="connsiteX6" fmla="*/ 1856997 w 1861376"/>
                <a:gd name="connsiteY6" fmla="*/ 522858 h 608536"/>
                <a:gd name="connsiteX7" fmla="*/ 4197 w 1861376"/>
                <a:gd name="connsiteY7" fmla="*/ 510858 h 608536"/>
                <a:gd name="connsiteX0" fmla="*/ 2609 w 1859837"/>
                <a:gd name="connsiteY0" fmla="*/ 510858 h 606668"/>
                <a:gd name="connsiteX1" fmla="*/ 396209 w 1859837"/>
                <a:gd name="connsiteY1" fmla="*/ 230058 h 606668"/>
                <a:gd name="connsiteX2" fmla="*/ 667409 w 1859837"/>
                <a:gd name="connsiteY2" fmla="*/ 71658 h 606668"/>
                <a:gd name="connsiteX3" fmla="*/ 953009 w 1859837"/>
                <a:gd name="connsiteY3" fmla="*/ 4458 h 606668"/>
                <a:gd name="connsiteX4" fmla="*/ 1197809 w 1859837"/>
                <a:gd name="connsiteY4" fmla="*/ 28458 h 606668"/>
                <a:gd name="connsiteX5" fmla="*/ 1493009 w 1859837"/>
                <a:gd name="connsiteY5" fmla="*/ 206058 h 606668"/>
                <a:gd name="connsiteX6" fmla="*/ 1855409 w 1859837"/>
                <a:gd name="connsiteY6" fmla="*/ 522858 h 606668"/>
                <a:gd name="connsiteX7" fmla="*/ 2609 w 1859837"/>
                <a:gd name="connsiteY7" fmla="*/ 510858 h 606668"/>
                <a:gd name="connsiteX0" fmla="*/ 114048 w 2031538"/>
                <a:gd name="connsiteY0" fmla="*/ 510858 h 546775"/>
                <a:gd name="connsiteX1" fmla="*/ 507648 w 2031538"/>
                <a:gd name="connsiteY1" fmla="*/ 230058 h 546775"/>
                <a:gd name="connsiteX2" fmla="*/ 778848 w 2031538"/>
                <a:gd name="connsiteY2" fmla="*/ 71658 h 546775"/>
                <a:gd name="connsiteX3" fmla="*/ 1064448 w 2031538"/>
                <a:gd name="connsiteY3" fmla="*/ 4458 h 546775"/>
                <a:gd name="connsiteX4" fmla="*/ 1309248 w 2031538"/>
                <a:gd name="connsiteY4" fmla="*/ 28458 h 546775"/>
                <a:gd name="connsiteX5" fmla="*/ 1604448 w 2031538"/>
                <a:gd name="connsiteY5" fmla="*/ 206058 h 546775"/>
                <a:gd name="connsiteX6" fmla="*/ 1966848 w 2031538"/>
                <a:gd name="connsiteY6" fmla="*/ 522858 h 546775"/>
                <a:gd name="connsiteX7" fmla="*/ 169247 w 2031538"/>
                <a:gd name="connsiteY7" fmla="*/ 522857 h 546775"/>
                <a:gd name="connsiteX8" fmla="*/ 114048 w 2031538"/>
                <a:gd name="connsiteY8" fmla="*/ 510858 h 546775"/>
                <a:gd name="connsiteX0" fmla="*/ 7044 w 1924534"/>
                <a:gd name="connsiteY0" fmla="*/ 510858 h 546775"/>
                <a:gd name="connsiteX1" fmla="*/ 400644 w 1924534"/>
                <a:gd name="connsiteY1" fmla="*/ 230058 h 546775"/>
                <a:gd name="connsiteX2" fmla="*/ 671844 w 1924534"/>
                <a:gd name="connsiteY2" fmla="*/ 71658 h 546775"/>
                <a:gd name="connsiteX3" fmla="*/ 957444 w 1924534"/>
                <a:gd name="connsiteY3" fmla="*/ 4458 h 546775"/>
                <a:gd name="connsiteX4" fmla="*/ 1202244 w 1924534"/>
                <a:gd name="connsiteY4" fmla="*/ 28458 h 546775"/>
                <a:gd name="connsiteX5" fmla="*/ 1497444 w 1924534"/>
                <a:gd name="connsiteY5" fmla="*/ 206058 h 546775"/>
                <a:gd name="connsiteX6" fmla="*/ 1859844 w 1924534"/>
                <a:gd name="connsiteY6" fmla="*/ 522858 h 546775"/>
                <a:gd name="connsiteX7" fmla="*/ 62243 w 1924534"/>
                <a:gd name="connsiteY7" fmla="*/ 522857 h 546775"/>
                <a:gd name="connsiteX8" fmla="*/ 7044 w 1924534"/>
                <a:gd name="connsiteY8" fmla="*/ 510858 h 546775"/>
                <a:gd name="connsiteX0" fmla="*/ 67954 w 1930245"/>
                <a:gd name="connsiteY0" fmla="*/ 522857 h 546775"/>
                <a:gd name="connsiteX1" fmla="*/ 406355 w 1930245"/>
                <a:gd name="connsiteY1" fmla="*/ 230058 h 546775"/>
                <a:gd name="connsiteX2" fmla="*/ 677555 w 1930245"/>
                <a:gd name="connsiteY2" fmla="*/ 71658 h 546775"/>
                <a:gd name="connsiteX3" fmla="*/ 963155 w 1930245"/>
                <a:gd name="connsiteY3" fmla="*/ 4458 h 546775"/>
                <a:gd name="connsiteX4" fmla="*/ 1207955 w 1930245"/>
                <a:gd name="connsiteY4" fmla="*/ 28458 h 546775"/>
                <a:gd name="connsiteX5" fmla="*/ 1503155 w 1930245"/>
                <a:gd name="connsiteY5" fmla="*/ 206058 h 546775"/>
                <a:gd name="connsiteX6" fmla="*/ 1865555 w 1930245"/>
                <a:gd name="connsiteY6" fmla="*/ 522858 h 546775"/>
                <a:gd name="connsiteX7" fmla="*/ 67954 w 1930245"/>
                <a:gd name="connsiteY7" fmla="*/ 522857 h 546775"/>
                <a:gd name="connsiteX0" fmla="*/ 63317 w 1986825"/>
                <a:gd name="connsiteY0" fmla="*/ 525257 h 547612"/>
                <a:gd name="connsiteX1" fmla="*/ 459318 w 1986825"/>
                <a:gd name="connsiteY1" fmla="*/ 230058 h 547612"/>
                <a:gd name="connsiteX2" fmla="*/ 730518 w 1986825"/>
                <a:gd name="connsiteY2" fmla="*/ 71658 h 547612"/>
                <a:gd name="connsiteX3" fmla="*/ 1016118 w 1986825"/>
                <a:gd name="connsiteY3" fmla="*/ 4458 h 547612"/>
                <a:gd name="connsiteX4" fmla="*/ 1260918 w 1986825"/>
                <a:gd name="connsiteY4" fmla="*/ 28458 h 547612"/>
                <a:gd name="connsiteX5" fmla="*/ 1556118 w 1986825"/>
                <a:gd name="connsiteY5" fmla="*/ 206058 h 547612"/>
                <a:gd name="connsiteX6" fmla="*/ 1918518 w 1986825"/>
                <a:gd name="connsiteY6" fmla="*/ 522858 h 547612"/>
                <a:gd name="connsiteX7" fmla="*/ 63317 w 1986825"/>
                <a:gd name="connsiteY7" fmla="*/ 525257 h 547612"/>
                <a:gd name="connsiteX0" fmla="*/ 11098 w 1934606"/>
                <a:gd name="connsiteY0" fmla="*/ 525257 h 592964"/>
                <a:gd name="connsiteX1" fmla="*/ 407099 w 1934606"/>
                <a:gd name="connsiteY1" fmla="*/ 230058 h 592964"/>
                <a:gd name="connsiteX2" fmla="*/ 678299 w 1934606"/>
                <a:gd name="connsiteY2" fmla="*/ 71658 h 592964"/>
                <a:gd name="connsiteX3" fmla="*/ 963899 w 1934606"/>
                <a:gd name="connsiteY3" fmla="*/ 4458 h 592964"/>
                <a:gd name="connsiteX4" fmla="*/ 1208699 w 1934606"/>
                <a:gd name="connsiteY4" fmla="*/ 28458 h 592964"/>
                <a:gd name="connsiteX5" fmla="*/ 1503899 w 1934606"/>
                <a:gd name="connsiteY5" fmla="*/ 206058 h 592964"/>
                <a:gd name="connsiteX6" fmla="*/ 1866299 w 1934606"/>
                <a:gd name="connsiteY6" fmla="*/ 522858 h 592964"/>
                <a:gd name="connsiteX7" fmla="*/ 11098 w 1934606"/>
                <a:gd name="connsiteY7" fmla="*/ 525257 h 592964"/>
                <a:gd name="connsiteX0" fmla="*/ 113412 w 2033367"/>
                <a:gd name="connsiteY0" fmla="*/ 525257 h 575311"/>
                <a:gd name="connsiteX1" fmla="*/ 509413 w 2033367"/>
                <a:gd name="connsiteY1" fmla="*/ 230058 h 575311"/>
                <a:gd name="connsiteX2" fmla="*/ 780613 w 2033367"/>
                <a:gd name="connsiteY2" fmla="*/ 71658 h 575311"/>
                <a:gd name="connsiteX3" fmla="*/ 1066213 w 2033367"/>
                <a:gd name="connsiteY3" fmla="*/ 4458 h 575311"/>
                <a:gd name="connsiteX4" fmla="*/ 1311013 w 2033367"/>
                <a:gd name="connsiteY4" fmla="*/ 28458 h 575311"/>
                <a:gd name="connsiteX5" fmla="*/ 1606213 w 2033367"/>
                <a:gd name="connsiteY5" fmla="*/ 206058 h 575311"/>
                <a:gd name="connsiteX6" fmla="*/ 1968613 w 2033367"/>
                <a:gd name="connsiteY6" fmla="*/ 522858 h 575311"/>
                <a:gd name="connsiteX7" fmla="*/ 169984 w 2033367"/>
                <a:gd name="connsiteY7" fmla="*/ 574780 h 575311"/>
                <a:gd name="connsiteX8" fmla="*/ 113412 w 2033367"/>
                <a:gd name="connsiteY8" fmla="*/ 525257 h 575311"/>
                <a:gd name="connsiteX0" fmla="*/ 94725 w 2045880"/>
                <a:gd name="connsiteY0" fmla="*/ 546857 h 582516"/>
                <a:gd name="connsiteX1" fmla="*/ 521926 w 2045880"/>
                <a:gd name="connsiteY1" fmla="*/ 230058 h 582516"/>
                <a:gd name="connsiteX2" fmla="*/ 793126 w 2045880"/>
                <a:gd name="connsiteY2" fmla="*/ 71658 h 582516"/>
                <a:gd name="connsiteX3" fmla="*/ 1078726 w 2045880"/>
                <a:gd name="connsiteY3" fmla="*/ 4458 h 582516"/>
                <a:gd name="connsiteX4" fmla="*/ 1323526 w 2045880"/>
                <a:gd name="connsiteY4" fmla="*/ 28458 h 582516"/>
                <a:gd name="connsiteX5" fmla="*/ 1618726 w 2045880"/>
                <a:gd name="connsiteY5" fmla="*/ 206058 h 582516"/>
                <a:gd name="connsiteX6" fmla="*/ 1981126 w 2045880"/>
                <a:gd name="connsiteY6" fmla="*/ 522858 h 582516"/>
                <a:gd name="connsiteX7" fmla="*/ 182497 w 2045880"/>
                <a:gd name="connsiteY7" fmla="*/ 574780 h 582516"/>
                <a:gd name="connsiteX8" fmla="*/ 94725 w 2045880"/>
                <a:gd name="connsiteY8" fmla="*/ 546857 h 582516"/>
                <a:gd name="connsiteX0" fmla="*/ 65534 w 2016689"/>
                <a:gd name="connsiteY0" fmla="*/ 546857 h 587233"/>
                <a:gd name="connsiteX1" fmla="*/ 492735 w 2016689"/>
                <a:gd name="connsiteY1" fmla="*/ 230058 h 587233"/>
                <a:gd name="connsiteX2" fmla="*/ 763935 w 2016689"/>
                <a:gd name="connsiteY2" fmla="*/ 71658 h 587233"/>
                <a:gd name="connsiteX3" fmla="*/ 1049535 w 2016689"/>
                <a:gd name="connsiteY3" fmla="*/ 4458 h 587233"/>
                <a:gd name="connsiteX4" fmla="*/ 1294335 w 2016689"/>
                <a:gd name="connsiteY4" fmla="*/ 28458 h 587233"/>
                <a:gd name="connsiteX5" fmla="*/ 1589535 w 2016689"/>
                <a:gd name="connsiteY5" fmla="*/ 206058 h 587233"/>
                <a:gd name="connsiteX6" fmla="*/ 1951935 w 2016689"/>
                <a:gd name="connsiteY6" fmla="*/ 522858 h 587233"/>
                <a:gd name="connsiteX7" fmla="*/ 153306 w 2016689"/>
                <a:gd name="connsiteY7" fmla="*/ 574780 h 587233"/>
                <a:gd name="connsiteX8" fmla="*/ 65534 w 2016689"/>
                <a:gd name="connsiteY8" fmla="*/ 546857 h 587233"/>
                <a:gd name="connsiteX0" fmla="*/ 12452 w 1963607"/>
                <a:gd name="connsiteY0" fmla="*/ 546857 h 575149"/>
                <a:gd name="connsiteX1" fmla="*/ 439653 w 1963607"/>
                <a:gd name="connsiteY1" fmla="*/ 230058 h 575149"/>
                <a:gd name="connsiteX2" fmla="*/ 710853 w 1963607"/>
                <a:gd name="connsiteY2" fmla="*/ 71658 h 575149"/>
                <a:gd name="connsiteX3" fmla="*/ 996453 w 1963607"/>
                <a:gd name="connsiteY3" fmla="*/ 4458 h 575149"/>
                <a:gd name="connsiteX4" fmla="*/ 1241253 w 1963607"/>
                <a:gd name="connsiteY4" fmla="*/ 28458 h 575149"/>
                <a:gd name="connsiteX5" fmla="*/ 1536453 w 1963607"/>
                <a:gd name="connsiteY5" fmla="*/ 206058 h 575149"/>
                <a:gd name="connsiteX6" fmla="*/ 1898853 w 1963607"/>
                <a:gd name="connsiteY6" fmla="*/ 522858 h 575149"/>
                <a:gd name="connsiteX7" fmla="*/ 100224 w 1963607"/>
                <a:gd name="connsiteY7" fmla="*/ 574780 h 575149"/>
                <a:gd name="connsiteX8" fmla="*/ 12452 w 1963607"/>
                <a:gd name="connsiteY8" fmla="*/ 546857 h 575149"/>
                <a:gd name="connsiteX0" fmla="*/ 0 w 1944901"/>
                <a:gd name="connsiteY0" fmla="*/ 546857 h 601181"/>
                <a:gd name="connsiteX1" fmla="*/ 427201 w 1944901"/>
                <a:gd name="connsiteY1" fmla="*/ 230058 h 601181"/>
                <a:gd name="connsiteX2" fmla="*/ 698401 w 1944901"/>
                <a:gd name="connsiteY2" fmla="*/ 71658 h 601181"/>
                <a:gd name="connsiteX3" fmla="*/ 984001 w 1944901"/>
                <a:gd name="connsiteY3" fmla="*/ 4458 h 601181"/>
                <a:gd name="connsiteX4" fmla="*/ 1228801 w 1944901"/>
                <a:gd name="connsiteY4" fmla="*/ 28458 h 601181"/>
                <a:gd name="connsiteX5" fmla="*/ 1524001 w 1944901"/>
                <a:gd name="connsiteY5" fmla="*/ 206058 h 601181"/>
                <a:gd name="connsiteX6" fmla="*/ 1886401 w 1944901"/>
                <a:gd name="connsiteY6" fmla="*/ 522858 h 601181"/>
                <a:gd name="connsiteX7" fmla="*/ 188572 w 1944901"/>
                <a:gd name="connsiteY7" fmla="*/ 601180 h 601181"/>
                <a:gd name="connsiteX8" fmla="*/ 0 w 1944901"/>
                <a:gd name="connsiteY8" fmla="*/ 546857 h 601181"/>
                <a:gd name="connsiteX0" fmla="*/ 61060 w 2005961"/>
                <a:gd name="connsiteY0" fmla="*/ 546857 h 575858"/>
                <a:gd name="connsiteX1" fmla="*/ 488261 w 2005961"/>
                <a:gd name="connsiteY1" fmla="*/ 230058 h 575858"/>
                <a:gd name="connsiteX2" fmla="*/ 759461 w 2005961"/>
                <a:gd name="connsiteY2" fmla="*/ 71658 h 575858"/>
                <a:gd name="connsiteX3" fmla="*/ 1045061 w 2005961"/>
                <a:gd name="connsiteY3" fmla="*/ 4458 h 575858"/>
                <a:gd name="connsiteX4" fmla="*/ 1289861 w 2005961"/>
                <a:gd name="connsiteY4" fmla="*/ 28458 h 575858"/>
                <a:gd name="connsiteX5" fmla="*/ 1585061 w 2005961"/>
                <a:gd name="connsiteY5" fmla="*/ 206058 h 575858"/>
                <a:gd name="connsiteX6" fmla="*/ 1947461 w 2005961"/>
                <a:gd name="connsiteY6" fmla="*/ 522858 h 575858"/>
                <a:gd name="connsiteX7" fmla="*/ 61060 w 2005961"/>
                <a:gd name="connsiteY7" fmla="*/ 546857 h 575858"/>
                <a:gd name="connsiteX0" fmla="*/ 61060 w 2005961"/>
                <a:gd name="connsiteY0" fmla="*/ 546857 h 575858"/>
                <a:gd name="connsiteX1" fmla="*/ 488261 w 2005961"/>
                <a:gd name="connsiteY1" fmla="*/ 230058 h 575858"/>
                <a:gd name="connsiteX2" fmla="*/ 759461 w 2005961"/>
                <a:gd name="connsiteY2" fmla="*/ 71658 h 575858"/>
                <a:gd name="connsiteX3" fmla="*/ 1045061 w 2005961"/>
                <a:gd name="connsiteY3" fmla="*/ 4458 h 575858"/>
                <a:gd name="connsiteX4" fmla="*/ 1289861 w 2005961"/>
                <a:gd name="connsiteY4" fmla="*/ 28458 h 575858"/>
                <a:gd name="connsiteX5" fmla="*/ 1585061 w 2005961"/>
                <a:gd name="connsiteY5" fmla="*/ 206058 h 575858"/>
                <a:gd name="connsiteX6" fmla="*/ 1947461 w 2005961"/>
                <a:gd name="connsiteY6" fmla="*/ 522858 h 575858"/>
                <a:gd name="connsiteX7" fmla="*/ 61060 w 2005961"/>
                <a:gd name="connsiteY7" fmla="*/ 546857 h 575858"/>
                <a:gd name="connsiteX0" fmla="*/ 0 w 1944901"/>
                <a:gd name="connsiteY0" fmla="*/ 546857 h 575858"/>
                <a:gd name="connsiteX1" fmla="*/ 427201 w 1944901"/>
                <a:gd name="connsiteY1" fmla="*/ 230058 h 575858"/>
                <a:gd name="connsiteX2" fmla="*/ 698401 w 1944901"/>
                <a:gd name="connsiteY2" fmla="*/ 71658 h 575858"/>
                <a:gd name="connsiteX3" fmla="*/ 984001 w 1944901"/>
                <a:gd name="connsiteY3" fmla="*/ 4458 h 575858"/>
                <a:gd name="connsiteX4" fmla="*/ 1228801 w 1944901"/>
                <a:gd name="connsiteY4" fmla="*/ 28458 h 575858"/>
                <a:gd name="connsiteX5" fmla="*/ 1524001 w 1944901"/>
                <a:gd name="connsiteY5" fmla="*/ 206058 h 575858"/>
                <a:gd name="connsiteX6" fmla="*/ 1886401 w 1944901"/>
                <a:gd name="connsiteY6" fmla="*/ 522858 h 575858"/>
                <a:gd name="connsiteX7" fmla="*/ 0 w 1944901"/>
                <a:gd name="connsiteY7" fmla="*/ 546857 h 575858"/>
                <a:gd name="connsiteX0" fmla="*/ 0 w 1944901"/>
                <a:gd name="connsiteY0" fmla="*/ 546857 h 560979"/>
                <a:gd name="connsiteX1" fmla="*/ 427201 w 1944901"/>
                <a:gd name="connsiteY1" fmla="*/ 230058 h 560979"/>
                <a:gd name="connsiteX2" fmla="*/ 698401 w 1944901"/>
                <a:gd name="connsiteY2" fmla="*/ 71658 h 560979"/>
                <a:gd name="connsiteX3" fmla="*/ 984001 w 1944901"/>
                <a:gd name="connsiteY3" fmla="*/ 4458 h 560979"/>
                <a:gd name="connsiteX4" fmla="*/ 1228801 w 1944901"/>
                <a:gd name="connsiteY4" fmla="*/ 28458 h 560979"/>
                <a:gd name="connsiteX5" fmla="*/ 1524001 w 1944901"/>
                <a:gd name="connsiteY5" fmla="*/ 206058 h 560979"/>
                <a:gd name="connsiteX6" fmla="*/ 1886401 w 1944901"/>
                <a:gd name="connsiteY6" fmla="*/ 522858 h 560979"/>
                <a:gd name="connsiteX7" fmla="*/ 0 w 1944901"/>
                <a:gd name="connsiteY7" fmla="*/ 546857 h 560979"/>
                <a:gd name="connsiteX0" fmla="*/ 0 w 1944901"/>
                <a:gd name="connsiteY0" fmla="*/ 546857 h 560979"/>
                <a:gd name="connsiteX1" fmla="*/ 427201 w 1944901"/>
                <a:gd name="connsiteY1" fmla="*/ 230058 h 560979"/>
                <a:gd name="connsiteX2" fmla="*/ 698401 w 1944901"/>
                <a:gd name="connsiteY2" fmla="*/ 71658 h 560979"/>
                <a:gd name="connsiteX3" fmla="*/ 984001 w 1944901"/>
                <a:gd name="connsiteY3" fmla="*/ 4458 h 560979"/>
                <a:gd name="connsiteX4" fmla="*/ 1228801 w 1944901"/>
                <a:gd name="connsiteY4" fmla="*/ 28458 h 560979"/>
                <a:gd name="connsiteX5" fmla="*/ 1524001 w 1944901"/>
                <a:gd name="connsiteY5" fmla="*/ 206058 h 560979"/>
                <a:gd name="connsiteX6" fmla="*/ 1886401 w 1944901"/>
                <a:gd name="connsiteY6" fmla="*/ 522858 h 560979"/>
                <a:gd name="connsiteX7" fmla="*/ 0 w 1944901"/>
                <a:gd name="connsiteY7" fmla="*/ 546857 h 560979"/>
                <a:gd name="connsiteX0" fmla="*/ 0 w 1944901"/>
                <a:gd name="connsiteY0" fmla="*/ 546857 h 550356"/>
                <a:gd name="connsiteX1" fmla="*/ 427201 w 1944901"/>
                <a:gd name="connsiteY1" fmla="*/ 230058 h 550356"/>
                <a:gd name="connsiteX2" fmla="*/ 698401 w 1944901"/>
                <a:gd name="connsiteY2" fmla="*/ 71658 h 550356"/>
                <a:gd name="connsiteX3" fmla="*/ 984001 w 1944901"/>
                <a:gd name="connsiteY3" fmla="*/ 4458 h 550356"/>
                <a:gd name="connsiteX4" fmla="*/ 1228801 w 1944901"/>
                <a:gd name="connsiteY4" fmla="*/ 28458 h 550356"/>
                <a:gd name="connsiteX5" fmla="*/ 1524001 w 1944901"/>
                <a:gd name="connsiteY5" fmla="*/ 206058 h 550356"/>
                <a:gd name="connsiteX6" fmla="*/ 1886401 w 1944901"/>
                <a:gd name="connsiteY6" fmla="*/ 522858 h 550356"/>
                <a:gd name="connsiteX7" fmla="*/ 0 w 1944901"/>
                <a:gd name="connsiteY7" fmla="*/ 546857 h 550356"/>
                <a:gd name="connsiteX0" fmla="*/ 0 w 1886401"/>
                <a:gd name="connsiteY0" fmla="*/ 546857 h 550356"/>
                <a:gd name="connsiteX1" fmla="*/ 427201 w 1886401"/>
                <a:gd name="connsiteY1" fmla="*/ 230058 h 550356"/>
                <a:gd name="connsiteX2" fmla="*/ 698401 w 1886401"/>
                <a:gd name="connsiteY2" fmla="*/ 71658 h 550356"/>
                <a:gd name="connsiteX3" fmla="*/ 984001 w 1886401"/>
                <a:gd name="connsiteY3" fmla="*/ 4458 h 550356"/>
                <a:gd name="connsiteX4" fmla="*/ 1228801 w 1886401"/>
                <a:gd name="connsiteY4" fmla="*/ 28458 h 550356"/>
                <a:gd name="connsiteX5" fmla="*/ 1524001 w 1886401"/>
                <a:gd name="connsiteY5" fmla="*/ 206058 h 550356"/>
                <a:gd name="connsiteX6" fmla="*/ 1886401 w 1886401"/>
                <a:gd name="connsiteY6" fmla="*/ 522858 h 550356"/>
                <a:gd name="connsiteX7" fmla="*/ 0 w 1886401"/>
                <a:gd name="connsiteY7" fmla="*/ 546857 h 550356"/>
                <a:gd name="connsiteX0" fmla="*/ 0 w 1888470"/>
                <a:gd name="connsiteY0" fmla="*/ 546857 h 566855"/>
                <a:gd name="connsiteX1" fmla="*/ 427201 w 1888470"/>
                <a:gd name="connsiteY1" fmla="*/ 230058 h 566855"/>
                <a:gd name="connsiteX2" fmla="*/ 698401 w 1888470"/>
                <a:gd name="connsiteY2" fmla="*/ 71658 h 566855"/>
                <a:gd name="connsiteX3" fmla="*/ 984001 w 1888470"/>
                <a:gd name="connsiteY3" fmla="*/ 4458 h 566855"/>
                <a:gd name="connsiteX4" fmla="*/ 1228801 w 1888470"/>
                <a:gd name="connsiteY4" fmla="*/ 28458 h 566855"/>
                <a:gd name="connsiteX5" fmla="*/ 1524001 w 1888470"/>
                <a:gd name="connsiteY5" fmla="*/ 206058 h 566855"/>
                <a:gd name="connsiteX6" fmla="*/ 1886401 w 1888470"/>
                <a:gd name="connsiteY6" fmla="*/ 522858 h 566855"/>
                <a:gd name="connsiteX7" fmla="*/ 1465373 w 1888470"/>
                <a:gd name="connsiteY7" fmla="*/ 531581 h 566855"/>
                <a:gd name="connsiteX8" fmla="*/ 0 w 1888470"/>
                <a:gd name="connsiteY8" fmla="*/ 546857 h 566855"/>
                <a:gd name="connsiteX0" fmla="*/ 61060 w 1949530"/>
                <a:gd name="connsiteY0" fmla="*/ 546857 h 575858"/>
                <a:gd name="connsiteX1" fmla="*/ 488261 w 1949530"/>
                <a:gd name="connsiteY1" fmla="*/ 230058 h 575858"/>
                <a:gd name="connsiteX2" fmla="*/ 759461 w 1949530"/>
                <a:gd name="connsiteY2" fmla="*/ 71658 h 575858"/>
                <a:gd name="connsiteX3" fmla="*/ 1045061 w 1949530"/>
                <a:gd name="connsiteY3" fmla="*/ 4458 h 575858"/>
                <a:gd name="connsiteX4" fmla="*/ 1289861 w 1949530"/>
                <a:gd name="connsiteY4" fmla="*/ 28458 h 575858"/>
                <a:gd name="connsiteX5" fmla="*/ 1585061 w 1949530"/>
                <a:gd name="connsiteY5" fmla="*/ 206058 h 575858"/>
                <a:gd name="connsiteX6" fmla="*/ 1947461 w 1949530"/>
                <a:gd name="connsiteY6" fmla="*/ 522858 h 575858"/>
                <a:gd name="connsiteX7" fmla="*/ 61060 w 1949530"/>
                <a:gd name="connsiteY7" fmla="*/ 546857 h 575858"/>
                <a:gd name="connsiteX0" fmla="*/ 0 w 1888470"/>
                <a:gd name="connsiteY0" fmla="*/ 546857 h 575858"/>
                <a:gd name="connsiteX1" fmla="*/ 427201 w 1888470"/>
                <a:gd name="connsiteY1" fmla="*/ 230058 h 575858"/>
                <a:gd name="connsiteX2" fmla="*/ 698401 w 1888470"/>
                <a:gd name="connsiteY2" fmla="*/ 71658 h 575858"/>
                <a:gd name="connsiteX3" fmla="*/ 984001 w 1888470"/>
                <a:gd name="connsiteY3" fmla="*/ 4458 h 575858"/>
                <a:gd name="connsiteX4" fmla="*/ 1228801 w 1888470"/>
                <a:gd name="connsiteY4" fmla="*/ 28458 h 575858"/>
                <a:gd name="connsiteX5" fmla="*/ 1524001 w 1888470"/>
                <a:gd name="connsiteY5" fmla="*/ 206058 h 575858"/>
                <a:gd name="connsiteX6" fmla="*/ 1886401 w 1888470"/>
                <a:gd name="connsiteY6" fmla="*/ 522858 h 575858"/>
                <a:gd name="connsiteX7" fmla="*/ 0 w 1888470"/>
                <a:gd name="connsiteY7" fmla="*/ 546857 h 575858"/>
                <a:gd name="connsiteX0" fmla="*/ 0 w 1888470"/>
                <a:gd name="connsiteY0" fmla="*/ 546857 h 556557"/>
                <a:gd name="connsiteX1" fmla="*/ 427201 w 1888470"/>
                <a:gd name="connsiteY1" fmla="*/ 230058 h 556557"/>
                <a:gd name="connsiteX2" fmla="*/ 698401 w 1888470"/>
                <a:gd name="connsiteY2" fmla="*/ 71658 h 556557"/>
                <a:gd name="connsiteX3" fmla="*/ 984001 w 1888470"/>
                <a:gd name="connsiteY3" fmla="*/ 4458 h 556557"/>
                <a:gd name="connsiteX4" fmla="*/ 1228801 w 1888470"/>
                <a:gd name="connsiteY4" fmla="*/ 28458 h 556557"/>
                <a:gd name="connsiteX5" fmla="*/ 1524001 w 1888470"/>
                <a:gd name="connsiteY5" fmla="*/ 206058 h 556557"/>
                <a:gd name="connsiteX6" fmla="*/ 1886401 w 1888470"/>
                <a:gd name="connsiteY6" fmla="*/ 522858 h 556557"/>
                <a:gd name="connsiteX7" fmla="*/ 0 w 1888470"/>
                <a:gd name="connsiteY7" fmla="*/ 546857 h 556557"/>
                <a:gd name="connsiteX0" fmla="*/ 0 w 1886401"/>
                <a:gd name="connsiteY0" fmla="*/ 546857 h 556557"/>
                <a:gd name="connsiteX1" fmla="*/ 427201 w 1886401"/>
                <a:gd name="connsiteY1" fmla="*/ 230058 h 556557"/>
                <a:gd name="connsiteX2" fmla="*/ 698401 w 1886401"/>
                <a:gd name="connsiteY2" fmla="*/ 71658 h 556557"/>
                <a:gd name="connsiteX3" fmla="*/ 984001 w 1886401"/>
                <a:gd name="connsiteY3" fmla="*/ 4458 h 556557"/>
                <a:gd name="connsiteX4" fmla="*/ 1228801 w 1886401"/>
                <a:gd name="connsiteY4" fmla="*/ 28458 h 556557"/>
                <a:gd name="connsiteX5" fmla="*/ 1524001 w 1886401"/>
                <a:gd name="connsiteY5" fmla="*/ 206058 h 556557"/>
                <a:gd name="connsiteX6" fmla="*/ 1886401 w 1886401"/>
                <a:gd name="connsiteY6" fmla="*/ 522858 h 556557"/>
                <a:gd name="connsiteX7" fmla="*/ 0 w 1886401"/>
                <a:gd name="connsiteY7" fmla="*/ 546857 h 556557"/>
                <a:gd name="connsiteX0" fmla="*/ 0 w 1886401"/>
                <a:gd name="connsiteY0" fmla="*/ 546857 h 546882"/>
                <a:gd name="connsiteX1" fmla="*/ 427201 w 1886401"/>
                <a:gd name="connsiteY1" fmla="*/ 230058 h 546882"/>
                <a:gd name="connsiteX2" fmla="*/ 698401 w 1886401"/>
                <a:gd name="connsiteY2" fmla="*/ 71658 h 546882"/>
                <a:gd name="connsiteX3" fmla="*/ 984001 w 1886401"/>
                <a:gd name="connsiteY3" fmla="*/ 4458 h 546882"/>
                <a:gd name="connsiteX4" fmla="*/ 1228801 w 1886401"/>
                <a:gd name="connsiteY4" fmla="*/ 28458 h 546882"/>
                <a:gd name="connsiteX5" fmla="*/ 1524001 w 1886401"/>
                <a:gd name="connsiteY5" fmla="*/ 206058 h 546882"/>
                <a:gd name="connsiteX6" fmla="*/ 1886401 w 1886401"/>
                <a:gd name="connsiteY6" fmla="*/ 522858 h 546882"/>
                <a:gd name="connsiteX7" fmla="*/ 0 w 1886401"/>
                <a:gd name="connsiteY7" fmla="*/ 546857 h 546882"/>
                <a:gd name="connsiteX0" fmla="*/ 0 w 1886401"/>
                <a:gd name="connsiteY0" fmla="*/ 546857 h 546922"/>
                <a:gd name="connsiteX1" fmla="*/ 427201 w 1886401"/>
                <a:gd name="connsiteY1" fmla="*/ 230058 h 546922"/>
                <a:gd name="connsiteX2" fmla="*/ 698401 w 1886401"/>
                <a:gd name="connsiteY2" fmla="*/ 71658 h 546922"/>
                <a:gd name="connsiteX3" fmla="*/ 984001 w 1886401"/>
                <a:gd name="connsiteY3" fmla="*/ 4458 h 546922"/>
                <a:gd name="connsiteX4" fmla="*/ 1228801 w 1886401"/>
                <a:gd name="connsiteY4" fmla="*/ 28458 h 546922"/>
                <a:gd name="connsiteX5" fmla="*/ 1524001 w 1886401"/>
                <a:gd name="connsiteY5" fmla="*/ 206058 h 546922"/>
                <a:gd name="connsiteX6" fmla="*/ 1886401 w 1886401"/>
                <a:gd name="connsiteY6" fmla="*/ 522858 h 546922"/>
                <a:gd name="connsiteX7" fmla="*/ 0 w 1886401"/>
                <a:gd name="connsiteY7" fmla="*/ 546857 h 546922"/>
                <a:gd name="connsiteX0" fmla="*/ 0 w 1886401"/>
                <a:gd name="connsiteY0" fmla="*/ 546857 h 546857"/>
                <a:gd name="connsiteX1" fmla="*/ 427201 w 1886401"/>
                <a:gd name="connsiteY1" fmla="*/ 230058 h 546857"/>
                <a:gd name="connsiteX2" fmla="*/ 698401 w 1886401"/>
                <a:gd name="connsiteY2" fmla="*/ 71658 h 546857"/>
                <a:gd name="connsiteX3" fmla="*/ 984001 w 1886401"/>
                <a:gd name="connsiteY3" fmla="*/ 4458 h 546857"/>
                <a:gd name="connsiteX4" fmla="*/ 1228801 w 1886401"/>
                <a:gd name="connsiteY4" fmla="*/ 28458 h 546857"/>
                <a:gd name="connsiteX5" fmla="*/ 1524001 w 1886401"/>
                <a:gd name="connsiteY5" fmla="*/ 206058 h 546857"/>
                <a:gd name="connsiteX6" fmla="*/ 1886401 w 1886401"/>
                <a:gd name="connsiteY6" fmla="*/ 522858 h 546857"/>
                <a:gd name="connsiteX7" fmla="*/ 0 w 1886401"/>
                <a:gd name="connsiteY7" fmla="*/ 546857 h 546857"/>
                <a:gd name="connsiteX0" fmla="*/ 0 w 1862401"/>
                <a:gd name="connsiteY0" fmla="*/ 532457 h 532457"/>
                <a:gd name="connsiteX1" fmla="*/ 403201 w 1862401"/>
                <a:gd name="connsiteY1" fmla="*/ 230058 h 532457"/>
                <a:gd name="connsiteX2" fmla="*/ 674401 w 1862401"/>
                <a:gd name="connsiteY2" fmla="*/ 71658 h 532457"/>
                <a:gd name="connsiteX3" fmla="*/ 960001 w 1862401"/>
                <a:gd name="connsiteY3" fmla="*/ 4458 h 532457"/>
                <a:gd name="connsiteX4" fmla="*/ 1204801 w 1862401"/>
                <a:gd name="connsiteY4" fmla="*/ 28458 h 532457"/>
                <a:gd name="connsiteX5" fmla="*/ 1500001 w 1862401"/>
                <a:gd name="connsiteY5" fmla="*/ 206058 h 532457"/>
                <a:gd name="connsiteX6" fmla="*/ 1862401 w 1862401"/>
                <a:gd name="connsiteY6" fmla="*/ 522858 h 532457"/>
                <a:gd name="connsiteX7" fmla="*/ 0 w 1862401"/>
                <a:gd name="connsiteY7" fmla="*/ 532457 h 532457"/>
                <a:gd name="connsiteX0" fmla="*/ 0 w 1872001"/>
                <a:gd name="connsiteY0" fmla="*/ 532457 h 534858"/>
                <a:gd name="connsiteX1" fmla="*/ 403201 w 1872001"/>
                <a:gd name="connsiteY1" fmla="*/ 230058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2457 h 534858"/>
                <a:gd name="connsiteX1" fmla="*/ 427253 w 1872001"/>
                <a:gd name="connsiteY1" fmla="*/ 259309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2457 h 534858"/>
                <a:gd name="connsiteX1" fmla="*/ 427253 w 1872001"/>
                <a:gd name="connsiteY1" fmla="*/ 259309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6785 h 539186"/>
                <a:gd name="connsiteX1" fmla="*/ 427253 w 1872001"/>
                <a:gd name="connsiteY1" fmla="*/ 263637 h 539186"/>
                <a:gd name="connsiteX2" fmla="*/ 716492 w 1872001"/>
                <a:gd name="connsiteY2" fmla="*/ 134489 h 539186"/>
                <a:gd name="connsiteX3" fmla="*/ 960001 w 1872001"/>
                <a:gd name="connsiteY3" fmla="*/ 8786 h 539186"/>
                <a:gd name="connsiteX4" fmla="*/ 1204801 w 1872001"/>
                <a:gd name="connsiteY4" fmla="*/ 32786 h 539186"/>
                <a:gd name="connsiteX5" fmla="*/ 1500001 w 1872001"/>
                <a:gd name="connsiteY5" fmla="*/ 210386 h 539186"/>
                <a:gd name="connsiteX6" fmla="*/ 1872001 w 1872001"/>
                <a:gd name="connsiteY6" fmla="*/ 539186 h 539186"/>
                <a:gd name="connsiteX7" fmla="*/ 0 w 1872001"/>
                <a:gd name="connsiteY7" fmla="*/ 536785 h 539186"/>
                <a:gd name="connsiteX0" fmla="*/ 0 w 1872001"/>
                <a:gd name="connsiteY0" fmla="*/ 536785 h 539186"/>
                <a:gd name="connsiteX1" fmla="*/ 427253 w 1872001"/>
                <a:gd name="connsiteY1" fmla="*/ 263637 h 539186"/>
                <a:gd name="connsiteX2" fmla="*/ 716492 w 1872001"/>
                <a:gd name="connsiteY2" fmla="*/ 134489 h 539186"/>
                <a:gd name="connsiteX3" fmla="*/ 960001 w 1872001"/>
                <a:gd name="connsiteY3" fmla="*/ 8786 h 539186"/>
                <a:gd name="connsiteX4" fmla="*/ 1204801 w 1872001"/>
                <a:gd name="connsiteY4" fmla="*/ 32786 h 539186"/>
                <a:gd name="connsiteX5" fmla="*/ 1500001 w 1872001"/>
                <a:gd name="connsiteY5" fmla="*/ 210386 h 539186"/>
                <a:gd name="connsiteX6" fmla="*/ 1872001 w 1872001"/>
                <a:gd name="connsiteY6" fmla="*/ 539186 h 539186"/>
                <a:gd name="connsiteX7" fmla="*/ 0 w 1872001"/>
                <a:gd name="connsiteY7" fmla="*/ 536785 h 539186"/>
                <a:gd name="connsiteX0" fmla="*/ 0 w 1872001"/>
                <a:gd name="connsiteY0" fmla="*/ 511225 h 513626"/>
                <a:gd name="connsiteX1" fmla="*/ 427253 w 1872001"/>
                <a:gd name="connsiteY1" fmla="*/ 238077 h 513626"/>
                <a:gd name="connsiteX2" fmla="*/ 716492 w 1872001"/>
                <a:gd name="connsiteY2" fmla="*/ 108929 h 513626"/>
                <a:gd name="connsiteX3" fmla="*/ 972027 w 1872001"/>
                <a:gd name="connsiteY3" fmla="*/ 41729 h 513626"/>
                <a:gd name="connsiteX4" fmla="*/ 1204801 w 1872001"/>
                <a:gd name="connsiteY4" fmla="*/ 7226 h 513626"/>
                <a:gd name="connsiteX5" fmla="*/ 1500001 w 1872001"/>
                <a:gd name="connsiteY5" fmla="*/ 184826 h 513626"/>
                <a:gd name="connsiteX6" fmla="*/ 1872001 w 1872001"/>
                <a:gd name="connsiteY6" fmla="*/ 513626 h 513626"/>
                <a:gd name="connsiteX7" fmla="*/ 0 w 1872001"/>
                <a:gd name="connsiteY7" fmla="*/ 511225 h 513626"/>
                <a:gd name="connsiteX0" fmla="*/ 0 w 1872001"/>
                <a:gd name="connsiteY0" fmla="*/ 510127 h 512528"/>
                <a:gd name="connsiteX1" fmla="*/ 427253 w 1872001"/>
                <a:gd name="connsiteY1" fmla="*/ 236979 h 512528"/>
                <a:gd name="connsiteX2" fmla="*/ 716492 w 1872001"/>
                <a:gd name="connsiteY2" fmla="*/ 107831 h 512528"/>
                <a:gd name="connsiteX3" fmla="*/ 972027 w 1872001"/>
                <a:gd name="connsiteY3" fmla="*/ 40631 h 512528"/>
                <a:gd name="connsiteX4" fmla="*/ 1204801 w 1872001"/>
                <a:gd name="connsiteY4" fmla="*/ 6128 h 512528"/>
                <a:gd name="connsiteX5" fmla="*/ 1500001 w 1872001"/>
                <a:gd name="connsiteY5" fmla="*/ 183728 h 512528"/>
                <a:gd name="connsiteX6" fmla="*/ 1872001 w 1872001"/>
                <a:gd name="connsiteY6" fmla="*/ 512528 h 512528"/>
                <a:gd name="connsiteX7" fmla="*/ 0 w 1872001"/>
                <a:gd name="connsiteY7" fmla="*/ 510127 h 512528"/>
                <a:gd name="connsiteX0" fmla="*/ 0 w 1872001"/>
                <a:gd name="connsiteY0" fmla="*/ 473725 h 476126"/>
                <a:gd name="connsiteX1" fmla="*/ 427253 w 1872001"/>
                <a:gd name="connsiteY1" fmla="*/ 200577 h 476126"/>
                <a:gd name="connsiteX2" fmla="*/ 716492 w 1872001"/>
                <a:gd name="connsiteY2" fmla="*/ 71429 h 476126"/>
                <a:gd name="connsiteX3" fmla="*/ 972027 w 1872001"/>
                <a:gd name="connsiteY3" fmla="*/ 4229 h 476126"/>
                <a:gd name="connsiteX4" fmla="*/ 1198788 w 1872001"/>
                <a:gd name="connsiteY4" fmla="*/ 22378 h 476126"/>
                <a:gd name="connsiteX5" fmla="*/ 1500001 w 1872001"/>
                <a:gd name="connsiteY5" fmla="*/ 147326 h 476126"/>
                <a:gd name="connsiteX6" fmla="*/ 1872001 w 1872001"/>
                <a:gd name="connsiteY6" fmla="*/ 476126 h 476126"/>
                <a:gd name="connsiteX7" fmla="*/ 0 w 1872001"/>
                <a:gd name="connsiteY7" fmla="*/ 473725 h 476126"/>
                <a:gd name="connsiteX0" fmla="*/ 0 w 1896053"/>
                <a:gd name="connsiteY0" fmla="*/ 473725 h 473725"/>
                <a:gd name="connsiteX1" fmla="*/ 427253 w 1896053"/>
                <a:gd name="connsiteY1" fmla="*/ 200577 h 473725"/>
                <a:gd name="connsiteX2" fmla="*/ 716492 w 1896053"/>
                <a:gd name="connsiteY2" fmla="*/ 71429 h 473725"/>
                <a:gd name="connsiteX3" fmla="*/ 972027 w 1896053"/>
                <a:gd name="connsiteY3" fmla="*/ 4229 h 473725"/>
                <a:gd name="connsiteX4" fmla="*/ 1198788 w 1896053"/>
                <a:gd name="connsiteY4" fmla="*/ 22378 h 473725"/>
                <a:gd name="connsiteX5" fmla="*/ 1500001 w 1896053"/>
                <a:gd name="connsiteY5" fmla="*/ 147326 h 473725"/>
                <a:gd name="connsiteX6" fmla="*/ 1896053 w 1896053"/>
                <a:gd name="connsiteY6" fmla="*/ 464426 h 473725"/>
                <a:gd name="connsiteX7" fmla="*/ 0 w 1896053"/>
                <a:gd name="connsiteY7" fmla="*/ 473725 h 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053" h="473725">
                  <a:moveTo>
                    <a:pt x="0" y="473725"/>
                  </a:moveTo>
                  <a:cubicBezTo>
                    <a:pt x="229600" y="304925"/>
                    <a:pt x="307838" y="267626"/>
                    <a:pt x="427253" y="200577"/>
                  </a:cubicBezTo>
                  <a:cubicBezTo>
                    <a:pt x="546668" y="133528"/>
                    <a:pt x="625696" y="104154"/>
                    <a:pt x="716492" y="71429"/>
                  </a:cubicBezTo>
                  <a:cubicBezTo>
                    <a:pt x="807288" y="38704"/>
                    <a:pt x="891644" y="12404"/>
                    <a:pt x="972027" y="4229"/>
                  </a:cubicBezTo>
                  <a:cubicBezTo>
                    <a:pt x="1052410" y="-3946"/>
                    <a:pt x="1110792" y="-1472"/>
                    <a:pt x="1198788" y="22378"/>
                  </a:cubicBezTo>
                  <a:cubicBezTo>
                    <a:pt x="1286784" y="46228"/>
                    <a:pt x="1391601" y="64926"/>
                    <a:pt x="1500001" y="147326"/>
                  </a:cubicBezTo>
                  <a:cubicBezTo>
                    <a:pt x="1608401" y="229726"/>
                    <a:pt x="1833824" y="409372"/>
                    <a:pt x="1896053" y="464426"/>
                  </a:cubicBezTo>
                  <a:lnTo>
                    <a:pt x="0" y="473725"/>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4"/>
            <p:cNvSpPr/>
            <p:nvPr/>
          </p:nvSpPr>
          <p:spPr>
            <a:xfrm>
              <a:off x="1557472" y="3798006"/>
              <a:ext cx="6359752" cy="1892602"/>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7488454"/>
                <a:gd name="connsiteY0" fmla="*/ 2029303 h 2327112"/>
                <a:gd name="connsiteX1" fmla="*/ 1318661 w 7488454"/>
                <a:gd name="connsiteY1" fmla="*/ 1827173 h 2327112"/>
                <a:gd name="connsiteX2" fmla="*/ 2762450 w 7488454"/>
                <a:gd name="connsiteY2" fmla="*/ 1018651 h 2327112"/>
                <a:gd name="connsiteX3" fmla="*/ 4167739 w 7488454"/>
                <a:gd name="connsiteY3" fmla="*/ 255998 h 2327112"/>
                <a:gd name="connsiteX4" fmla="*/ 5853742 w 7488454"/>
                <a:gd name="connsiteY4" fmla="*/ 438 h 2327112"/>
                <a:gd name="connsiteX5" fmla="*/ 7488454 w 7488454"/>
                <a:gd name="connsiteY5" fmla="*/ 2327090 h 2327112"/>
                <a:gd name="connsiteX0" fmla="*/ 0 w 7488454"/>
                <a:gd name="connsiteY0" fmla="*/ 1785562 h 2083377"/>
                <a:gd name="connsiteX1" fmla="*/ 1318661 w 7488454"/>
                <a:gd name="connsiteY1" fmla="*/ 1583432 h 2083377"/>
                <a:gd name="connsiteX2" fmla="*/ 2762450 w 7488454"/>
                <a:gd name="connsiteY2" fmla="*/ 774910 h 2083377"/>
                <a:gd name="connsiteX3" fmla="*/ 4167739 w 7488454"/>
                <a:gd name="connsiteY3" fmla="*/ 12257 h 2083377"/>
                <a:gd name="connsiteX4" fmla="*/ 5651611 w 7488454"/>
                <a:gd name="connsiteY4" fmla="*/ 269510 h 2083377"/>
                <a:gd name="connsiteX5" fmla="*/ 7488454 w 7488454"/>
                <a:gd name="connsiteY5" fmla="*/ 2083349 h 2083377"/>
                <a:gd name="connsiteX0" fmla="*/ 0 w 7488454"/>
                <a:gd name="connsiteY0" fmla="*/ 1785562 h 2083381"/>
                <a:gd name="connsiteX1" fmla="*/ 1318661 w 7488454"/>
                <a:gd name="connsiteY1" fmla="*/ 1583432 h 2083381"/>
                <a:gd name="connsiteX2" fmla="*/ 2762450 w 7488454"/>
                <a:gd name="connsiteY2" fmla="*/ 774910 h 2083381"/>
                <a:gd name="connsiteX3" fmla="*/ 4167739 w 7488454"/>
                <a:gd name="connsiteY3" fmla="*/ 12257 h 2083381"/>
                <a:gd name="connsiteX4" fmla="*/ 5651611 w 7488454"/>
                <a:gd name="connsiteY4" fmla="*/ 269510 h 2083381"/>
                <a:gd name="connsiteX5" fmla="*/ 7488454 w 7488454"/>
                <a:gd name="connsiteY5" fmla="*/ 2083349 h 2083381"/>
                <a:gd name="connsiteX0" fmla="*/ 0 w 7488454"/>
                <a:gd name="connsiteY0" fmla="*/ 1795125 h 2092944"/>
                <a:gd name="connsiteX1" fmla="*/ 1318661 w 7488454"/>
                <a:gd name="connsiteY1" fmla="*/ 1592995 h 2092944"/>
                <a:gd name="connsiteX2" fmla="*/ 2762450 w 7488454"/>
                <a:gd name="connsiteY2" fmla="*/ 784473 h 2092944"/>
                <a:gd name="connsiteX3" fmla="*/ 4167739 w 7488454"/>
                <a:gd name="connsiteY3" fmla="*/ 21820 h 2092944"/>
                <a:gd name="connsiteX4" fmla="*/ 5651611 w 7488454"/>
                <a:gd name="connsiteY4" fmla="*/ 279073 h 2092944"/>
                <a:gd name="connsiteX5" fmla="*/ 7488454 w 7488454"/>
                <a:gd name="connsiteY5" fmla="*/ 2092912 h 2092944"/>
                <a:gd name="connsiteX0" fmla="*/ 0 w 7488454"/>
                <a:gd name="connsiteY0" fmla="*/ 1795125 h 2092945"/>
                <a:gd name="connsiteX1" fmla="*/ 1318661 w 7488454"/>
                <a:gd name="connsiteY1" fmla="*/ 1592995 h 2092945"/>
                <a:gd name="connsiteX2" fmla="*/ 2762450 w 7488454"/>
                <a:gd name="connsiteY2" fmla="*/ 784473 h 2092945"/>
                <a:gd name="connsiteX3" fmla="*/ 4167739 w 7488454"/>
                <a:gd name="connsiteY3" fmla="*/ 21820 h 2092945"/>
                <a:gd name="connsiteX4" fmla="*/ 5651611 w 7488454"/>
                <a:gd name="connsiteY4" fmla="*/ 279073 h 2092945"/>
                <a:gd name="connsiteX5" fmla="*/ 7488454 w 7488454"/>
                <a:gd name="connsiteY5" fmla="*/ 2092912 h 2092945"/>
                <a:gd name="connsiteX0" fmla="*/ 0 w 7488454"/>
                <a:gd name="connsiteY0" fmla="*/ 1799624 h 2097444"/>
                <a:gd name="connsiteX1" fmla="*/ 1318661 w 7488454"/>
                <a:gd name="connsiteY1" fmla="*/ 1597494 h 2097444"/>
                <a:gd name="connsiteX2" fmla="*/ 2762450 w 7488454"/>
                <a:gd name="connsiteY2" fmla="*/ 788972 h 2097444"/>
                <a:gd name="connsiteX3" fmla="*/ 4167739 w 7488454"/>
                <a:gd name="connsiteY3" fmla="*/ 26319 h 2097444"/>
                <a:gd name="connsiteX4" fmla="*/ 5651611 w 7488454"/>
                <a:gd name="connsiteY4" fmla="*/ 283572 h 2097444"/>
                <a:gd name="connsiteX5" fmla="*/ 7488454 w 7488454"/>
                <a:gd name="connsiteY5" fmla="*/ 2097411 h 2097444"/>
                <a:gd name="connsiteX0" fmla="*/ 0 w 7488454"/>
                <a:gd name="connsiteY0" fmla="*/ 1751102 h 2048922"/>
                <a:gd name="connsiteX1" fmla="*/ 1318661 w 7488454"/>
                <a:gd name="connsiteY1" fmla="*/ 1548972 h 2048922"/>
                <a:gd name="connsiteX2" fmla="*/ 2762450 w 7488454"/>
                <a:gd name="connsiteY2" fmla="*/ 740450 h 2048922"/>
                <a:gd name="connsiteX3" fmla="*/ 4302492 w 7488454"/>
                <a:gd name="connsiteY3" fmla="*/ 34776 h 2048922"/>
                <a:gd name="connsiteX4" fmla="*/ 5651611 w 7488454"/>
                <a:gd name="connsiteY4" fmla="*/ 235050 h 2048922"/>
                <a:gd name="connsiteX5" fmla="*/ 7488454 w 7488454"/>
                <a:gd name="connsiteY5" fmla="*/ 2048889 h 2048922"/>
                <a:gd name="connsiteX0" fmla="*/ 0 w 7488454"/>
                <a:gd name="connsiteY0" fmla="*/ 1740376 h 2038197"/>
                <a:gd name="connsiteX1" fmla="*/ 1318661 w 7488454"/>
                <a:gd name="connsiteY1" fmla="*/ 1538246 h 2038197"/>
                <a:gd name="connsiteX2" fmla="*/ 2762450 w 7488454"/>
                <a:gd name="connsiteY2" fmla="*/ 729724 h 2038197"/>
                <a:gd name="connsiteX3" fmla="*/ 4302492 w 7488454"/>
                <a:gd name="connsiteY3" fmla="*/ 24050 h 2038197"/>
                <a:gd name="connsiteX4" fmla="*/ 5584234 w 7488454"/>
                <a:gd name="connsiteY4" fmla="*/ 273164 h 2038197"/>
                <a:gd name="connsiteX5" fmla="*/ 7488454 w 7488454"/>
                <a:gd name="connsiteY5" fmla="*/ 2038163 h 2038197"/>
                <a:gd name="connsiteX0" fmla="*/ 0 w 7488454"/>
                <a:gd name="connsiteY0" fmla="*/ 1747910 h 2045731"/>
                <a:gd name="connsiteX1" fmla="*/ 1318661 w 7488454"/>
                <a:gd name="connsiteY1" fmla="*/ 1545780 h 2045731"/>
                <a:gd name="connsiteX2" fmla="*/ 2762450 w 7488454"/>
                <a:gd name="connsiteY2" fmla="*/ 737258 h 2045731"/>
                <a:gd name="connsiteX3" fmla="*/ 4302492 w 7488454"/>
                <a:gd name="connsiteY3" fmla="*/ 31584 h 2045731"/>
                <a:gd name="connsiteX4" fmla="*/ 5584234 w 7488454"/>
                <a:gd name="connsiteY4" fmla="*/ 280698 h 2045731"/>
                <a:gd name="connsiteX5" fmla="*/ 7488454 w 7488454"/>
                <a:gd name="connsiteY5" fmla="*/ 2045697 h 2045731"/>
                <a:gd name="connsiteX0" fmla="*/ 0 w 7488454"/>
                <a:gd name="connsiteY0" fmla="*/ 1747910 h 2045732"/>
                <a:gd name="connsiteX1" fmla="*/ 1318661 w 7488454"/>
                <a:gd name="connsiteY1" fmla="*/ 1545780 h 2045732"/>
                <a:gd name="connsiteX2" fmla="*/ 2762450 w 7488454"/>
                <a:gd name="connsiteY2" fmla="*/ 737258 h 2045732"/>
                <a:gd name="connsiteX3" fmla="*/ 4302492 w 7488454"/>
                <a:gd name="connsiteY3" fmla="*/ 31584 h 2045732"/>
                <a:gd name="connsiteX4" fmla="*/ 5584234 w 7488454"/>
                <a:gd name="connsiteY4" fmla="*/ 280698 h 2045732"/>
                <a:gd name="connsiteX5" fmla="*/ 7488454 w 7488454"/>
                <a:gd name="connsiteY5" fmla="*/ 2045697 h 2045732"/>
                <a:gd name="connsiteX0" fmla="*/ 0 w 7488454"/>
                <a:gd name="connsiteY0" fmla="*/ 1762355 h 2060177"/>
                <a:gd name="connsiteX1" fmla="*/ 1318661 w 7488454"/>
                <a:gd name="connsiteY1" fmla="*/ 1560225 h 2060177"/>
                <a:gd name="connsiteX2" fmla="*/ 2762450 w 7488454"/>
                <a:gd name="connsiteY2" fmla="*/ 751703 h 2060177"/>
                <a:gd name="connsiteX3" fmla="*/ 4302492 w 7488454"/>
                <a:gd name="connsiteY3" fmla="*/ 46029 h 2060177"/>
                <a:gd name="connsiteX4" fmla="*/ 5584234 w 7488454"/>
                <a:gd name="connsiteY4" fmla="*/ 295143 h 2060177"/>
                <a:gd name="connsiteX5" fmla="*/ 7488454 w 7488454"/>
                <a:gd name="connsiteY5" fmla="*/ 2060142 h 2060177"/>
                <a:gd name="connsiteX0" fmla="*/ 0 w 7719460"/>
                <a:gd name="connsiteY0" fmla="*/ 1762355 h 1762355"/>
                <a:gd name="connsiteX1" fmla="*/ 1318661 w 7719460"/>
                <a:gd name="connsiteY1" fmla="*/ 1560225 h 1762355"/>
                <a:gd name="connsiteX2" fmla="*/ 2762450 w 7719460"/>
                <a:gd name="connsiteY2" fmla="*/ 751703 h 1762355"/>
                <a:gd name="connsiteX3" fmla="*/ 4302492 w 7719460"/>
                <a:gd name="connsiteY3" fmla="*/ 46029 h 1762355"/>
                <a:gd name="connsiteX4" fmla="*/ 5584234 w 7719460"/>
                <a:gd name="connsiteY4" fmla="*/ 295143 h 1762355"/>
                <a:gd name="connsiteX5" fmla="*/ 7719460 w 7719460"/>
                <a:gd name="connsiteY5" fmla="*/ 1655884 h 1762355"/>
                <a:gd name="connsiteX0" fmla="*/ 0 w 6400799"/>
                <a:gd name="connsiteY0" fmla="*/ 1560225 h 1655933"/>
                <a:gd name="connsiteX1" fmla="*/ 1443789 w 6400799"/>
                <a:gd name="connsiteY1" fmla="*/ 751703 h 1655933"/>
                <a:gd name="connsiteX2" fmla="*/ 2983831 w 6400799"/>
                <a:gd name="connsiteY2" fmla="*/ 46029 h 1655933"/>
                <a:gd name="connsiteX3" fmla="*/ 4265573 w 6400799"/>
                <a:gd name="connsiteY3" fmla="*/ 295143 h 1655933"/>
                <a:gd name="connsiteX4" fmla="*/ 6400799 w 6400799"/>
                <a:gd name="connsiteY4" fmla="*/ 1655884 h 1655933"/>
                <a:gd name="connsiteX0" fmla="*/ 0 w 6836942"/>
                <a:gd name="connsiteY0" fmla="*/ 1649298 h 1655933"/>
                <a:gd name="connsiteX1" fmla="*/ 1879932 w 6836942"/>
                <a:gd name="connsiteY1" fmla="*/ 751703 h 1655933"/>
                <a:gd name="connsiteX2" fmla="*/ 3419974 w 6836942"/>
                <a:gd name="connsiteY2" fmla="*/ 46029 h 1655933"/>
                <a:gd name="connsiteX3" fmla="*/ 4701716 w 6836942"/>
                <a:gd name="connsiteY3" fmla="*/ 295143 h 1655933"/>
                <a:gd name="connsiteX4" fmla="*/ 6836942 w 6836942"/>
                <a:gd name="connsiteY4" fmla="*/ 1655884 h 1655933"/>
                <a:gd name="connsiteX0" fmla="*/ 0 w 6836942"/>
                <a:gd name="connsiteY0" fmla="*/ 1649298 h 1655933"/>
                <a:gd name="connsiteX1" fmla="*/ 1255435 w 6836942"/>
                <a:gd name="connsiteY1" fmla="*/ 1147171 h 1655933"/>
                <a:gd name="connsiteX2" fmla="*/ 1879932 w 6836942"/>
                <a:gd name="connsiteY2" fmla="*/ 751703 h 1655933"/>
                <a:gd name="connsiteX3" fmla="*/ 3419974 w 6836942"/>
                <a:gd name="connsiteY3" fmla="*/ 46029 h 1655933"/>
                <a:gd name="connsiteX4" fmla="*/ 4701716 w 6836942"/>
                <a:gd name="connsiteY4" fmla="*/ 295143 h 1655933"/>
                <a:gd name="connsiteX5" fmla="*/ 6836942 w 6836942"/>
                <a:gd name="connsiteY5" fmla="*/ 1655884 h 1655933"/>
                <a:gd name="connsiteX0" fmla="*/ 0 w 6836942"/>
                <a:gd name="connsiteY0" fmla="*/ 1650819 h 1657454"/>
                <a:gd name="connsiteX1" fmla="*/ 1255435 w 6836942"/>
                <a:gd name="connsiteY1" fmla="*/ 1148692 h 1657454"/>
                <a:gd name="connsiteX2" fmla="*/ 1939795 w 6836942"/>
                <a:gd name="connsiteY2" fmla="*/ 773779 h 1657454"/>
                <a:gd name="connsiteX3" fmla="*/ 3419974 w 6836942"/>
                <a:gd name="connsiteY3" fmla="*/ 47550 h 1657454"/>
                <a:gd name="connsiteX4" fmla="*/ 4701716 w 6836942"/>
                <a:gd name="connsiteY4" fmla="*/ 296664 h 1657454"/>
                <a:gd name="connsiteX5" fmla="*/ 6836942 w 6836942"/>
                <a:gd name="connsiteY5" fmla="*/ 1657405 h 1657454"/>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63132 h 1569767"/>
                <a:gd name="connsiteX1" fmla="*/ 1255435 w 6836942"/>
                <a:gd name="connsiteY1" fmla="*/ 1061005 h 1569767"/>
                <a:gd name="connsiteX2" fmla="*/ 1939795 w 6836942"/>
                <a:gd name="connsiteY2" fmla="*/ 686092 h 1569767"/>
                <a:gd name="connsiteX3" fmla="*/ 3441344 w 6836942"/>
                <a:gd name="connsiteY3" fmla="*/ 59813 h 1569767"/>
                <a:gd name="connsiteX4" fmla="*/ 4701716 w 6836942"/>
                <a:gd name="connsiteY4" fmla="*/ 208977 h 1569767"/>
                <a:gd name="connsiteX5" fmla="*/ 6836942 w 6836942"/>
                <a:gd name="connsiteY5" fmla="*/ 1569718 h 1569767"/>
                <a:gd name="connsiteX0" fmla="*/ 0 w 6836942"/>
                <a:gd name="connsiteY0" fmla="*/ 1563132 h 1569765"/>
                <a:gd name="connsiteX1" fmla="*/ 1255435 w 6836942"/>
                <a:gd name="connsiteY1" fmla="*/ 1061005 h 1569765"/>
                <a:gd name="connsiteX2" fmla="*/ 1939795 w 6836942"/>
                <a:gd name="connsiteY2" fmla="*/ 686092 h 1569765"/>
                <a:gd name="connsiteX3" fmla="*/ 3441344 w 6836942"/>
                <a:gd name="connsiteY3" fmla="*/ 59813 h 1569765"/>
                <a:gd name="connsiteX4" fmla="*/ 4701716 w 6836942"/>
                <a:gd name="connsiteY4" fmla="*/ 208977 h 1569765"/>
                <a:gd name="connsiteX5" fmla="*/ 6836942 w 6836942"/>
                <a:gd name="connsiteY5" fmla="*/ 1569718 h 1569765"/>
                <a:gd name="connsiteX0" fmla="*/ 0 w 6836942"/>
                <a:gd name="connsiteY0" fmla="*/ 1579401 h 1586034"/>
                <a:gd name="connsiteX1" fmla="*/ 1255435 w 6836942"/>
                <a:gd name="connsiteY1" fmla="*/ 1077274 h 1586034"/>
                <a:gd name="connsiteX2" fmla="*/ 1939795 w 6836942"/>
                <a:gd name="connsiteY2" fmla="*/ 702361 h 1586034"/>
                <a:gd name="connsiteX3" fmla="*/ 3441344 w 6836942"/>
                <a:gd name="connsiteY3" fmla="*/ 51095 h 1586034"/>
                <a:gd name="connsiteX4" fmla="*/ 4701716 w 6836942"/>
                <a:gd name="connsiteY4" fmla="*/ 225246 h 1586034"/>
                <a:gd name="connsiteX5" fmla="*/ 6836942 w 6836942"/>
                <a:gd name="connsiteY5" fmla="*/ 1585987 h 158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942" h="1586034">
                  <a:moveTo>
                    <a:pt x="0" y="1579401"/>
                  </a:moveTo>
                  <a:cubicBezTo>
                    <a:pt x="202112" y="1484293"/>
                    <a:pt x="942113" y="1226873"/>
                    <a:pt x="1255435" y="1077274"/>
                  </a:cubicBezTo>
                  <a:cubicBezTo>
                    <a:pt x="1568757" y="927675"/>
                    <a:pt x="1575477" y="873391"/>
                    <a:pt x="1939795" y="702361"/>
                  </a:cubicBezTo>
                  <a:cubicBezTo>
                    <a:pt x="2304113" y="531331"/>
                    <a:pt x="2981024" y="130614"/>
                    <a:pt x="3441344" y="51095"/>
                  </a:cubicBezTo>
                  <a:cubicBezTo>
                    <a:pt x="3901664" y="-28424"/>
                    <a:pt x="4084699" y="-44974"/>
                    <a:pt x="4701716" y="225246"/>
                  </a:cubicBezTo>
                  <a:cubicBezTo>
                    <a:pt x="5170117" y="496033"/>
                    <a:pt x="6559677" y="1594352"/>
                    <a:pt x="6836942" y="1585987"/>
                  </a:cubicBezTo>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99FF99"/>
                </a:solidFill>
                <a:effectLst/>
                <a:uLnTx/>
                <a:uFillTx/>
                <a:latin typeface="Calibri"/>
                <a:ea typeface="+mn-ea"/>
                <a:cs typeface="+mn-cs"/>
              </a:endParaRPr>
            </a:p>
          </p:txBody>
        </p:sp>
        <p:sp>
          <p:nvSpPr>
            <p:cNvPr id="16" name="Oval 15"/>
            <p:cNvSpPr>
              <a:spLocks noChangeAspect="1"/>
            </p:cNvSpPr>
            <p:nvPr/>
          </p:nvSpPr>
          <p:spPr>
            <a:xfrm>
              <a:off x="4868291" y="3221553"/>
              <a:ext cx="691027" cy="6910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1</a:t>
              </a:r>
            </a:p>
          </p:txBody>
        </p:sp>
        <p:sp>
          <p:nvSpPr>
            <p:cNvPr id="17" name="Oval 16"/>
            <p:cNvSpPr>
              <a:spLocks noChangeAspect="1"/>
            </p:cNvSpPr>
            <p:nvPr/>
          </p:nvSpPr>
          <p:spPr>
            <a:xfrm>
              <a:off x="4753624" y="4267875"/>
              <a:ext cx="717385" cy="71738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a:t>
              </a:r>
            </a:p>
          </p:txBody>
        </p:sp>
        <p:sp>
          <p:nvSpPr>
            <p:cNvPr id="18" name="Oval 17"/>
            <p:cNvSpPr>
              <a:spLocks noChangeAspect="1"/>
            </p:cNvSpPr>
            <p:nvPr/>
          </p:nvSpPr>
          <p:spPr>
            <a:xfrm>
              <a:off x="3100669" y="4373143"/>
              <a:ext cx="614510" cy="6145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3</a:t>
              </a:r>
            </a:p>
          </p:txBody>
        </p:sp>
      </p:grpSp>
    </p:spTree>
    <p:extLst>
      <p:ext uri="{BB962C8B-B14F-4D97-AF65-F5344CB8AC3E}">
        <p14:creationId xmlns:p14="http://schemas.microsoft.com/office/powerpoint/2010/main" val="146005487"/>
      </p:ext>
    </p:extLst>
  </p:cSld>
  <p:clrMapOvr>
    <a:masterClrMapping/>
  </p:clrMapOvr>
  <mc:AlternateContent xmlns:mc="http://schemas.openxmlformats.org/markup-compatibility/2006" xmlns:p14="http://schemas.microsoft.com/office/powerpoint/2010/main">
    <mc:Choice Requires="p14">
      <p:transition spd="slow" p14:dur="2000" advTm="29968"/>
    </mc:Choice>
    <mc:Fallback xmlns="">
      <p:transition spd="slow" advTm="2996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11/28/2018</a:t>
            </a:r>
            <a:endParaRPr lang="en-US"/>
          </a:p>
        </p:txBody>
      </p:sp>
      <p:sp>
        <p:nvSpPr>
          <p:cNvPr id="5" name="Footer Placeholder 4"/>
          <p:cNvSpPr>
            <a:spLocks noGrp="1"/>
          </p:cNvSpPr>
          <p:nvPr>
            <p:ph type="ftr" sz="quarter" idx="11"/>
          </p:nvPr>
        </p:nvSpPr>
        <p:spPr/>
        <p:txBody>
          <a:bodyPr/>
          <a:lstStyle/>
          <a:p>
            <a:r>
              <a:rPr lang="en-US" smtClean="0"/>
              <a:t>D. MacMartin</a:t>
            </a:r>
            <a:endParaRPr lang="en-US"/>
          </a:p>
        </p:txBody>
      </p:sp>
      <p:sp>
        <p:nvSpPr>
          <p:cNvPr id="4" name="Slide Number Placeholder 3"/>
          <p:cNvSpPr>
            <a:spLocks noGrp="1"/>
          </p:cNvSpPr>
          <p:nvPr>
            <p:ph type="sldNum" sz="quarter" idx="12"/>
          </p:nvPr>
        </p:nvSpPr>
        <p:spPr/>
        <p:txBody>
          <a:bodyPr/>
          <a:lstStyle/>
          <a:p>
            <a:fld id="{7519C0B7-4EB6-4F8B-B584-7F4FD9B0A8D3}" type="slidenum">
              <a:rPr lang="en-US" smtClean="0"/>
              <a:t>2</a:t>
            </a:fld>
            <a:endParaRPr lang="en-US"/>
          </a:p>
        </p:txBody>
      </p:sp>
      <p:cxnSp>
        <p:nvCxnSpPr>
          <p:cNvPr id="6" name="Straight Connector 5"/>
          <p:cNvCxnSpPr/>
          <p:nvPr/>
        </p:nvCxnSpPr>
        <p:spPr>
          <a:xfrm flipH="1">
            <a:off x="2584166" y="1725333"/>
            <a:ext cx="6635" cy="40651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590800" y="5790479"/>
            <a:ext cx="73077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43708" y="5871495"/>
            <a:ext cx="797013" cy="461664"/>
          </a:xfrm>
          <a:prstGeom prst="rect">
            <a:avLst/>
          </a:prstGeom>
          <a:noFill/>
        </p:spPr>
        <p:txBody>
          <a:bodyPr wrap="none" rtlCol="0">
            <a:spAutoFit/>
          </a:bodyPr>
          <a:lstStyle/>
          <a:p>
            <a:r>
              <a:rPr lang="en-US" sz="2400" i="1" dirty="0"/>
              <a:t>Time</a:t>
            </a:r>
          </a:p>
        </p:txBody>
      </p:sp>
      <p:sp>
        <p:nvSpPr>
          <p:cNvPr id="9" name="TextBox 8"/>
          <p:cNvSpPr txBox="1"/>
          <p:nvPr/>
        </p:nvSpPr>
        <p:spPr>
          <a:xfrm rot="16200000">
            <a:off x="1169726" y="3682516"/>
            <a:ext cx="2193101" cy="461666"/>
          </a:xfrm>
          <a:prstGeom prst="rect">
            <a:avLst/>
          </a:prstGeom>
          <a:noFill/>
        </p:spPr>
        <p:txBody>
          <a:bodyPr wrap="none" rtlCol="0">
            <a:spAutoFit/>
          </a:bodyPr>
          <a:lstStyle/>
          <a:p>
            <a:r>
              <a:rPr lang="en-US" sz="2400" i="1" dirty="0"/>
              <a:t>Climate Impacts</a:t>
            </a:r>
          </a:p>
        </p:txBody>
      </p:sp>
      <p:sp>
        <p:nvSpPr>
          <p:cNvPr id="10" name="Freeform 9"/>
          <p:cNvSpPr/>
          <p:nvPr/>
        </p:nvSpPr>
        <p:spPr>
          <a:xfrm>
            <a:off x="2592101" y="1139559"/>
            <a:ext cx="4725246" cy="4543307"/>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63478 w 4302492"/>
              <a:gd name="connsiteY3" fmla="*/ 1012500 h 3513221"/>
              <a:gd name="connsiteX4" fmla="*/ 4302492 w 4302492"/>
              <a:gd name="connsiteY4" fmla="*/ 0 h 3513221"/>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830854 w 4697128"/>
              <a:gd name="connsiteY3" fmla="*/ 1081855 h 3556567"/>
              <a:gd name="connsiteX4" fmla="*/ 4697128 w 4697128"/>
              <a:gd name="connsiteY4" fmla="*/ 0 h 3556567"/>
              <a:gd name="connsiteX0" fmla="*/ 0 w 3902355"/>
              <a:gd name="connsiteY0" fmla="*/ 3453746 h 3469157"/>
              <a:gd name="connsiteX1" fmla="*/ 523888 w 3902355"/>
              <a:gd name="connsiteY1" fmla="*/ 3354437 h 3469157"/>
              <a:gd name="connsiteX2" fmla="*/ 1881050 w 3902355"/>
              <a:gd name="connsiteY2" fmla="*/ 2355256 h 3469157"/>
              <a:gd name="connsiteX3" fmla="*/ 3036081 w 3902355"/>
              <a:gd name="connsiteY3" fmla="*/ 1081855 h 3469157"/>
              <a:gd name="connsiteX4" fmla="*/ 3902355 w 3902355"/>
              <a:gd name="connsiteY4" fmla="*/ 0 h 3469157"/>
              <a:gd name="connsiteX0" fmla="*/ 0 w 3902355"/>
              <a:gd name="connsiteY0" fmla="*/ 3453746 h 3453746"/>
              <a:gd name="connsiteX1" fmla="*/ 523888 w 3902355"/>
              <a:gd name="connsiteY1" fmla="*/ 3354437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1881050 w 3902355"/>
              <a:gd name="connsiteY1" fmla="*/ 2355256 h 3453746"/>
              <a:gd name="connsiteX2" fmla="*/ 3036081 w 3902355"/>
              <a:gd name="connsiteY2" fmla="*/ 1081855 h 3453746"/>
              <a:gd name="connsiteX3" fmla="*/ 3902355 w 3902355"/>
              <a:gd name="connsiteY3" fmla="*/ 0 h 3453746"/>
              <a:gd name="connsiteX0" fmla="*/ 0 w 3902355"/>
              <a:gd name="connsiteY0" fmla="*/ 3453746 h 3453746"/>
              <a:gd name="connsiteX1" fmla="*/ 906041 w 3902355"/>
              <a:gd name="connsiteY1" fmla="*/ 3029246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28134 w 3902355"/>
              <a:gd name="connsiteY3" fmla="*/ 1050218 h 3453746"/>
              <a:gd name="connsiteX4" fmla="*/ 3902355 w 3902355"/>
              <a:gd name="connsiteY4" fmla="*/ 0 h 3453746"/>
              <a:gd name="connsiteX0" fmla="*/ 0 w 3894407"/>
              <a:gd name="connsiteY0" fmla="*/ 3493293 h 3493293"/>
              <a:gd name="connsiteX1" fmla="*/ 906041 w 3894407"/>
              <a:gd name="connsiteY1" fmla="*/ 3068793 h 3493293"/>
              <a:gd name="connsiteX2" fmla="*/ 1865155 w 3894407"/>
              <a:gd name="connsiteY2" fmla="*/ 2347348 h 3493293"/>
              <a:gd name="connsiteX3" fmla="*/ 3028134 w 3894407"/>
              <a:gd name="connsiteY3" fmla="*/ 1089765 h 3493293"/>
              <a:gd name="connsiteX4" fmla="*/ 3894407 w 3894407"/>
              <a:gd name="connsiteY4" fmla="*/ 0 h 3493293"/>
              <a:gd name="connsiteX0" fmla="*/ 0 w 4720971"/>
              <a:gd name="connsiteY0" fmla="*/ 4394947 h 4394947"/>
              <a:gd name="connsiteX1" fmla="*/ 906041 w 4720971"/>
              <a:gd name="connsiteY1" fmla="*/ 3970447 h 4394947"/>
              <a:gd name="connsiteX2" fmla="*/ 1865155 w 4720971"/>
              <a:gd name="connsiteY2" fmla="*/ 3249002 h 4394947"/>
              <a:gd name="connsiteX3" fmla="*/ 3028134 w 4720971"/>
              <a:gd name="connsiteY3" fmla="*/ 1991419 h 4394947"/>
              <a:gd name="connsiteX4" fmla="*/ 4720971 w 4720971"/>
              <a:gd name="connsiteY4" fmla="*/ 0 h 439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971" h="4394947">
                <a:moveTo>
                  <a:pt x="0" y="4394947"/>
                </a:moveTo>
                <a:cubicBezTo>
                  <a:pt x="147033" y="4314970"/>
                  <a:pt x="595182" y="4161438"/>
                  <a:pt x="906041" y="3970447"/>
                </a:cubicBezTo>
                <a:cubicBezTo>
                  <a:pt x="1216900" y="3779456"/>
                  <a:pt x="1511473" y="3578840"/>
                  <a:pt x="1865155" y="3249002"/>
                </a:cubicBezTo>
                <a:cubicBezTo>
                  <a:pt x="2218837" y="2919164"/>
                  <a:pt x="2691250" y="2383962"/>
                  <a:pt x="3028134" y="1991419"/>
                </a:cubicBezTo>
                <a:cubicBezTo>
                  <a:pt x="3365018" y="1598876"/>
                  <a:pt x="4455475" y="296252"/>
                  <a:pt x="4720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endParaRPr>
          </a:p>
        </p:txBody>
      </p:sp>
      <p:sp>
        <p:nvSpPr>
          <p:cNvPr id="11" name="TextBox 10"/>
          <p:cNvSpPr txBox="1"/>
          <p:nvPr/>
        </p:nvSpPr>
        <p:spPr>
          <a:xfrm>
            <a:off x="5512518" y="899036"/>
            <a:ext cx="1700365" cy="954107"/>
          </a:xfrm>
          <a:prstGeom prst="rect">
            <a:avLst/>
          </a:prstGeom>
          <a:noFill/>
        </p:spPr>
        <p:txBody>
          <a:bodyPr wrap="square" rtlCol="0">
            <a:spAutoFit/>
          </a:bodyPr>
          <a:lstStyle/>
          <a:p>
            <a:r>
              <a:rPr lang="en-US" sz="2800" dirty="0">
                <a:solidFill>
                  <a:srgbClr val="C00000"/>
                </a:solidFill>
              </a:rPr>
              <a:t>Business as usual</a:t>
            </a:r>
          </a:p>
        </p:txBody>
      </p:sp>
      <p:sp>
        <p:nvSpPr>
          <p:cNvPr id="12" name="Freeform 11"/>
          <p:cNvSpPr/>
          <p:nvPr/>
        </p:nvSpPr>
        <p:spPr>
          <a:xfrm>
            <a:off x="2631455" y="3411196"/>
            <a:ext cx="6227824" cy="2275768"/>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689" h="1974127">
                <a:moveTo>
                  <a:pt x="0" y="1974127"/>
                </a:moveTo>
                <a:cubicBezTo>
                  <a:pt x="187303" y="1885266"/>
                  <a:pt x="863331" y="1630093"/>
                  <a:pt x="1174882" y="1476426"/>
                </a:cubicBezTo>
                <a:cubicBezTo>
                  <a:pt x="1486433" y="1322759"/>
                  <a:pt x="1561907" y="1271228"/>
                  <a:pt x="1911859" y="1073402"/>
                </a:cubicBezTo>
                <a:cubicBezTo>
                  <a:pt x="2261811" y="875576"/>
                  <a:pt x="2766474" y="462720"/>
                  <a:pt x="3274597" y="289472"/>
                </a:cubicBezTo>
                <a:cubicBezTo>
                  <a:pt x="3782721" y="116224"/>
                  <a:pt x="4408752" y="71304"/>
                  <a:pt x="4960600" y="33912"/>
                </a:cubicBezTo>
                <a:cubicBezTo>
                  <a:pt x="5512448" y="-3480"/>
                  <a:pt x="6385424" y="8365"/>
                  <a:pt x="666268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sp>
        <p:nvSpPr>
          <p:cNvPr id="13" name="TextBox 12"/>
          <p:cNvSpPr txBox="1"/>
          <p:nvPr/>
        </p:nvSpPr>
        <p:spPr>
          <a:xfrm>
            <a:off x="7891745" y="3842116"/>
            <a:ext cx="2183256" cy="954107"/>
          </a:xfrm>
          <a:prstGeom prst="rect">
            <a:avLst/>
          </a:prstGeom>
          <a:noFill/>
          <a:ln>
            <a:noFill/>
          </a:ln>
        </p:spPr>
        <p:txBody>
          <a:bodyPr wrap="square" rtlCol="0">
            <a:spAutoFit/>
          </a:bodyPr>
          <a:lstStyle/>
          <a:p>
            <a:r>
              <a:rPr lang="en-US" sz="2800" dirty="0">
                <a:solidFill>
                  <a:srgbClr val="009900"/>
                </a:solidFill>
              </a:rPr>
              <a:t>CO</a:t>
            </a:r>
            <a:r>
              <a:rPr lang="en-US" sz="2800" baseline="-25000" dirty="0">
                <a:solidFill>
                  <a:srgbClr val="009900"/>
                </a:solidFill>
              </a:rPr>
              <a:t>2</a:t>
            </a:r>
            <a:r>
              <a:rPr lang="en-US" sz="2800" dirty="0">
                <a:solidFill>
                  <a:srgbClr val="009900"/>
                </a:solidFill>
              </a:rPr>
              <a:t> removal (“CDR”)</a:t>
            </a:r>
          </a:p>
        </p:txBody>
      </p:sp>
      <p:sp>
        <p:nvSpPr>
          <p:cNvPr id="14" name="Freeform 13"/>
          <p:cNvSpPr/>
          <p:nvPr/>
        </p:nvSpPr>
        <p:spPr>
          <a:xfrm>
            <a:off x="4573408" y="4596733"/>
            <a:ext cx="2954065" cy="10178"/>
          </a:xfrm>
          <a:custGeom>
            <a:avLst/>
            <a:gdLst>
              <a:gd name="connsiteX0" fmla="*/ 40207 w 3880687"/>
              <a:gd name="connsiteY0" fmla="*/ 96686 h 100250"/>
              <a:gd name="connsiteX1" fmla="*/ 126835 w 3880687"/>
              <a:gd name="connsiteY1" fmla="*/ 96686 h 100250"/>
              <a:gd name="connsiteX2" fmla="*/ 2080763 w 3880687"/>
              <a:gd name="connsiteY2" fmla="*/ 433 h 100250"/>
              <a:gd name="connsiteX3" fmla="*/ 3880687 w 3880687"/>
              <a:gd name="connsiteY3" fmla="*/ 67810 h 100250"/>
              <a:gd name="connsiteX0" fmla="*/ 136749 w 3977229"/>
              <a:gd name="connsiteY0" fmla="*/ 45580 h 50378"/>
              <a:gd name="connsiteX1" fmla="*/ 223377 w 3977229"/>
              <a:gd name="connsiteY1" fmla="*/ 45580 h 50378"/>
              <a:gd name="connsiteX2" fmla="*/ 2249032 w 3977229"/>
              <a:gd name="connsiteY2" fmla="*/ 18340 h 50378"/>
              <a:gd name="connsiteX3" fmla="*/ 3977229 w 3977229"/>
              <a:gd name="connsiteY3" fmla="*/ 16704 h 50378"/>
              <a:gd name="connsiteX0" fmla="*/ 136749 w 3977229"/>
              <a:gd name="connsiteY0" fmla="*/ 28876 h 33674"/>
              <a:gd name="connsiteX1" fmla="*/ 223377 w 3977229"/>
              <a:gd name="connsiteY1" fmla="*/ 28876 h 33674"/>
              <a:gd name="connsiteX2" fmla="*/ 2249032 w 3977229"/>
              <a:gd name="connsiteY2" fmla="*/ 1636 h 33674"/>
              <a:gd name="connsiteX3" fmla="*/ 3977229 w 3977229"/>
              <a:gd name="connsiteY3" fmla="*/ 0 h 33674"/>
              <a:gd name="connsiteX0" fmla="*/ -1 w 3840479"/>
              <a:gd name="connsiteY0" fmla="*/ 28876 h 28876"/>
              <a:gd name="connsiteX1" fmla="*/ 2112282 w 3840479"/>
              <a:gd name="connsiteY1" fmla="*/ 1636 h 28876"/>
              <a:gd name="connsiteX2" fmla="*/ 3840479 w 3840479"/>
              <a:gd name="connsiteY2" fmla="*/ 0 h 28876"/>
              <a:gd name="connsiteX0" fmla="*/ 0 w 3714958"/>
              <a:gd name="connsiteY0" fmla="*/ 0 h 11982"/>
              <a:gd name="connsiteX1" fmla="*/ 1986761 w 3714958"/>
              <a:gd name="connsiteY1" fmla="*/ 7266 h 11982"/>
              <a:gd name="connsiteX2" fmla="*/ 3714958 w 3714958"/>
              <a:gd name="connsiteY2" fmla="*/ 5630 h 11982"/>
              <a:gd name="connsiteX0" fmla="*/ 0 w 3714958"/>
              <a:gd name="connsiteY0" fmla="*/ 0 h 11982"/>
              <a:gd name="connsiteX1" fmla="*/ 1986761 w 3714958"/>
              <a:gd name="connsiteY1" fmla="*/ 7266 h 11982"/>
              <a:gd name="connsiteX2" fmla="*/ 3714958 w 3714958"/>
              <a:gd name="connsiteY2" fmla="*/ 5630 h 11982"/>
            </a:gdLst>
            <a:ahLst/>
            <a:cxnLst>
              <a:cxn ang="0">
                <a:pos x="connsiteX0" y="connsiteY0"/>
              </a:cxn>
              <a:cxn ang="0">
                <a:pos x="connsiteX1" y="connsiteY1"/>
              </a:cxn>
              <a:cxn ang="0">
                <a:pos x="connsiteX2" y="connsiteY2"/>
              </a:cxn>
            </a:cxnLst>
            <a:rect l="l" t="t" r="r" b="b"/>
            <a:pathLst>
              <a:path w="3714958" h="11982">
                <a:moveTo>
                  <a:pt x="0" y="0"/>
                </a:moveTo>
                <a:lnTo>
                  <a:pt x="1986761" y="7266"/>
                </a:lnTo>
                <a:cubicBezTo>
                  <a:pt x="2612403" y="2453"/>
                  <a:pt x="3127817" y="21292"/>
                  <a:pt x="3714958" y="563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66FFFF"/>
              </a:solidFill>
            </a:endParaRPr>
          </a:p>
        </p:txBody>
      </p:sp>
      <p:sp>
        <p:nvSpPr>
          <p:cNvPr id="15" name="Freeform 14"/>
          <p:cNvSpPr/>
          <p:nvPr/>
        </p:nvSpPr>
        <p:spPr>
          <a:xfrm>
            <a:off x="6365587" y="2359866"/>
            <a:ext cx="742929" cy="1100386"/>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p:cNvSpPr txBox="1"/>
          <p:nvPr/>
        </p:nvSpPr>
        <p:spPr>
          <a:xfrm>
            <a:off x="6838804" y="2080169"/>
            <a:ext cx="3059737" cy="954107"/>
          </a:xfrm>
          <a:prstGeom prst="rect">
            <a:avLst/>
          </a:prstGeom>
          <a:noFill/>
        </p:spPr>
        <p:txBody>
          <a:bodyPr wrap="square" rtlCol="0">
            <a:spAutoFit/>
          </a:bodyPr>
          <a:lstStyle/>
          <a:p>
            <a:r>
              <a:rPr lang="en-US" sz="2800" dirty="0"/>
              <a:t>Cut emissions aggressively</a:t>
            </a:r>
          </a:p>
        </p:txBody>
      </p:sp>
      <p:sp>
        <p:nvSpPr>
          <p:cNvPr id="17" name="Freeform 16"/>
          <p:cNvSpPr/>
          <p:nvPr/>
        </p:nvSpPr>
        <p:spPr>
          <a:xfrm rot="2381700">
            <a:off x="7352151" y="3461427"/>
            <a:ext cx="350645" cy="961245"/>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rgbClr val="0099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99FF99"/>
              </a:solidFill>
            </a:endParaRPr>
          </a:p>
        </p:txBody>
      </p:sp>
      <p:sp>
        <p:nvSpPr>
          <p:cNvPr id="18" name="TextBox 17"/>
          <p:cNvSpPr txBox="1"/>
          <p:nvPr/>
        </p:nvSpPr>
        <p:spPr>
          <a:xfrm>
            <a:off x="4339555" y="4666580"/>
            <a:ext cx="3480149" cy="523220"/>
          </a:xfrm>
          <a:prstGeom prst="rect">
            <a:avLst/>
          </a:prstGeom>
          <a:noFill/>
          <a:ln>
            <a:noFill/>
          </a:ln>
        </p:spPr>
        <p:txBody>
          <a:bodyPr wrap="square" rtlCol="0">
            <a:spAutoFit/>
          </a:bodyPr>
          <a:lstStyle/>
          <a:p>
            <a:r>
              <a:rPr lang="en-US" sz="2800" dirty="0">
                <a:solidFill>
                  <a:srgbClr val="0000FF"/>
                </a:solidFill>
              </a:rPr>
              <a:t>Solar geoengineering?</a:t>
            </a:r>
          </a:p>
        </p:txBody>
      </p:sp>
      <p:cxnSp>
        <p:nvCxnSpPr>
          <p:cNvPr id="19" name="Straight Arrow Connector 18"/>
          <p:cNvCxnSpPr/>
          <p:nvPr/>
        </p:nvCxnSpPr>
        <p:spPr>
          <a:xfrm>
            <a:off x="6198883" y="3811077"/>
            <a:ext cx="0" cy="640080"/>
          </a:xfrm>
          <a:prstGeom prst="straightConnector1">
            <a:avLst/>
          </a:prstGeom>
          <a:ln w="317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4489202" y="3806573"/>
            <a:ext cx="3134035" cy="804818"/>
          </a:xfrm>
          <a:custGeom>
            <a:avLst/>
            <a:gdLst>
              <a:gd name="connsiteX0" fmla="*/ 63057 w 1977377"/>
              <a:gd name="connsiteY0" fmla="*/ 510858 h 555002"/>
              <a:gd name="connsiteX1" fmla="*/ 456657 w 1977377"/>
              <a:gd name="connsiteY1" fmla="*/ 230058 h 555002"/>
              <a:gd name="connsiteX2" fmla="*/ 727857 w 1977377"/>
              <a:gd name="connsiteY2" fmla="*/ 71658 h 555002"/>
              <a:gd name="connsiteX3" fmla="*/ 1013457 w 1977377"/>
              <a:gd name="connsiteY3" fmla="*/ 4458 h 555002"/>
              <a:gd name="connsiteX4" fmla="*/ 1258257 w 1977377"/>
              <a:gd name="connsiteY4" fmla="*/ 28458 h 555002"/>
              <a:gd name="connsiteX5" fmla="*/ 1553457 w 1977377"/>
              <a:gd name="connsiteY5" fmla="*/ 206058 h 555002"/>
              <a:gd name="connsiteX6" fmla="*/ 1908657 w 1977377"/>
              <a:gd name="connsiteY6" fmla="*/ 522858 h 555002"/>
              <a:gd name="connsiteX7" fmla="*/ 63057 w 1977377"/>
              <a:gd name="connsiteY7" fmla="*/ 510858 h 555002"/>
              <a:gd name="connsiteX0" fmla="*/ 63498 w 1984302"/>
              <a:gd name="connsiteY0" fmla="*/ 510858 h 555002"/>
              <a:gd name="connsiteX1" fmla="*/ 457098 w 1984302"/>
              <a:gd name="connsiteY1" fmla="*/ 230058 h 555002"/>
              <a:gd name="connsiteX2" fmla="*/ 728298 w 1984302"/>
              <a:gd name="connsiteY2" fmla="*/ 71658 h 555002"/>
              <a:gd name="connsiteX3" fmla="*/ 1013898 w 1984302"/>
              <a:gd name="connsiteY3" fmla="*/ 4458 h 555002"/>
              <a:gd name="connsiteX4" fmla="*/ 1258698 w 1984302"/>
              <a:gd name="connsiteY4" fmla="*/ 28458 h 555002"/>
              <a:gd name="connsiteX5" fmla="*/ 1553898 w 1984302"/>
              <a:gd name="connsiteY5" fmla="*/ 206058 h 555002"/>
              <a:gd name="connsiteX6" fmla="*/ 1916298 w 1984302"/>
              <a:gd name="connsiteY6" fmla="*/ 522858 h 555002"/>
              <a:gd name="connsiteX7" fmla="*/ 63498 w 1984302"/>
              <a:gd name="connsiteY7" fmla="*/ 510858 h 555002"/>
              <a:gd name="connsiteX0" fmla="*/ 63498 w 1986121"/>
              <a:gd name="connsiteY0" fmla="*/ 510858 h 543565"/>
              <a:gd name="connsiteX1" fmla="*/ 457098 w 1986121"/>
              <a:gd name="connsiteY1" fmla="*/ 230058 h 543565"/>
              <a:gd name="connsiteX2" fmla="*/ 728298 w 1986121"/>
              <a:gd name="connsiteY2" fmla="*/ 71658 h 543565"/>
              <a:gd name="connsiteX3" fmla="*/ 1013898 w 1986121"/>
              <a:gd name="connsiteY3" fmla="*/ 4458 h 543565"/>
              <a:gd name="connsiteX4" fmla="*/ 1258698 w 1986121"/>
              <a:gd name="connsiteY4" fmla="*/ 28458 h 543565"/>
              <a:gd name="connsiteX5" fmla="*/ 1553898 w 1986121"/>
              <a:gd name="connsiteY5" fmla="*/ 206058 h 543565"/>
              <a:gd name="connsiteX6" fmla="*/ 1916298 w 1986121"/>
              <a:gd name="connsiteY6" fmla="*/ 522858 h 543565"/>
              <a:gd name="connsiteX7" fmla="*/ 63498 w 1986121"/>
              <a:gd name="connsiteY7" fmla="*/ 510858 h 543565"/>
              <a:gd name="connsiteX0" fmla="*/ 63498 w 1921110"/>
              <a:gd name="connsiteY0" fmla="*/ 510858 h 571402"/>
              <a:gd name="connsiteX1" fmla="*/ 457098 w 1921110"/>
              <a:gd name="connsiteY1" fmla="*/ 230058 h 571402"/>
              <a:gd name="connsiteX2" fmla="*/ 728298 w 1921110"/>
              <a:gd name="connsiteY2" fmla="*/ 71658 h 571402"/>
              <a:gd name="connsiteX3" fmla="*/ 1013898 w 1921110"/>
              <a:gd name="connsiteY3" fmla="*/ 4458 h 571402"/>
              <a:gd name="connsiteX4" fmla="*/ 1258698 w 1921110"/>
              <a:gd name="connsiteY4" fmla="*/ 28458 h 571402"/>
              <a:gd name="connsiteX5" fmla="*/ 1553898 w 1921110"/>
              <a:gd name="connsiteY5" fmla="*/ 206058 h 571402"/>
              <a:gd name="connsiteX6" fmla="*/ 1916298 w 1921110"/>
              <a:gd name="connsiteY6" fmla="*/ 522858 h 571402"/>
              <a:gd name="connsiteX7" fmla="*/ 63498 w 1921110"/>
              <a:gd name="connsiteY7" fmla="*/ 510858 h 571402"/>
              <a:gd name="connsiteX0" fmla="*/ 63498 w 1921527"/>
              <a:gd name="connsiteY0" fmla="*/ 510858 h 575576"/>
              <a:gd name="connsiteX1" fmla="*/ 457098 w 1921527"/>
              <a:gd name="connsiteY1" fmla="*/ 230058 h 575576"/>
              <a:gd name="connsiteX2" fmla="*/ 728298 w 1921527"/>
              <a:gd name="connsiteY2" fmla="*/ 71658 h 575576"/>
              <a:gd name="connsiteX3" fmla="*/ 1013898 w 1921527"/>
              <a:gd name="connsiteY3" fmla="*/ 4458 h 575576"/>
              <a:gd name="connsiteX4" fmla="*/ 1258698 w 1921527"/>
              <a:gd name="connsiteY4" fmla="*/ 28458 h 575576"/>
              <a:gd name="connsiteX5" fmla="*/ 1553898 w 1921527"/>
              <a:gd name="connsiteY5" fmla="*/ 206058 h 575576"/>
              <a:gd name="connsiteX6" fmla="*/ 1916298 w 1921527"/>
              <a:gd name="connsiteY6" fmla="*/ 522858 h 575576"/>
              <a:gd name="connsiteX7" fmla="*/ 63498 w 1921527"/>
              <a:gd name="connsiteY7" fmla="*/ 510858 h 575576"/>
              <a:gd name="connsiteX0" fmla="*/ 12296 w 1869311"/>
              <a:gd name="connsiteY0" fmla="*/ 510858 h 605739"/>
              <a:gd name="connsiteX1" fmla="*/ 405896 w 1869311"/>
              <a:gd name="connsiteY1" fmla="*/ 230058 h 605739"/>
              <a:gd name="connsiteX2" fmla="*/ 677096 w 1869311"/>
              <a:gd name="connsiteY2" fmla="*/ 71658 h 605739"/>
              <a:gd name="connsiteX3" fmla="*/ 962696 w 1869311"/>
              <a:gd name="connsiteY3" fmla="*/ 4458 h 605739"/>
              <a:gd name="connsiteX4" fmla="*/ 1207496 w 1869311"/>
              <a:gd name="connsiteY4" fmla="*/ 28458 h 605739"/>
              <a:gd name="connsiteX5" fmla="*/ 1502696 w 1869311"/>
              <a:gd name="connsiteY5" fmla="*/ 206058 h 605739"/>
              <a:gd name="connsiteX6" fmla="*/ 1865096 w 1869311"/>
              <a:gd name="connsiteY6" fmla="*/ 522858 h 605739"/>
              <a:gd name="connsiteX7" fmla="*/ 12296 w 1869311"/>
              <a:gd name="connsiteY7" fmla="*/ 510858 h 605739"/>
              <a:gd name="connsiteX0" fmla="*/ 4197 w 1861376"/>
              <a:gd name="connsiteY0" fmla="*/ 510858 h 608536"/>
              <a:gd name="connsiteX1" fmla="*/ 397797 w 1861376"/>
              <a:gd name="connsiteY1" fmla="*/ 230058 h 608536"/>
              <a:gd name="connsiteX2" fmla="*/ 668997 w 1861376"/>
              <a:gd name="connsiteY2" fmla="*/ 71658 h 608536"/>
              <a:gd name="connsiteX3" fmla="*/ 954597 w 1861376"/>
              <a:gd name="connsiteY3" fmla="*/ 4458 h 608536"/>
              <a:gd name="connsiteX4" fmla="*/ 1199397 w 1861376"/>
              <a:gd name="connsiteY4" fmla="*/ 28458 h 608536"/>
              <a:gd name="connsiteX5" fmla="*/ 1494597 w 1861376"/>
              <a:gd name="connsiteY5" fmla="*/ 206058 h 608536"/>
              <a:gd name="connsiteX6" fmla="*/ 1856997 w 1861376"/>
              <a:gd name="connsiteY6" fmla="*/ 522858 h 608536"/>
              <a:gd name="connsiteX7" fmla="*/ 4197 w 1861376"/>
              <a:gd name="connsiteY7" fmla="*/ 510858 h 608536"/>
              <a:gd name="connsiteX0" fmla="*/ 4197 w 1861376"/>
              <a:gd name="connsiteY0" fmla="*/ 510858 h 608536"/>
              <a:gd name="connsiteX1" fmla="*/ 397797 w 1861376"/>
              <a:gd name="connsiteY1" fmla="*/ 230058 h 608536"/>
              <a:gd name="connsiteX2" fmla="*/ 668997 w 1861376"/>
              <a:gd name="connsiteY2" fmla="*/ 71658 h 608536"/>
              <a:gd name="connsiteX3" fmla="*/ 954597 w 1861376"/>
              <a:gd name="connsiteY3" fmla="*/ 4458 h 608536"/>
              <a:gd name="connsiteX4" fmla="*/ 1199397 w 1861376"/>
              <a:gd name="connsiteY4" fmla="*/ 28458 h 608536"/>
              <a:gd name="connsiteX5" fmla="*/ 1494597 w 1861376"/>
              <a:gd name="connsiteY5" fmla="*/ 206058 h 608536"/>
              <a:gd name="connsiteX6" fmla="*/ 1856997 w 1861376"/>
              <a:gd name="connsiteY6" fmla="*/ 522858 h 608536"/>
              <a:gd name="connsiteX7" fmla="*/ 4197 w 1861376"/>
              <a:gd name="connsiteY7" fmla="*/ 510858 h 608536"/>
              <a:gd name="connsiteX0" fmla="*/ 2609 w 1859837"/>
              <a:gd name="connsiteY0" fmla="*/ 510858 h 606668"/>
              <a:gd name="connsiteX1" fmla="*/ 396209 w 1859837"/>
              <a:gd name="connsiteY1" fmla="*/ 230058 h 606668"/>
              <a:gd name="connsiteX2" fmla="*/ 667409 w 1859837"/>
              <a:gd name="connsiteY2" fmla="*/ 71658 h 606668"/>
              <a:gd name="connsiteX3" fmla="*/ 953009 w 1859837"/>
              <a:gd name="connsiteY3" fmla="*/ 4458 h 606668"/>
              <a:gd name="connsiteX4" fmla="*/ 1197809 w 1859837"/>
              <a:gd name="connsiteY4" fmla="*/ 28458 h 606668"/>
              <a:gd name="connsiteX5" fmla="*/ 1493009 w 1859837"/>
              <a:gd name="connsiteY5" fmla="*/ 206058 h 606668"/>
              <a:gd name="connsiteX6" fmla="*/ 1855409 w 1859837"/>
              <a:gd name="connsiteY6" fmla="*/ 522858 h 606668"/>
              <a:gd name="connsiteX7" fmla="*/ 2609 w 1859837"/>
              <a:gd name="connsiteY7" fmla="*/ 510858 h 606668"/>
              <a:gd name="connsiteX0" fmla="*/ 114048 w 2031538"/>
              <a:gd name="connsiteY0" fmla="*/ 510858 h 546775"/>
              <a:gd name="connsiteX1" fmla="*/ 507648 w 2031538"/>
              <a:gd name="connsiteY1" fmla="*/ 230058 h 546775"/>
              <a:gd name="connsiteX2" fmla="*/ 778848 w 2031538"/>
              <a:gd name="connsiteY2" fmla="*/ 71658 h 546775"/>
              <a:gd name="connsiteX3" fmla="*/ 1064448 w 2031538"/>
              <a:gd name="connsiteY3" fmla="*/ 4458 h 546775"/>
              <a:gd name="connsiteX4" fmla="*/ 1309248 w 2031538"/>
              <a:gd name="connsiteY4" fmla="*/ 28458 h 546775"/>
              <a:gd name="connsiteX5" fmla="*/ 1604448 w 2031538"/>
              <a:gd name="connsiteY5" fmla="*/ 206058 h 546775"/>
              <a:gd name="connsiteX6" fmla="*/ 1966848 w 2031538"/>
              <a:gd name="connsiteY6" fmla="*/ 522858 h 546775"/>
              <a:gd name="connsiteX7" fmla="*/ 169247 w 2031538"/>
              <a:gd name="connsiteY7" fmla="*/ 522857 h 546775"/>
              <a:gd name="connsiteX8" fmla="*/ 114048 w 2031538"/>
              <a:gd name="connsiteY8" fmla="*/ 510858 h 546775"/>
              <a:gd name="connsiteX0" fmla="*/ 7044 w 1924534"/>
              <a:gd name="connsiteY0" fmla="*/ 510858 h 546775"/>
              <a:gd name="connsiteX1" fmla="*/ 400644 w 1924534"/>
              <a:gd name="connsiteY1" fmla="*/ 230058 h 546775"/>
              <a:gd name="connsiteX2" fmla="*/ 671844 w 1924534"/>
              <a:gd name="connsiteY2" fmla="*/ 71658 h 546775"/>
              <a:gd name="connsiteX3" fmla="*/ 957444 w 1924534"/>
              <a:gd name="connsiteY3" fmla="*/ 4458 h 546775"/>
              <a:gd name="connsiteX4" fmla="*/ 1202244 w 1924534"/>
              <a:gd name="connsiteY4" fmla="*/ 28458 h 546775"/>
              <a:gd name="connsiteX5" fmla="*/ 1497444 w 1924534"/>
              <a:gd name="connsiteY5" fmla="*/ 206058 h 546775"/>
              <a:gd name="connsiteX6" fmla="*/ 1859844 w 1924534"/>
              <a:gd name="connsiteY6" fmla="*/ 522858 h 546775"/>
              <a:gd name="connsiteX7" fmla="*/ 62243 w 1924534"/>
              <a:gd name="connsiteY7" fmla="*/ 522857 h 546775"/>
              <a:gd name="connsiteX8" fmla="*/ 7044 w 1924534"/>
              <a:gd name="connsiteY8" fmla="*/ 510858 h 546775"/>
              <a:gd name="connsiteX0" fmla="*/ 67954 w 1930245"/>
              <a:gd name="connsiteY0" fmla="*/ 522857 h 546775"/>
              <a:gd name="connsiteX1" fmla="*/ 406355 w 1930245"/>
              <a:gd name="connsiteY1" fmla="*/ 230058 h 546775"/>
              <a:gd name="connsiteX2" fmla="*/ 677555 w 1930245"/>
              <a:gd name="connsiteY2" fmla="*/ 71658 h 546775"/>
              <a:gd name="connsiteX3" fmla="*/ 963155 w 1930245"/>
              <a:gd name="connsiteY3" fmla="*/ 4458 h 546775"/>
              <a:gd name="connsiteX4" fmla="*/ 1207955 w 1930245"/>
              <a:gd name="connsiteY4" fmla="*/ 28458 h 546775"/>
              <a:gd name="connsiteX5" fmla="*/ 1503155 w 1930245"/>
              <a:gd name="connsiteY5" fmla="*/ 206058 h 546775"/>
              <a:gd name="connsiteX6" fmla="*/ 1865555 w 1930245"/>
              <a:gd name="connsiteY6" fmla="*/ 522858 h 546775"/>
              <a:gd name="connsiteX7" fmla="*/ 67954 w 1930245"/>
              <a:gd name="connsiteY7" fmla="*/ 522857 h 546775"/>
              <a:gd name="connsiteX0" fmla="*/ 63317 w 1986825"/>
              <a:gd name="connsiteY0" fmla="*/ 525257 h 547612"/>
              <a:gd name="connsiteX1" fmla="*/ 459318 w 1986825"/>
              <a:gd name="connsiteY1" fmla="*/ 230058 h 547612"/>
              <a:gd name="connsiteX2" fmla="*/ 730518 w 1986825"/>
              <a:gd name="connsiteY2" fmla="*/ 71658 h 547612"/>
              <a:gd name="connsiteX3" fmla="*/ 1016118 w 1986825"/>
              <a:gd name="connsiteY3" fmla="*/ 4458 h 547612"/>
              <a:gd name="connsiteX4" fmla="*/ 1260918 w 1986825"/>
              <a:gd name="connsiteY4" fmla="*/ 28458 h 547612"/>
              <a:gd name="connsiteX5" fmla="*/ 1556118 w 1986825"/>
              <a:gd name="connsiteY5" fmla="*/ 206058 h 547612"/>
              <a:gd name="connsiteX6" fmla="*/ 1918518 w 1986825"/>
              <a:gd name="connsiteY6" fmla="*/ 522858 h 547612"/>
              <a:gd name="connsiteX7" fmla="*/ 63317 w 1986825"/>
              <a:gd name="connsiteY7" fmla="*/ 525257 h 547612"/>
              <a:gd name="connsiteX0" fmla="*/ 11098 w 1934606"/>
              <a:gd name="connsiteY0" fmla="*/ 525257 h 592964"/>
              <a:gd name="connsiteX1" fmla="*/ 407099 w 1934606"/>
              <a:gd name="connsiteY1" fmla="*/ 230058 h 592964"/>
              <a:gd name="connsiteX2" fmla="*/ 678299 w 1934606"/>
              <a:gd name="connsiteY2" fmla="*/ 71658 h 592964"/>
              <a:gd name="connsiteX3" fmla="*/ 963899 w 1934606"/>
              <a:gd name="connsiteY3" fmla="*/ 4458 h 592964"/>
              <a:gd name="connsiteX4" fmla="*/ 1208699 w 1934606"/>
              <a:gd name="connsiteY4" fmla="*/ 28458 h 592964"/>
              <a:gd name="connsiteX5" fmla="*/ 1503899 w 1934606"/>
              <a:gd name="connsiteY5" fmla="*/ 206058 h 592964"/>
              <a:gd name="connsiteX6" fmla="*/ 1866299 w 1934606"/>
              <a:gd name="connsiteY6" fmla="*/ 522858 h 592964"/>
              <a:gd name="connsiteX7" fmla="*/ 11098 w 1934606"/>
              <a:gd name="connsiteY7" fmla="*/ 525257 h 592964"/>
              <a:gd name="connsiteX0" fmla="*/ 113412 w 2033367"/>
              <a:gd name="connsiteY0" fmla="*/ 525257 h 575311"/>
              <a:gd name="connsiteX1" fmla="*/ 509413 w 2033367"/>
              <a:gd name="connsiteY1" fmla="*/ 230058 h 575311"/>
              <a:gd name="connsiteX2" fmla="*/ 780613 w 2033367"/>
              <a:gd name="connsiteY2" fmla="*/ 71658 h 575311"/>
              <a:gd name="connsiteX3" fmla="*/ 1066213 w 2033367"/>
              <a:gd name="connsiteY3" fmla="*/ 4458 h 575311"/>
              <a:gd name="connsiteX4" fmla="*/ 1311013 w 2033367"/>
              <a:gd name="connsiteY4" fmla="*/ 28458 h 575311"/>
              <a:gd name="connsiteX5" fmla="*/ 1606213 w 2033367"/>
              <a:gd name="connsiteY5" fmla="*/ 206058 h 575311"/>
              <a:gd name="connsiteX6" fmla="*/ 1968613 w 2033367"/>
              <a:gd name="connsiteY6" fmla="*/ 522858 h 575311"/>
              <a:gd name="connsiteX7" fmla="*/ 169984 w 2033367"/>
              <a:gd name="connsiteY7" fmla="*/ 574780 h 575311"/>
              <a:gd name="connsiteX8" fmla="*/ 113412 w 2033367"/>
              <a:gd name="connsiteY8" fmla="*/ 525257 h 575311"/>
              <a:gd name="connsiteX0" fmla="*/ 94725 w 2045880"/>
              <a:gd name="connsiteY0" fmla="*/ 546857 h 582516"/>
              <a:gd name="connsiteX1" fmla="*/ 521926 w 2045880"/>
              <a:gd name="connsiteY1" fmla="*/ 230058 h 582516"/>
              <a:gd name="connsiteX2" fmla="*/ 793126 w 2045880"/>
              <a:gd name="connsiteY2" fmla="*/ 71658 h 582516"/>
              <a:gd name="connsiteX3" fmla="*/ 1078726 w 2045880"/>
              <a:gd name="connsiteY3" fmla="*/ 4458 h 582516"/>
              <a:gd name="connsiteX4" fmla="*/ 1323526 w 2045880"/>
              <a:gd name="connsiteY4" fmla="*/ 28458 h 582516"/>
              <a:gd name="connsiteX5" fmla="*/ 1618726 w 2045880"/>
              <a:gd name="connsiteY5" fmla="*/ 206058 h 582516"/>
              <a:gd name="connsiteX6" fmla="*/ 1981126 w 2045880"/>
              <a:gd name="connsiteY6" fmla="*/ 522858 h 582516"/>
              <a:gd name="connsiteX7" fmla="*/ 182497 w 2045880"/>
              <a:gd name="connsiteY7" fmla="*/ 574780 h 582516"/>
              <a:gd name="connsiteX8" fmla="*/ 94725 w 2045880"/>
              <a:gd name="connsiteY8" fmla="*/ 546857 h 582516"/>
              <a:gd name="connsiteX0" fmla="*/ 65534 w 2016689"/>
              <a:gd name="connsiteY0" fmla="*/ 546857 h 587233"/>
              <a:gd name="connsiteX1" fmla="*/ 492735 w 2016689"/>
              <a:gd name="connsiteY1" fmla="*/ 230058 h 587233"/>
              <a:gd name="connsiteX2" fmla="*/ 763935 w 2016689"/>
              <a:gd name="connsiteY2" fmla="*/ 71658 h 587233"/>
              <a:gd name="connsiteX3" fmla="*/ 1049535 w 2016689"/>
              <a:gd name="connsiteY3" fmla="*/ 4458 h 587233"/>
              <a:gd name="connsiteX4" fmla="*/ 1294335 w 2016689"/>
              <a:gd name="connsiteY4" fmla="*/ 28458 h 587233"/>
              <a:gd name="connsiteX5" fmla="*/ 1589535 w 2016689"/>
              <a:gd name="connsiteY5" fmla="*/ 206058 h 587233"/>
              <a:gd name="connsiteX6" fmla="*/ 1951935 w 2016689"/>
              <a:gd name="connsiteY6" fmla="*/ 522858 h 587233"/>
              <a:gd name="connsiteX7" fmla="*/ 153306 w 2016689"/>
              <a:gd name="connsiteY7" fmla="*/ 574780 h 587233"/>
              <a:gd name="connsiteX8" fmla="*/ 65534 w 2016689"/>
              <a:gd name="connsiteY8" fmla="*/ 546857 h 587233"/>
              <a:gd name="connsiteX0" fmla="*/ 12452 w 1963607"/>
              <a:gd name="connsiteY0" fmla="*/ 546857 h 575149"/>
              <a:gd name="connsiteX1" fmla="*/ 439653 w 1963607"/>
              <a:gd name="connsiteY1" fmla="*/ 230058 h 575149"/>
              <a:gd name="connsiteX2" fmla="*/ 710853 w 1963607"/>
              <a:gd name="connsiteY2" fmla="*/ 71658 h 575149"/>
              <a:gd name="connsiteX3" fmla="*/ 996453 w 1963607"/>
              <a:gd name="connsiteY3" fmla="*/ 4458 h 575149"/>
              <a:gd name="connsiteX4" fmla="*/ 1241253 w 1963607"/>
              <a:gd name="connsiteY4" fmla="*/ 28458 h 575149"/>
              <a:gd name="connsiteX5" fmla="*/ 1536453 w 1963607"/>
              <a:gd name="connsiteY5" fmla="*/ 206058 h 575149"/>
              <a:gd name="connsiteX6" fmla="*/ 1898853 w 1963607"/>
              <a:gd name="connsiteY6" fmla="*/ 522858 h 575149"/>
              <a:gd name="connsiteX7" fmla="*/ 100224 w 1963607"/>
              <a:gd name="connsiteY7" fmla="*/ 574780 h 575149"/>
              <a:gd name="connsiteX8" fmla="*/ 12452 w 1963607"/>
              <a:gd name="connsiteY8" fmla="*/ 546857 h 575149"/>
              <a:gd name="connsiteX0" fmla="*/ 0 w 1944901"/>
              <a:gd name="connsiteY0" fmla="*/ 546857 h 601181"/>
              <a:gd name="connsiteX1" fmla="*/ 427201 w 1944901"/>
              <a:gd name="connsiteY1" fmla="*/ 230058 h 601181"/>
              <a:gd name="connsiteX2" fmla="*/ 698401 w 1944901"/>
              <a:gd name="connsiteY2" fmla="*/ 71658 h 601181"/>
              <a:gd name="connsiteX3" fmla="*/ 984001 w 1944901"/>
              <a:gd name="connsiteY3" fmla="*/ 4458 h 601181"/>
              <a:gd name="connsiteX4" fmla="*/ 1228801 w 1944901"/>
              <a:gd name="connsiteY4" fmla="*/ 28458 h 601181"/>
              <a:gd name="connsiteX5" fmla="*/ 1524001 w 1944901"/>
              <a:gd name="connsiteY5" fmla="*/ 206058 h 601181"/>
              <a:gd name="connsiteX6" fmla="*/ 1886401 w 1944901"/>
              <a:gd name="connsiteY6" fmla="*/ 522858 h 601181"/>
              <a:gd name="connsiteX7" fmla="*/ 188572 w 1944901"/>
              <a:gd name="connsiteY7" fmla="*/ 601180 h 601181"/>
              <a:gd name="connsiteX8" fmla="*/ 0 w 1944901"/>
              <a:gd name="connsiteY8" fmla="*/ 546857 h 601181"/>
              <a:gd name="connsiteX0" fmla="*/ 61060 w 2005961"/>
              <a:gd name="connsiteY0" fmla="*/ 546857 h 575858"/>
              <a:gd name="connsiteX1" fmla="*/ 488261 w 2005961"/>
              <a:gd name="connsiteY1" fmla="*/ 230058 h 575858"/>
              <a:gd name="connsiteX2" fmla="*/ 759461 w 2005961"/>
              <a:gd name="connsiteY2" fmla="*/ 71658 h 575858"/>
              <a:gd name="connsiteX3" fmla="*/ 1045061 w 2005961"/>
              <a:gd name="connsiteY3" fmla="*/ 4458 h 575858"/>
              <a:gd name="connsiteX4" fmla="*/ 1289861 w 2005961"/>
              <a:gd name="connsiteY4" fmla="*/ 28458 h 575858"/>
              <a:gd name="connsiteX5" fmla="*/ 1585061 w 2005961"/>
              <a:gd name="connsiteY5" fmla="*/ 206058 h 575858"/>
              <a:gd name="connsiteX6" fmla="*/ 1947461 w 2005961"/>
              <a:gd name="connsiteY6" fmla="*/ 522858 h 575858"/>
              <a:gd name="connsiteX7" fmla="*/ 61060 w 2005961"/>
              <a:gd name="connsiteY7" fmla="*/ 546857 h 575858"/>
              <a:gd name="connsiteX0" fmla="*/ 61060 w 2005961"/>
              <a:gd name="connsiteY0" fmla="*/ 546857 h 575858"/>
              <a:gd name="connsiteX1" fmla="*/ 488261 w 2005961"/>
              <a:gd name="connsiteY1" fmla="*/ 230058 h 575858"/>
              <a:gd name="connsiteX2" fmla="*/ 759461 w 2005961"/>
              <a:gd name="connsiteY2" fmla="*/ 71658 h 575858"/>
              <a:gd name="connsiteX3" fmla="*/ 1045061 w 2005961"/>
              <a:gd name="connsiteY3" fmla="*/ 4458 h 575858"/>
              <a:gd name="connsiteX4" fmla="*/ 1289861 w 2005961"/>
              <a:gd name="connsiteY4" fmla="*/ 28458 h 575858"/>
              <a:gd name="connsiteX5" fmla="*/ 1585061 w 2005961"/>
              <a:gd name="connsiteY5" fmla="*/ 206058 h 575858"/>
              <a:gd name="connsiteX6" fmla="*/ 1947461 w 2005961"/>
              <a:gd name="connsiteY6" fmla="*/ 522858 h 575858"/>
              <a:gd name="connsiteX7" fmla="*/ 61060 w 2005961"/>
              <a:gd name="connsiteY7" fmla="*/ 546857 h 575858"/>
              <a:gd name="connsiteX0" fmla="*/ 0 w 1944901"/>
              <a:gd name="connsiteY0" fmla="*/ 546857 h 575858"/>
              <a:gd name="connsiteX1" fmla="*/ 427201 w 1944901"/>
              <a:gd name="connsiteY1" fmla="*/ 230058 h 575858"/>
              <a:gd name="connsiteX2" fmla="*/ 698401 w 1944901"/>
              <a:gd name="connsiteY2" fmla="*/ 71658 h 575858"/>
              <a:gd name="connsiteX3" fmla="*/ 984001 w 1944901"/>
              <a:gd name="connsiteY3" fmla="*/ 4458 h 575858"/>
              <a:gd name="connsiteX4" fmla="*/ 1228801 w 1944901"/>
              <a:gd name="connsiteY4" fmla="*/ 28458 h 575858"/>
              <a:gd name="connsiteX5" fmla="*/ 1524001 w 1944901"/>
              <a:gd name="connsiteY5" fmla="*/ 206058 h 575858"/>
              <a:gd name="connsiteX6" fmla="*/ 1886401 w 1944901"/>
              <a:gd name="connsiteY6" fmla="*/ 522858 h 575858"/>
              <a:gd name="connsiteX7" fmla="*/ 0 w 1944901"/>
              <a:gd name="connsiteY7" fmla="*/ 546857 h 575858"/>
              <a:gd name="connsiteX0" fmla="*/ 0 w 1944901"/>
              <a:gd name="connsiteY0" fmla="*/ 546857 h 560979"/>
              <a:gd name="connsiteX1" fmla="*/ 427201 w 1944901"/>
              <a:gd name="connsiteY1" fmla="*/ 230058 h 560979"/>
              <a:gd name="connsiteX2" fmla="*/ 698401 w 1944901"/>
              <a:gd name="connsiteY2" fmla="*/ 71658 h 560979"/>
              <a:gd name="connsiteX3" fmla="*/ 984001 w 1944901"/>
              <a:gd name="connsiteY3" fmla="*/ 4458 h 560979"/>
              <a:gd name="connsiteX4" fmla="*/ 1228801 w 1944901"/>
              <a:gd name="connsiteY4" fmla="*/ 28458 h 560979"/>
              <a:gd name="connsiteX5" fmla="*/ 1524001 w 1944901"/>
              <a:gd name="connsiteY5" fmla="*/ 206058 h 560979"/>
              <a:gd name="connsiteX6" fmla="*/ 1886401 w 1944901"/>
              <a:gd name="connsiteY6" fmla="*/ 522858 h 560979"/>
              <a:gd name="connsiteX7" fmla="*/ 0 w 1944901"/>
              <a:gd name="connsiteY7" fmla="*/ 546857 h 560979"/>
              <a:gd name="connsiteX0" fmla="*/ 0 w 1944901"/>
              <a:gd name="connsiteY0" fmla="*/ 546857 h 560979"/>
              <a:gd name="connsiteX1" fmla="*/ 427201 w 1944901"/>
              <a:gd name="connsiteY1" fmla="*/ 230058 h 560979"/>
              <a:gd name="connsiteX2" fmla="*/ 698401 w 1944901"/>
              <a:gd name="connsiteY2" fmla="*/ 71658 h 560979"/>
              <a:gd name="connsiteX3" fmla="*/ 984001 w 1944901"/>
              <a:gd name="connsiteY3" fmla="*/ 4458 h 560979"/>
              <a:gd name="connsiteX4" fmla="*/ 1228801 w 1944901"/>
              <a:gd name="connsiteY4" fmla="*/ 28458 h 560979"/>
              <a:gd name="connsiteX5" fmla="*/ 1524001 w 1944901"/>
              <a:gd name="connsiteY5" fmla="*/ 206058 h 560979"/>
              <a:gd name="connsiteX6" fmla="*/ 1886401 w 1944901"/>
              <a:gd name="connsiteY6" fmla="*/ 522858 h 560979"/>
              <a:gd name="connsiteX7" fmla="*/ 0 w 1944901"/>
              <a:gd name="connsiteY7" fmla="*/ 546857 h 560979"/>
              <a:gd name="connsiteX0" fmla="*/ 0 w 1944901"/>
              <a:gd name="connsiteY0" fmla="*/ 546857 h 550356"/>
              <a:gd name="connsiteX1" fmla="*/ 427201 w 1944901"/>
              <a:gd name="connsiteY1" fmla="*/ 230058 h 550356"/>
              <a:gd name="connsiteX2" fmla="*/ 698401 w 1944901"/>
              <a:gd name="connsiteY2" fmla="*/ 71658 h 550356"/>
              <a:gd name="connsiteX3" fmla="*/ 984001 w 1944901"/>
              <a:gd name="connsiteY3" fmla="*/ 4458 h 550356"/>
              <a:gd name="connsiteX4" fmla="*/ 1228801 w 1944901"/>
              <a:gd name="connsiteY4" fmla="*/ 28458 h 550356"/>
              <a:gd name="connsiteX5" fmla="*/ 1524001 w 1944901"/>
              <a:gd name="connsiteY5" fmla="*/ 206058 h 550356"/>
              <a:gd name="connsiteX6" fmla="*/ 1886401 w 1944901"/>
              <a:gd name="connsiteY6" fmla="*/ 522858 h 550356"/>
              <a:gd name="connsiteX7" fmla="*/ 0 w 1944901"/>
              <a:gd name="connsiteY7" fmla="*/ 546857 h 550356"/>
              <a:gd name="connsiteX0" fmla="*/ 0 w 1886401"/>
              <a:gd name="connsiteY0" fmla="*/ 546857 h 550356"/>
              <a:gd name="connsiteX1" fmla="*/ 427201 w 1886401"/>
              <a:gd name="connsiteY1" fmla="*/ 230058 h 550356"/>
              <a:gd name="connsiteX2" fmla="*/ 698401 w 1886401"/>
              <a:gd name="connsiteY2" fmla="*/ 71658 h 550356"/>
              <a:gd name="connsiteX3" fmla="*/ 984001 w 1886401"/>
              <a:gd name="connsiteY3" fmla="*/ 4458 h 550356"/>
              <a:gd name="connsiteX4" fmla="*/ 1228801 w 1886401"/>
              <a:gd name="connsiteY4" fmla="*/ 28458 h 550356"/>
              <a:gd name="connsiteX5" fmla="*/ 1524001 w 1886401"/>
              <a:gd name="connsiteY5" fmla="*/ 206058 h 550356"/>
              <a:gd name="connsiteX6" fmla="*/ 1886401 w 1886401"/>
              <a:gd name="connsiteY6" fmla="*/ 522858 h 550356"/>
              <a:gd name="connsiteX7" fmla="*/ 0 w 1886401"/>
              <a:gd name="connsiteY7" fmla="*/ 546857 h 550356"/>
              <a:gd name="connsiteX0" fmla="*/ 0 w 1888470"/>
              <a:gd name="connsiteY0" fmla="*/ 546857 h 566855"/>
              <a:gd name="connsiteX1" fmla="*/ 427201 w 1888470"/>
              <a:gd name="connsiteY1" fmla="*/ 230058 h 566855"/>
              <a:gd name="connsiteX2" fmla="*/ 698401 w 1888470"/>
              <a:gd name="connsiteY2" fmla="*/ 71658 h 566855"/>
              <a:gd name="connsiteX3" fmla="*/ 984001 w 1888470"/>
              <a:gd name="connsiteY3" fmla="*/ 4458 h 566855"/>
              <a:gd name="connsiteX4" fmla="*/ 1228801 w 1888470"/>
              <a:gd name="connsiteY4" fmla="*/ 28458 h 566855"/>
              <a:gd name="connsiteX5" fmla="*/ 1524001 w 1888470"/>
              <a:gd name="connsiteY5" fmla="*/ 206058 h 566855"/>
              <a:gd name="connsiteX6" fmla="*/ 1886401 w 1888470"/>
              <a:gd name="connsiteY6" fmla="*/ 522858 h 566855"/>
              <a:gd name="connsiteX7" fmla="*/ 1465373 w 1888470"/>
              <a:gd name="connsiteY7" fmla="*/ 531581 h 566855"/>
              <a:gd name="connsiteX8" fmla="*/ 0 w 1888470"/>
              <a:gd name="connsiteY8" fmla="*/ 546857 h 566855"/>
              <a:gd name="connsiteX0" fmla="*/ 61060 w 1949530"/>
              <a:gd name="connsiteY0" fmla="*/ 546857 h 575858"/>
              <a:gd name="connsiteX1" fmla="*/ 488261 w 1949530"/>
              <a:gd name="connsiteY1" fmla="*/ 230058 h 575858"/>
              <a:gd name="connsiteX2" fmla="*/ 759461 w 1949530"/>
              <a:gd name="connsiteY2" fmla="*/ 71658 h 575858"/>
              <a:gd name="connsiteX3" fmla="*/ 1045061 w 1949530"/>
              <a:gd name="connsiteY3" fmla="*/ 4458 h 575858"/>
              <a:gd name="connsiteX4" fmla="*/ 1289861 w 1949530"/>
              <a:gd name="connsiteY4" fmla="*/ 28458 h 575858"/>
              <a:gd name="connsiteX5" fmla="*/ 1585061 w 1949530"/>
              <a:gd name="connsiteY5" fmla="*/ 206058 h 575858"/>
              <a:gd name="connsiteX6" fmla="*/ 1947461 w 1949530"/>
              <a:gd name="connsiteY6" fmla="*/ 522858 h 575858"/>
              <a:gd name="connsiteX7" fmla="*/ 61060 w 1949530"/>
              <a:gd name="connsiteY7" fmla="*/ 546857 h 575858"/>
              <a:gd name="connsiteX0" fmla="*/ 0 w 1888470"/>
              <a:gd name="connsiteY0" fmla="*/ 546857 h 575858"/>
              <a:gd name="connsiteX1" fmla="*/ 427201 w 1888470"/>
              <a:gd name="connsiteY1" fmla="*/ 230058 h 575858"/>
              <a:gd name="connsiteX2" fmla="*/ 698401 w 1888470"/>
              <a:gd name="connsiteY2" fmla="*/ 71658 h 575858"/>
              <a:gd name="connsiteX3" fmla="*/ 984001 w 1888470"/>
              <a:gd name="connsiteY3" fmla="*/ 4458 h 575858"/>
              <a:gd name="connsiteX4" fmla="*/ 1228801 w 1888470"/>
              <a:gd name="connsiteY4" fmla="*/ 28458 h 575858"/>
              <a:gd name="connsiteX5" fmla="*/ 1524001 w 1888470"/>
              <a:gd name="connsiteY5" fmla="*/ 206058 h 575858"/>
              <a:gd name="connsiteX6" fmla="*/ 1886401 w 1888470"/>
              <a:gd name="connsiteY6" fmla="*/ 522858 h 575858"/>
              <a:gd name="connsiteX7" fmla="*/ 0 w 1888470"/>
              <a:gd name="connsiteY7" fmla="*/ 546857 h 575858"/>
              <a:gd name="connsiteX0" fmla="*/ 0 w 1888470"/>
              <a:gd name="connsiteY0" fmla="*/ 546857 h 556557"/>
              <a:gd name="connsiteX1" fmla="*/ 427201 w 1888470"/>
              <a:gd name="connsiteY1" fmla="*/ 230058 h 556557"/>
              <a:gd name="connsiteX2" fmla="*/ 698401 w 1888470"/>
              <a:gd name="connsiteY2" fmla="*/ 71658 h 556557"/>
              <a:gd name="connsiteX3" fmla="*/ 984001 w 1888470"/>
              <a:gd name="connsiteY3" fmla="*/ 4458 h 556557"/>
              <a:gd name="connsiteX4" fmla="*/ 1228801 w 1888470"/>
              <a:gd name="connsiteY4" fmla="*/ 28458 h 556557"/>
              <a:gd name="connsiteX5" fmla="*/ 1524001 w 1888470"/>
              <a:gd name="connsiteY5" fmla="*/ 206058 h 556557"/>
              <a:gd name="connsiteX6" fmla="*/ 1886401 w 1888470"/>
              <a:gd name="connsiteY6" fmla="*/ 522858 h 556557"/>
              <a:gd name="connsiteX7" fmla="*/ 0 w 1888470"/>
              <a:gd name="connsiteY7" fmla="*/ 546857 h 556557"/>
              <a:gd name="connsiteX0" fmla="*/ 0 w 1886401"/>
              <a:gd name="connsiteY0" fmla="*/ 546857 h 556557"/>
              <a:gd name="connsiteX1" fmla="*/ 427201 w 1886401"/>
              <a:gd name="connsiteY1" fmla="*/ 230058 h 556557"/>
              <a:gd name="connsiteX2" fmla="*/ 698401 w 1886401"/>
              <a:gd name="connsiteY2" fmla="*/ 71658 h 556557"/>
              <a:gd name="connsiteX3" fmla="*/ 984001 w 1886401"/>
              <a:gd name="connsiteY3" fmla="*/ 4458 h 556557"/>
              <a:gd name="connsiteX4" fmla="*/ 1228801 w 1886401"/>
              <a:gd name="connsiteY4" fmla="*/ 28458 h 556557"/>
              <a:gd name="connsiteX5" fmla="*/ 1524001 w 1886401"/>
              <a:gd name="connsiteY5" fmla="*/ 206058 h 556557"/>
              <a:gd name="connsiteX6" fmla="*/ 1886401 w 1886401"/>
              <a:gd name="connsiteY6" fmla="*/ 522858 h 556557"/>
              <a:gd name="connsiteX7" fmla="*/ 0 w 1886401"/>
              <a:gd name="connsiteY7" fmla="*/ 546857 h 556557"/>
              <a:gd name="connsiteX0" fmla="*/ 0 w 1886401"/>
              <a:gd name="connsiteY0" fmla="*/ 546857 h 546882"/>
              <a:gd name="connsiteX1" fmla="*/ 427201 w 1886401"/>
              <a:gd name="connsiteY1" fmla="*/ 230058 h 546882"/>
              <a:gd name="connsiteX2" fmla="*/ 698401 w 1886401"/>
              <a:gd name="connsiteY2" fmla="*/ 71658 h 546882"/>
              <a:gd name="connsiteX3" fmla="*/ 984001 w 1886401"/>
              <a:gd name="connsiteY3" fmla="*/ 4458 h 546882"/>
              <a:gd name="connsiteX4" fmla="*/ 1228801 w 1886401"/>
              <a:gd name="connsiteY4" fmla="*/ 28458 h 546882"/>
              <a:gd name="connsiteX5" fmla="*/ 1524001 w 1886401"/>
              <a:gd name="connsiteY5" fmla="*/ 206058 h 546882"/>
              <a:gd name="connsiteX6" fmla="*/ 1886401 w 1886401"/>
              <a:gd name="connsiteY6" fmla="*/ 522858 h 546882"/>
              <a:gd name="connsiteX7" fmla="*/ 0 w 1886401"/>
              <a:gd name="connsiteY7" fmla="*/ 546857 h 546882"/>
              <a:gd name="connsiteX0" fmla="*/ 0 w 1886401"/>
              <a:gd name="connsiteY0" fmla="*/ 546857 h 546922"/>
              <a:gd name="connsiteX1" fmla="*/ 427201 w 1886401"/>
              <a:gd name="connsiteY1" fmla="*/ 230058 h 546922"/>
              <a:gd name="connsiteX2" fmla="*/ 698401 w 1886401"/>
              <a:gd name="connsiteY2" fmla="*/ 71658 h 546922"/>
              <a:gd name="connsiteX3" fmla="*/ 984001 w 1886401"/>
              <a:gd name="connsiteY3" fmla="*/ 4458 h 546922"/>
              <a:gd name="connsiteX4" fmla="*/ 1228801 w 1886401"/>
              <a:gd name="connsiteY4" fmla="*/ 28458 h 546922"/>
              <a:gd name="connsiteX5" fmla="*/ 1524001 w 1886401"/>
              <a:gd name="connsiteY5" fmla="*/ 206058 h 546922"/>
              <a:gd name="connsiteX6" fmla="*/ 1886401 w 1886401"/>
              <a:gd name="connsiteY6" fmla="*/ 522858 h 546922"/>
              <a:gd name="connsiteX7" fmla="*/ 0 w 1886401"/>
              <a:gd name="connsiteY7" fmla="*/ 546857 h 546922"/>
              <a:gd name="connsiteX0" fmla="*/ 0 w 1886401"/>
              <a:gd name="connsiteY0" fmla="*/ 546857 h 546857"/>
              <a:gd name="connsiteX1" fmla="*/ 427201 w 1886401"/>
              <a:gd name="connsiteY1" fmla="*/ 230058 h 546857"/>
              <a:gd name="connsiteX2" fmla="*/ 698401 w 1886401"/>
              <a:gd name="connsiteY2" fmla="*/ 71658 h 546857"/>
              <a:gd name="connsiteX3" fmla="*/ 984001 w 1886401"/>
              <a:gd name="connsiteY3" fmla="*/ 4458 h 546857"/>
              <a:gd name="connsiteX4" fmla="*/ 1228801 w 1886401"/>
              <a:gd name="connsiteY4" fmla="*/ 28458 h 546857"/>
              <a:gd name="connsiteX5" fmla="*/ 1524001 w 1886401"/>
              <a:gd name="connsiteY5" fmla="*/ 206058 h 546857"/>
              <a:gd name="connsiteX6" fmla="*/ 1886401 w 1886401"/>
              <a:gd name="connsiteY6" fmla="*/ 522858 h 546857"/>
              <a:gd name="connsiteX7" fmla="*/ 0 w 1886401"/>
              <a:gd name="connsiteY7" fmla="*/ 546857 h 546857"/>
              <a:gd name="connsiteX0" fmla="*/ 0 w 1862401"/>
              <a:gd name="connsiteY0" fmla="*/ 532457 h 532457"/>
              <a:gd name="connsiteX1" fmla="*/ 403201 w 1862401"/>
              <a:gd name="connsiteY1" fmla="*/ 230058 h 532457"/>
              <a:gd name="connsiteX2" fmla="*/ 674401 w 1862401"/>
              <a:gd name="connsiteY2" fmla="*/ 71658 h 532457"/>
              <a:gd name="connsiteX3" fmla="*/ 960001 w 1862401"/>
              <a:gd name="connsiteY3" fmla="*/ 4458 h 532457"/>
              <a:gd name="connsiteX4" fmla="*/ 1204801 w 1862401"/>
              <a:gd name="connsiteY4" fmla="*/ 28458 h 532457"/>
              <a:gd name="connsiteX5" fmla="*/ 1500001 w 1862401"/>
              <a:gd name="connsiteY5" fmla="*/ 206058 h 532457"/>
              <a:gd name="connsiteX6" fmla="*/ 1862401 w 1862401"/>
              <a:gd name="connsiteY6" fmla="*/ 522858 h 532457"/>
              <a:gd name="connsiteX7" fmla="*/ 0 w 1862401"/>
              <a:gd name="connsiteY7" fmla="*/ 532457 h 532457"/>
              <a:gd name="connsiteX0" fmla="*/ 0 w 1872001"/>
              <a:gd name="connsiteY0" fmla="*/ 532457 h 534858"/>
              <a:gd name="connsiteX1" fmla="*/ 403201 w 1872001"/>
              <a:gd name="connsiteY1" fmla="*/ 230058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2457 h 534858"/>
              <a:gd name="connsiteX1" fmla="*/ 427253 w 1872001"/>
              <a:gd name="connsiteY1" fmla="*/ 259309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2457 h 534858"/>
              <a:gd name="connsiteX1" fmla="*/ 427253 w 1872001"/>
              <a:gd name="connsiteY1" fmla="*/ 259309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6785 h 539186"/>
              <a:gd name="connsiteX1" fmla="*/ 427253 w 1872001"/>
              <a:gd name="connsiteY1" fmla="*/ 263637 h 539186"/>
              <a:gd name="connsiteX2" fmla="*/ 716492 w 1872001"/>
              <a:gd name="connsiteY2" fmla="*/ 134489 h 539186"/>
              <a:gd name="connsiteX3" fmla="*/ 960001 w 1872001"/>
              <a:gd name="connsiteY3" fmla="*/ 8786 h 539186"/>
              <a:gd name="connsiteX4" fmla="*/ 1204801 w 1872001"/>
              <a:gd name="connsiteY4" fmla="*/ 32786 h 539186"/>
              <a:gd name="connsiteX5" fmla="*/ 1500001 w 1872001"/>
              <a:gd name="connsiteY5" fmla="*/ 210386 h 539186"/>
              <a:gd name="connsiteX6" fmla="*/ 1872001 w 1872001"/>
              <a:gd name="connsiteY6" fmla="*/ 539186 h 539186"/>
              <a:gd name="connsiteX7" fmla="*/ 0 w 1872001"/>
              <a:gd name="connsiteY7" fmla="*/ 536785 h 539186"/>
              <a:gd name="connsiteX0" fmla="*/ 0 w 1872001"/>
              <a:gd name="connsiteY0" fmla="*/ 536785 h 539186"/>
              <a:gd name="connsiteX1" fmla="*/ 427253 w 1872001"/>
              <a:gd name="connsiteY1" fmla="*/ 263637 h 539186"/>
              <a:gd name="connsiteX2" fmla="*/ 716492 w 1872001"/>
              <a:gd name="connsiteY2" fmla="*/ 134489 h 539186"/>
              <a:gd name="connsiteX3" fmla="*/ 960001 w 1872001"/>
              <a:gd name="connsiteY3" fmla="*/ 8786 h 539186"/>
              <a:gd name="connsiteX4" fmla="*/ 1204801 w 1872001"/>
              <a:gd name="connsiteY4" fmla="*/ 32786 h 539186"/>
              <a:gd name="connsiteX5" fmla="*/ 1500001 w 1872001"/>
              <a:gd name="connsiteY5" fmla="*/ 210386 h 539186"/>
              <a:gd name="connsiteX6" fmla="*/ 1872001 w 1872001"/>
              <a:gd name="connsiteY6" fmla="*/ 539186 h 539186"/>
              <a:gd name="connsiteX7" fmla="*/ 0 w 1872001"/>
              <a:gd name="connsiteY7" fmla="*/ 536785 h 539186"/>
              <a:gd name="connsiteX0" fmla="*/ 0 w 1872001"/>
              <a:gd name="connsiteY0" fmla="*/ 511225 h 513626"/>
              <a:gd name="connsiteX1" fmla="*/ 427253 w 1872001"/>
              <a:gd name="connsiteY1" fmla="*/ 238077 h 513626"/>
              <a:gd name="connsiteX2" fmla="*/ 716492 w 1872001"/>
              <a:gd name="connsiteY2" fmla="*/ 108929 h 513626"/>
              <a:gd name="connsiteX3" fmla="*/ 972027 w 1872001"/>
              <a:gd name="connsiteY3" fmla="*/ 41729 h 513626"/>
              <a:gd name="connsiteX4" fmla="*/ 1204801 w 1872001"/>
              <a:gd name="connsiteY4" fmla="*/ 7226 h 513626"/>
              <a:gd name="connsiteX5" fmla="*/ 1500001 w 1872001"/>
              <a:gd name="connsiteY5" fmla="*/ 184826 h 513626"/>
              <a:gd name="connsiteX6" fmla="*/ 1872001 w 1872001"/>
              <a:gd name="connsiteY6" fmla="*/ 513626 h 513626"/>
              <a:gd name="connsiteX7" fmla="*/ 0 w 1872001"/>
              <a:gd name="connsiteY7" fmla="*/ 511225 h 513626"/>
              <a:gd name="connsiteX0" fmla="*/ 0 w 1872001"/>
              <a:gd name="connsiteY0" fmla="*/ 510127 h 512528"/>
              <a:gd name="connsiteX1" fmla="*/ 427253 w 1872001"/>
              <a:gd name="connsiteY1" fmla="*/ 236979 h 512528"/>
              <a:gd name="connsiteX2" fmla="*/ 716492 w 1872001"/>
              <a:gd name="connsiteY2" fmla="*/ 107831 h 512528"/>
              <a:gd name="connsiteX3" fmla="*/ 972027 w 1872001"/>
              <a:gd name="connsiteY3" fmla="*/ 40631 h 512528"/>
              <a:gd name="connsiteX4" fmla="*/ 1204801 w 1872001"/>
              <a:gd name="connsiteY4" fmla="*/ 6128 h 512528"/>
              <a:gd name="connsiteX5" fmla="*/ 1500001 w 1872001"/>
              <a:gd name="connsiteY5" fmla="*/ 183728 h 512528"/>
              <a:gd name="connsiteX6" fmla="*/ 1872001 w 1872001"/>
              <a:gd name="connsiteY6" fmla="*/ 512528 h 512528"/>
              <a:gd name="connsiteX7" fmla="*/ 0 w 1872001"/>
              <a:gd name="connsiteY7" fmla="*/ 510127 h 512528"/>
              <a:gd name="connsiteX0" fmla="*/ 0 w 1872001"/>
              <a:gd name="connsiteY0" fmla="*/ 473725 h 476126"/>
              <a:gd name="connsiteX1" fmla="*/ 427253 w 1872001"/>
              <a:gd name="connsiteY1" fmla="*/ 200577 h 476126"/>
              <a:gd name="connsiteX2" fmla="*/ 716492 w 1872001"/>
              <a:gd name="connsiteY2" fmla="*/ 71429 h 476126"/>
              <a:gd name="connsiteX3" fmla="*/ 972027 w 1872001"/>
              <a:gd name="connsiteY3" fmla="*/ 4229 h 476126"/>
              <a:gd name="connsiteX4" fmla="*/ 1198788 w 1872001"/>
              <a:gd name="connsiteY4" fmla="*/ 22378 h 476126"/>
              <a:gd name="connsiteX5" fmla="*/ 1500001 w 1872001"/>
              <a:gd name="connsiteY5" fmla="*/ 147326 h 476126"/>
              <a:gd name="connsiteX6" fmla="*/ 1872001 w 1872001"/>
              <a:gd name="connsiteY6" fmla="*/ 476126 h 476126"/>
              <a:gd name="connsiteX7" fmla="*/ 0 w 1872001"/>
              <a:gd name="connsiteY7" fmla="*/ 473725 h 476126"/>
              <a:gd name="connsiteX0" fmla="*/ 0 w 1896053"/>
              <a:gd name="connsiteY0" fmla="*/ 473725 h 473725"/>
              <a:gd name="connsiteX1" fmla="*/ 427253 w 1896053"/>
              <a:gd name="connsiteY1" fmla="*/ 200577 h 473725"/>
              <a:gd name="connsiteX2" fmla="*/ 716492 w 1896053"/>
              <a:gd name="connsiteY2" fmla="*/ 71429 h 473725"/>
              <a:gd name="connsiteX3" fmla="*/ 972027 w 1896053"/>
              <a:gd name="connsiteY3" fmla="*/ 4229 h 473725"/>
              <a:gd name="connsiteX4" fmla="*/ 1198788 w 1896053"/>
              <a:gd name="connsiteY4" fmla="*/ 22378 h 473725"/>
              <a:gd name="connsiteX5" fmla="*/ 1500001 w 1896053"/>
              <a:gd name="connsiteY5" fmla="*/ 147326 h 473725"/>
              <a:gd name="connsiteX6" fmla="*/ 1896053 w 1896053"/>
              <a:gd name="connsiteY6" fmla="*/ 464426 h 473725"/>
              <a:gd name="connsiteX7" fmla="*/ 0 w 1896053"/>
              <a:gd name="connsiteY7" fmla="*/ 473725 h 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053" h="473725">
                <a:moveTo>
                  <a:pt x="0" y="473725"/>
                </a:moveTo>
                <a:cubicBezTo>
                  <a:pt x="229600" y="304925"/>
                  <a:pt x="307838" y="267626"/>
                  <a:pt x="427253" y="200577"/>
                </a:cubicBezTo>
                <a:cubicBezTo>
                  <a:pt x="546668" y="133528"/>
                  <a:pt x="625696" y="104154"/>
                  <a:pt x="716492" y="71429"/>
                </a:cubicBezTo>
                <a:cubicBezTo>
                  <a:pt x="807288" y="38704"/>
                  <a:pt x="891644" y="12404"/>
                  <a:pt x="972027" y="4229"/>
                </a:cubicBezTo>
                <a:cubicBezTo>
                  <a:pt x="1052410" y="-3946"/>
                  <a:pt x="1110792" y="-1472"/>
                  <a:pt x="1198788" y="22378"/>
                </a:cubicBezTo>
                <a:cubicBezTo>
                  <a:pt x="1286784" y="46228"/>
                  <a:pt x="1391601" y="64926"/>
                  <a:pt x="1500001" y="147326"/>
                </a:cubicBezTo>
                <a:cubicBezTo>
                  <a:pt x="1608401" y="229726"/>
                  <a:pt x="1833824" y="409372"/>
                  <a:pt x="1896053" y="464426"/>
                </a:cubicBezTo>
                <a:lnTo>
                  <a:pt x="0" y="473725"/>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Freeform 20"/>
          <p:cNvSpPr/>
          <p:nvPr/>
        </p:nvSpPr>
        <p:spPr>
          <a:xfrm>
            <a:off x="2617529" y="3803185"/>
            <a:ext cx="6359752" cy="1892602"/>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7488454"/>
              <a:gd name="connsiteY0" fmla="*/ 2029303 h 2327112"/>
              <a:gd name="connsiteX1" fmla="*/ 1318661 w 7488454"/>
              <a:gd name="connsiteY1" fmla="*/ 1827173 h 2327112"/>
              <a:gd name="connsiteX2" fmla="*/ 2762450 w 7488454"/>
              <a:gd name="connsiteY2" fmla="*/ 1018651 h 2327112"/>
              <a:gd name="connsiteX3" fmla="*/ 4167739 w 7488454"/>
              <a:gd name="connsiteY3" fmla="*/ 255998 h 2327112"/>
              <a:gd name="connsiteX4" fmla="*/ 5853742 w 7488454"/>
              <a:gd name="connsiteY4" fmla="*/ 438 h 2327112"/>
              <a:gd name="connsiteX5" fmla="*/ 7488454 w 7488454"/>
              <a:gd name="connsiteY5" fmla="*/ 2327090 h 2327112"/>
              <a:gd name="connsiteX0" fmla="*/ 0 w 7488454"/>
              <a:gd name="connsiteY0" fmla="*/ 1785562 h 2083377"/>
              <a:gd name="connsiteX1" fmla="*/ 1318661 w 7488454"/>
              <a:gd name="connsiteY1" fmla="*/ 1583432 h 2083377"/>
              <a:gd name="connsiteX2" fmla="*/ 2762450 w 7488454"/>
              <a:gd name="connsiteY2" fmla="*/ 774910 h 2083377"/>
              <a:gd name="connsiteX3" fmla="*/ 4167739 w 7488454"/>
              <a:gd name="connsiteY3" fmla="*/ 12257 h 2083377"/>
              <a:gd name="connsiteX4" fmla="*/ 5651611 w 7488454"/>
              <a:gd name="connsiteY4" fmla="*/ 269510 h 2083377"/>
              <a:gd name="connsiteX5" fmla="*/ 7488454 w 7488454"/>
              <a:gd name="connsiteY5" fmla="*/ 2083349 h 2083377"/>
              <a:gd name="connsiteX0" fmla="*/ 0 w 7488454"/>
              <a:gd name="connsiteY0" fmla="*/ 1785562 h 2083381"/>
              <a:gd name="connsiteX1" fmla="*/ 1318661 w 7488454"/>
              <a:gd name="connsiteY1" fmla="*/ 1583432 h 2083381"/>
              <a:gd name="connsiteX2" fmla="*/ 2762450 w 7488454"/>
              <a:gd name="connsiteY2" fmla="*/ 774910 h 2083381"/>
              <a:gd name="connsiteX3" fmla="*/ 4167739 w 7488454"/>
              <a:gd name="connsiteY3" fmla="*/ 12257 h 2083381"/>
              <a:gd name="connsiteX4" fmla="*/ 5651611 w 7488454"/>
              <a:gd name="connsiteY4" fmla="*/ 269510 h 2083381"/>
              <a:gd name="connsiteX5" fmla="*/ 7488454 w 7488454"/>
              <a:gd name="connsiteY5" fmla="*/ 2083349 h 2083381"/>
              <a:gd name="connsiteX0" fmla="*/ 0 w 7488454"/>
              <a:gd name="connsiteY0" fmla="*/ 1795125 h 2092944"/>
              <a:gd name="connsiteX1" fmla="*/ 1318661 w 7488454"/>
              <a:gd name="connsiteY1" fmla="*/ 1592995 h 2092944"/>
              <a:gd name="connsiteX2" fmla="*/ 2762450 w 7488454"/>
              <a:gd name="connsiteY2" fmla="*/ 784473 h 2092944"/>
              <a:gd name="connsiteX3" fmla="*/ 4167739 w 7488454"/>
              <a:gd name="connsiteY3" fmla="*/ 21820 h 2092944"/>
              <a:gd name="connsiteX4" fmla="*/ 5651611 w 7488454"/>
              <a:gd name="connsiteY4" fmla="*/ 279073 h 2092944"/>
              <a:gd name="connsiteX5" fmla="*/ 7488454 w 7488454"/>
              <a:gd name="connsiteY5" fmla="*/ 2092912 h 2092944"/>
              <a:gd name="connsiteX0" fmla="*/ 0 w 7488454"/>
              <a:gd name="connsiteY0" fmla="*/ 1795125 h 2092945"/>
              <a:gd name="connsiteX1" fmla="*/ 1318661 w 7488454"/>
              <a:gd name="connsiteY1" fmla="*/ 1592995 h 2092945"/>
              <a:gd name="connsiteX2" fmla="*/ 2762450 w 7488454"/>
              <a:gd name="connsiteY2" fmla="*/ 784473 h 2092945"/>
              <a:gd name="connsiteX3" fmla="*/ 4167739 w 7488454"/>
              <a:gd name="connsiteY3" fmla="*/ 21820 h 2092945"/>
              <a:gd name="connsiteX4" fmla="*/ 5651611 w 7488454"/>
              <a:gd name="connsiteY4" fmla="*/ 279073 h 2092945"/>
              <a:gd name="connsiteX5" fmla="*/ 7488454 w 7488454"/>
              <a:gd name="connsiteY5" fmla="*/ 2092912 h 2092945"/>
              <a:gd name="connsiteX0" fmla="*/ 0 w 7488454"/>
              <a:gd name="connsiteY0" fmla="*/ 1799624 h 2097444"/>
              <a:gd name="connsiteX1" fmla="*/ 1318661 w 7488454"/>
              <a:gd name="connsiteY1" fmla="*/ 1597494 h 2097444"/>
              <a:gd name="connsiteX2" fmla="*/ 2762450 w 7488454"/>
              <a:gd name="connsiteY2" fmla="*/ 788972 h 2097444"/>
              <a:gd name="connsiteX3" fmla="*/ 4167739 w 7488454"/>
              <a:gd name="connsiteY3" fmla="*/ 26319 h 2097444"/>
              <a:gd name="connsiteX4" fmla="*/ 5651611 w 7488454"/>
              <a:gd name="connsiteY4" fmla="*/ 283572 h 2097444"/>
              <a:gd name="connsiteX5" fmla="*/ 7488454 w 7488454"/>
              <a:gd name="connsiteY5" fmla="*/ 2097411 h 2097444"/>
              <a:gd name="connsiteX0" fmla="*/ 0 w 7488454"/>
              <a:gd name="connsiteY0" fmla="*/ 1751102 h 2048922"/>
              <a:gd name="connsiteX1" fmla="*/ 1318661 w 7488454"/>
              <a:gd name="connsiteY1" fmla="*/ 1548972 h 2048922"/>
              <a:gd name="connsiteX2" fmla="*/ 2762450 w 7488454"/>
              <a:gd name="connsiteY2" fmla="*/ 740450 h 2048922"/>
              <a:gd name="connsiteX3" fmla="*/ 4302492 w 7488454"/>
              <a:gd name="connsiteY3" fmla="*/ 34776 h 2048922"/>
              <a:gd name="connsiteX4" fmla="*/ 5651611 w 7488454"/>
              <a:gd name="connsiteY4" fmla="*/ 235050 h 2048922"/>
              <a:gd name="connsiteX5" fmla="*/ 7488454 w 7488454"/>
              <a:gd name="connsiteY5" fmla="*/ 2048889 h 2048922"/>
              <a:gd name="connsiteX0" fmla="*/ 0 w 7488454"/>
              <a:gd name="connsiteY0" fmla="*/ 1740376 h 2038197"/>
              <a:gd name="connsiteX1" fmla="*/ 1318661 w 7488454"/>
              <a:gd name="connsiteY1" fmla="*/ 1538246 h 2038197"/>
              <a:gd name="connsiteX2" fmla="*/ 2762450 w 7488454"/>
              <a:gd name="connsiteY2" fmla="*/ 729724 h 2038197"/>
              <a:gd name="connsiteX3" fmla="*/ 4302492 w 7488454"/>
              <a:gd name="connsiteY3" fmla="*/ 24050 h 2038197"/>
              <a:gd name="connsiteX4" fmla="*/ 5584234 w 7488454"/>
              <a:gd name="connsiteY4" fmla="*/ 273164 h 2038197"/>
              <a:gd name="connsiteX5" fmla="*/ 7488454 w 7488454"/>
              <a:gd name="connsiteY5" fmla="*/ 2038163 h 2038197"/>
              <a:gd name="connsiteX0" fmla="*/ 0 w 7488454"/>
              <a:gd name="connsiteY0" fmla="*/ 1747910 h 2045731"/>
              <a:gd name="connsiteX1" fmla="*/ 1318661 w 7488454"/>
              <a:gd name="connsiteY1" fmla="*/ 1545780 h 2045731"/>
              <a:gd name="connsiteX2" fmla="*/ 2762450 w 7488454"/>
              <a:gd name="connsiteY2" fmla="*/ 737258 h 2045731"/>
              <a:gd name="connsiteX3" fmla="*/ 4302492 w 7488454"/>
              <a:gd name="connsiteY3" fmla="*/ 31584 h 2045731"/>
              <a:gd name="connsiteX4" fmla="*/ 5584234 w 7488454"/>
              <a:gd name="connsiteY4" fmla="*/ 280698 h 2045731"/>
              <a:gd name="connsiteX5" fmla="*/ 7488454 w 7488454"/>
              <a:gd name="connsiteY5" fmla="*/ 2045697 h 2045731"/>
              <a:gd name="connsiteX0" fmla="*/ 0 w 7488454"/>
              <a:gd name="connsiteY0" fmla="*/ 1747910 h 2045732"/>
              <a:gd name="connsiteX1" fmla="*/ 1318661 w 7488454"/>
              <a:gd name="connsiteY1" fmla="*/ 1545780 h 2045732"/>
              <a:gd name="connsiteX2" fmla="*/ 2762450 w 7488454"/>
              <a:gd name="connsiteY2" fmla="*/ 737258 h 2045732"/>
              <a:gd name="connsiteX3" fmla="*/ 4302492 w 7488454"/>
              <a:gd name="connsiteY3" fmla="*/ 31584 h 2045732"/>
              <a:gd name="connsiteX4" fmla="*/ 5584234 w 7488454"/>
              <a:gd name="connsiteY4" fmla="*/ 280698 h 2045732"/>
              <a:gd name="connsiteX5" fmla="*/ 7488454 w 7488454"/>
              <a:gd name="connsiteY5" fmla="*/ 2045697 h 2045732"/>
              <a:gd name="connsiteX0" fmla="*/ 0 w 7488454"/>
              <a:gd name="connsiteY0" fmla="*/ 1762355 h 2060177"/>
              <a:gd name="connsiteX1" fmla="*/ 1318661 w 7488454"/>
              <a:gd name="connsiteY1" fmla="*/ 1560225 h 2060177"/>
              <a:gd name="connsiteX2" fmla="*/ 2762450 w 7488454"/>
              <a:gd name="connsiteY2" fmla="*/ 751703 h 2060177"/>
              <a:gd name="connsiteX3" fmla="*/ 4302492 w 7488454"/>
              <a:gd name="connsiteY3" fmla="*/ 46029 h 2060177"/>
              <a:gd name="connsiteX4" fmla="*/ 5584234 w 7488454"/>
              <a:gd name="connsiteY4" fmla="*/ 295143 h 2060177"/>
              <a:gd name="connsiteX5" fmla="*/ 7488454 w 7488454"/>
              <a:gd name="connsiteY5" fmla="*/ 2060142 h 2060177"/>
              <a:gd name="connsiteX0" fmla="*/ 0 w 7719460"/>
              <a:gd name="connsiteY0" fmla="*/ 1762355 h 1762355"/>
              <a:gd name="connsiteX1" fmla="*/ 1318661 w 7719460"/>
              <a:gd name="connsiteY1" fmla="*/ 1560225 h 1762355"/>
              <a:gd name="connsiteX2" fmla="*/ 2762450 w 7719460"/>
              <a:gd name="connsiteY2" fmla="*/ 751703 h 1762355"/>
              <a:gd name="connsiteX3" fmla="*/ 4302492 w 7719460"/>
              <a:gd name="connsiteY3" fmla="*/ 46029 h 1762355"/>
              <a:gd name="connsiteX4" fmla="*/ 5584234 w 7719460"/>
              <a:gd name="connsiteY4" fmla="*/ 295143 h 1762355"/>
              <a:gd name="connsiteX5" fmla="*/ 7719460 w 7719460"/>
              <a:gd name="connsiteY5" fmla="*/ 1655884 h 1762355"/>
              <a:gd name="connsiteX0" fmla="*/ 0 w 6400799"/>
              <a:gd name="connsiteY0" fmla="*/ 1560225 h 1655933"/>
              <a:gd name="connsiteX1" fmla="*/ 1443789 w 6400799"/>
              <a:gd name="connsiteY1" fmla="*/ 751703 h 1655933"/>
              <a:gd name="connsiteX2" fmla="*/ 2983831 w 6400799"/>
              <a:gd name="connsiteY2" fmla="*/ 46029 h 1655933"/>
              <a:gd name="connsiteX3" fmla="*/ 4265573 w 6400799"/>
              <a:gd name="connsiteY3" fmla="*/ 295143 h 1655933"/>
              <a:gd name="connsiteX4" fmla="*/ 6400799 w 6400799"/>
              <a:gd name="connsiteY4" fmla="*/ 1655884 h 1655933"/>
              <a:gd name="connsiteX0" fmla="*/ 0 w 6836942"/>
              <a:gd name="connsiteY0" fmla="*/ 1649298 h 1655933"/>
              <a:gd name="connsiteX1" fmla="*/ 1879932 w 6836942"/>
              <a:gd name="connsiteY1" fmla="*/ 751703 h 1655933"/>
              <a:gd name="connsiteX2" fmla="*/ 3419974 w 6836942"/>
              <a:gd name="connsiteY2" fmla="*/ 46029 h 1655933"/>
              <a:gd name="connsiteX3" fmla="*/ 4701716 w 6836942"/>
              <a:gd name="connsiteY3" fmla="*/ 295143 h 1655933"/>
              <a:gd name="connsiteX4" fmla="*/ 6836942 w 6836942"/>
              <a:gd name="connsiteY4" fmla="*/ 1655884 h 1655933"/>
              <a:gd name="connsiteX0" fmla="*/ 0 w 6836942"/>
              <a:gd name="connsiteY0" fmla="*/ 1649298 h 1655933"/>
              <a:gd name="connsiteX1" fmla="*/ 1255435 w 6836942"/>
              <a:gd name="connsiteY1" fmla="*/ 1147171 h 1655933"/>
              <a:gd name="connsiteX2" fmla="*/ 1879932 w 6836942"/>
              <a:gd name="connsiteY2" fmla="*/ 751703 h 1655933"/>
              <a:gd name="connsiteX3" fmla="*/ 3419974 w 6836942"/>
              <a:gd name="connsiteY3" fmla="*/ 46029 h 1655933"/>
              <a:gd name="connsiteX4" fmla="*/ 4701716 w 6836942"/>
              <a:gd name="connsiteY4" fmla="*/ 295143 h 1655933"/>
              <a:gd name="connsiteX5" fmla="*/ 6836942 w 6836942"/>
              <a:gd name="connsiteY5" fmla="*/ 1655884 h 1655933"/>
              <a:gd name="connsiteX0" fmla="*/ 0 w 6836942"/>
              <a:gd name="connsiteY0" fmla="*/ 1650819 h 1657454"/>
              <a:gd name="connsiteX1" fmla="*/ 1255435 w 6836942"/>
              <a:gd name="connsiteY1" fmla="*/ 1148692 h 1657454"/>
              <a:gd name="connsiteX2" fmla="*/ 1939795 w 6836942"/>
              <a:gd name="connsiteY2" fmla="*/ 773779 h 1657454"/>
              <a:gd name="connsiteX3" fmla="*/ 3419974 w 6836942"/>
              <a:gd name="connsiteY3" fmla="*/ 47550 h 1657454"/>
              <a:gd name="connsiteX4" fmla="*/ 4701716 w 6836942"/>
              <a:gd name="connsiteY4" fmla="*/ 296664 h 1657454"/>
              <a:gd name="connsiteX5" fmla="*/ 6836942 w 6836942"/>
              <a:gd name="connsiteY5" fmla="*/ 1657405 h 1657454"/>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63132 h 1569767"/>
              <a:gd name="connsiteX1" fmla="*/ 1255435 w 6836942"/>
              <a:gd name="connsiteY1" fmla="*/ 1061005 h 1569767"/>
              <a:gd name="connsiteX2" fmla="*/ 1939795 w 6836942"/>
              <a:gd name="connsiteY2" fmla="*/ 686092 h 1569767"/>
              <a:gd name="connsiteX3" fmla="*/ 3441344 w 6836942"/>
              <a:gd name="connsiteY3" fmla="*/ 59813 h 1569767"/>
              <a:gd name="connsiteX4" fmla="*/ 4701716 w 6836942"/>
              <a:gd name="connsiteY4" fmla="*/ 208977 h 1569767"/>
              <a:gd name="connsiteX5" fmla="*/ 6836942 w 6836942"/>
              <a:gd name="connsiteY5" fmla="*/ 1569718 h 1569767"/>
              <a:gd name="connsiteX0" fmla="*/ 0 w 6836942"/>
              <a:gd name="connsiteY0" fmla="*/ 1563132 h 1569765"/>
              <a:gd name="connsiteX1" fmla="*/ 1255435 w 6836942"/>
              <a:gd name="connsiteY1" fmla="*/ 1061005 h 1569765"/>
              <a:gd name="connsiteX2" fmla="*/ 1939795 w 6836942"/>
              <a:gd name="connsiteY2" fmla="*/ 686092 h 1569765"/>
              <a:gd name="connsiteX3" fmla="*/ 3441344 w 6836942"/>
              <a:gd name="connsiteY3" fmla="*/ 59813 h 1569765"/>
              <a:gd name="connsiteX4" fmla="*/ 4701716 w 6836942"/>
              <a:gd name="connsiteY4" fmla="*/ 208977 h 1569765"/>
              <a:gd name="connsiteX5" fmla="*/ 6836942 w 6836942"/>
              <a:gd name="connsiteY5" fmla="*/ 1569718 h 1569765"/>
              <a:gd name="connsiteX0" fmla="*/ 0 w 6836942"/>
              <a:gd name="connsiteY0" fmla="*/ 1579401 h 1586034"/>
              <a:gd name="connsiteX1" fmla="*/ 1255435 w 6836942"/>
              <a:gd name="connsiteY1" fmla="*/ 1077274 h 1586034"/>
              <a:gd name="connsiteX2" fmla="*/ 1939795 w 6836942"/>
              <a:gd name="connsiteY2" fmla="*/ 702361 h 1586034"/>
              <a:gd name="connsiteX3" fmla="*/ 3441344 w 6836942"/>
              <a:gd name="connsiteY3" fmla="*/ 51095 h 1586034"/>
              <a:gd name="connsiteX4" fmla="*/ 4701716 w 6836942"/>
              <a:gd name="connsiteY4" fmla="*/ 225246 h 1586034"/>
              <a:gd name="connsiteX5" fmla="*/ 6836942 w 6836942"/>
              <a:gd name="connsiteY5" fmla="*/ 1585987 h 158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942" h="1586034">
                <a:moveTo>
                  <a:pt x="0" y="1579401"/>
                </a:moveTo>
                <a:cubicBezTo>
                  <a:pt x="202112" y="1484293"/>
                  <a:pt x="942113" y="1226873"/>
                  <a:pt x="1255435" y="1077274"/>
                </a:cubicBezTo>
                <a:cubicBezTo>
                  <a:pt x="1568757" y="927675"/>
                  <a:pt x="1575477" y="873391"/>
                  <a:pt x="1939795" y="702361"/>
                </a:cubicBezTo>
                <a:cubicBezTo>
                  <a:pt x="2304113" y="531331"/>
                  <a:pt x="2981024" y="130614"/>
                  <a:pt x="3441344" y="51095"/>
                </a:cubicBezTo>
                <a:cubicBezTo>
                  <a:pt x="3901664" y="-28424"/>
                  <a:pt x="4084699" y="-44974"/>
                  <a:pt x="4701716" y="225246"/>
                </a:cubicBezTo>
                <a:cubicBezTo>
                  <a:pt x="5170117" y="496033"/>
                  <a:pt x="6559677" y="1594352"/>
                  <a:pt x="6836942" y="1585987"/>
                </a:cubicBezTo>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99FF99"/>
              </a:solidFill>
            </a:endParaRPr>
          </a:p>
        </p:txBody>
      </p:sp>
      <p:sp>
        <p:nvSpPr>
          <p:cNvPr id="2" name="TextBox 1"/>
          <p:cNvSpPr txBox="1"/>
          <p:nvPr/>
        </p:nvSpPr>
        <p:spPr>
          <a:xfrm>
            <a:off x="9185793" y="4330920"/>
            <a:ext cx="1994905" cy="1323439"/>
          </a:xfrm>
          <a:prstGeom prst="rect">
            <a:avLst/>
          </a:prstGeom>
          <a:noFill/>
        </p:spPr>
        <p:txBody>
          <a:bodyPr wrap="none" rtlCol="0">
            <a:spAutoFit/>
          </a:bodyPr>
          <a:lstStyle/>
          <a:p>
            <a:r>
              <a:rPr lang="en-US" sz="2000" i="1" dirty="0">
                <a:solidFill>
                  <a:srgbClr val="339933"/>
                </a:solidFill>
              </a:rPr>
              <a:t>BECCS</a:t>
            </a:r>
          </a:p>
          <a:p>
            <a:r>
              <a:rPr lang="en-US" sz="2000" i="1" dirty="0">
                <a:solidFill>
                  <a:srgbClr val="339933"/>
                </a:solidFill>
              </a:rPr>
              <a:t>Direct air capture</a:t>
            </a:r>
          </a:p>
          <a:p>
            <a:r>
              <a:rPr lang="en-US" sz="2000" i="1" dirty="0">
                <a:solidFill>
                  <a:srgbClr val="339933"/>
                </a:solidFill>
              </a:rPr>
              <a:t>Afforestation</a:t>
            </a:r>
          </a:p>
          <a:p>
            <a:r>
              <a:rPr lang="en-US" sz="2000" i="1" dirty="0">
                <a:solidFill>
                  <a:srgbClr val="339933"/>
                </a:solidFill>
              </a:rPr>
              <a:t>Soil </a:t>
            </a:r>
            <a:r>
              <a:rPr lang="en-US" sz="2000" i="1" dirty="0" err="1">
                <a:solidFill>
                  <a:srgbClr val="339933"/>
                </a:solidFill>
              </a:rPr>
              <a:t>mgmt</a:t>
            </a:r>
            <a:r>
              <a:rPr lang="en-US" sz="2000" i="1" dirty="0">
                <a:solidFill>
                  <a:srgbClr val="339933"/>
                </a:solidFill>
              </a:rPr>
              <a:t>…</a:t>
            </a:r>
          </a:p>
        </p:txBody>
      </p:sp>
      <p:sp>
        <p:nvSpPr>
          <p:cNvPr id="22" name="TextBox 21"/>
          <p:cNvSpPr txBox="1"/>
          <p:nvPr/>
        </p:nvSpPr>
        <p:spPr>
          <a:xfrm>
            <a:off x="4834362" y="5079749"/>
            <a:ext cx="2811539" cy="707886"/>
          </a:xfrm>
          <a:prstGeom prst="rect">
            <a:avLst/>
          </a:prstGeom>
          <a:noFill/>
        </p:spPr>
        <p:txBody>
          <a:bodyPr wrap="none" rtlCol="0">
            <a:spAutoFit/>
          </a:bodyPr>
          <a:lstStyle/>
          <a:p>
            <a:r>
              <a:rPr lang="en-US" sz="2000" i="1" dirty="0">
                <a:solidFill>
                  <a:srgbClr val="3333CC"/>
                </a:solidFill>
              </a:rPr>
              <a:t>Stratospheric aerosols</a:t>
            </a:r>
          </a:p>
          <a:p>
            <a:r>
              <a:rPr lang="en-US" sz="2000" i="1" dirty="0">
                <a:solidFill>
                  <a:srgbClr val="3333CC"/>
                </a:solidFill>
              </a:rPr>
              <a:t>Marine cloud brightening</a:t>
            </a:r>
          </a:p>
        </p:txBody>
      </p:sp>
      <p:sp>
        <p:nvSpPr>
          <p:cNvPr id="24" name="Oval 23"/>
          <p:cNvSpPr>
            <a:spLocks noChangeAspect="1"/>
          </p:cNvSpPr>
          <p:nvPr/>
        </p:nvSpPr>
        <p:spPr>
          <a:xfrm>
            <a:off x="6048456" y="3635072"/>
            <a:ext cx="342900" cy="342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1</a:t>
            </a:r>
          </a:p>
        </p:txBody>
      </p:sp>
      <p:sp>
        <p:nvSpPr>
          <p:cNvPr id="25" name="Oval 24"/>
          <p:cNvSpPr>
            <a:spLocks noChangeAspect="1"/>
          </p:cNvSpPr>
          <p:nvPr/>
        </p:nvSpPr>
        <p:spPr>
          <a:xfrm>
            <a:off x="6022098" y="4391914"/>
            <a:ext cx="342900" cy="342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2</a:t>
            </a:r>
          </a:p>
        </p:txBody>
      </p:sp>
      <p:sp>
        <p:nvSpPr>
          <p:cNvPr id="26" name="Oval 25"/>
          <p:cNvSpPr>
            <a:spLocks noChangeAspect="1"/>
          </p:cNvSpPr>
          <p:nvPr/>
        </p:nvSpPr>
        <p:spPr>
          <a:xfrm>
            <a:off x="4348331" y="4406586"/>
            <a:ext cx="342900" cy="342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3</a:t>
            </a:r>
          </a:p>
        </p:txBody>
      </p:sp>
      <p:sp>
        <p:nvSpPr>
          <p:cNvPr id="27" name="Freeform 26"/>
          <p:cNvSpPr/>
          <p:nvPr/>
        </p:nvSpPr>
        <p:spPr>
          <a:xfrm>
            <a:off x="2595189" y="530943"/>
            <a:ext cx="4705263" cy="5151924"/>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63478 w 4302492"/>
              <a:gd name="connsiteY3" fmla="*/ 1012500 h 3513221"/>
              <a:gd name="connsiteX4" fmla="*/ 4302492 w 4302492"/>
              <a:gd name="connsiteY4" fmla="*/ 0 h 3513221"/>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830854 w 4697128"/>
              <a:gd name="connsiteY3" fmla="*/ 1081855 h 3556567"/>
              <a:gd name="connsiteX4" fmla="*/ 4697128 w 4697128"/>
              <a:gd name="connsiteY4" fmla="*/ 0 h 3556567"/>
              <a:gd name="connsiteX0" fmla="*/ 0 w 3902355"/>
              <a:gd name="connsiteY0" fmla="*/ 3453746 h 3469157"/>
              <a:gd name="connsiteX1" fmla="*/ 523888 w 3902355"/>
              <a:gd name="connsiteY1" fmla="*/ 3354437 h 3469157"/>
              <a:gd name="connsiteX2" fmla="*/ 1881050 w 3902355"/>
              <a:gd name="connsiteY2" fmla="*/ 2355256 h 3469157"/>
              <a:gd name="connsiteX3" fmla="*/ 3036081 w 3902355"/>
              <a:gd name="connsiteY3" fmla="*/ 1081855 h 3469157"/>
              <a:gd name="connsiteX4" fmla="*/ 3902355 w 3902355"/>
              <a:gd name="connsiteY4" fmla="*/ 0 h 3469157"/>
              <a:gd name="connsiteX0" fmla="*/ 0 w 3902355"/>
              <a:gd name="connsiteY0" fmla="*/ 3453746 h 3453746"/>
              <a:gd name="connsiteX1" fmla="*/ 523888 w 3902355"/>
              <a:gd name="connsiteY1" fmla="*/ 3354437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1881050 w 3902355"/>
              <a:gd name="connsiteY1" fmla="*/ 2355256 h 3453746"/>
              <a:gd name="connsiteX2" fmla="*/ 3036081 w 3902355"/>
              <a:gd name="connsiteY2" fmla="*/ 1081855 h 3453746"/>
              <a:gd name="connsiteX3" fmla="*/ 3902355 w 3902355"/>
              <a:gd name="connsiteY3" fmla="*/ 0 h 3453746"/>
              <a:gd name="connsiteX0" fmla="*/ 0 w 3902355"/>
              <a:gd name="connsiteY0" fmla="*/ 3453746 h 3453746"/>
              <a:gd name="connsiteX1" fmla="*/ 906041 w 3902355"/>
              <a:gd name="connsiteY1" fmla="*/ 3029246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28134 w 3902355"/>
              <a:gd name="connsiteY3" fmla="*/ 1050218 h 3453746"/>
              <a:gd name="connsiteX4" fmla="*/ 3902355 w 3902355"/>
              <a:gd name="connsiteY4" fmla="*/ 0 h 3453746"/>
              <a:gd name="connsiteX0" fmla="*/ 0 w 3894407"/>
              <a:gd name="connsiteY0" fmla="*/ 3493293 h 3493293"/>
              <a:gd name="connsiteX1" fmla="*/ 906041 w 3894407"/>
              <a:gd name="connsiteY1" fmla="*/ 3068793 h 3493293"/>
              <a:gd name="connsiteX2" fmla="*/ 1865155 w 3894407"/>
              <a:gd name="connsiteY2" fmla="*/ 2347348 h 3493293"/>
              <a:gd name="connsiteX3" fmla="*/ 3028134 w 3894407"/>
              <a:gd name="connsiteY3" fmla="*/ 1089765 h 3493293"/>
              <a:gd name="connsiteX4" fmla="*/ 3894407 w 3894407"/>
              <a:gd name="connsiteY4" fmla="*/ 0 h 3493293"/>
              <a:gd name="connsiteX0" fmla="*/ 0 w 4720971"/>
              <a:gd name="connsiteY0" fmla="*/ 4394947 h 4394947"/>
              <a:gd name="connsiteX1" fmla="*/ 906041 w 4720971"/>
              <a:gd name="connsiteY1" fmla="*/ 3970447 h 4394947"/>
              <a:gd name="connsiteX2" fmla="*/ 1865155 w 4720971"/>
              <a:gd name="connsiteY2" fmla="*/ 3249002 h 4394947"/>
              <a:gd name="connsiteX3" fmla="*/ 3028134 w 4720971"/>
              <a:gd name="connsiteY3" fmla="*/ 1991419 h 4394947"/>
              <a:gd name="connsiteX4" fmla="*/ 4720971 w 4720971"/>
              <a:gd name="connsiteY4" fmla="*/ 0 h 4394947"/>
              <a:gd name="connsiteX0" fmla="*/ 0 w 4676766"/>
              <a:gd name="connsiteY0" fmla="*/ 4332928 h 4332928"/>
              <a:gd name="connsiteX1" fmla="*/ 906041 w 4676766"/>
              <a:gd name="connsiteY1" fmla="*/ 3908428 h 4332928"/>
              <a:gd name="connsiteX2" fmla="*/ 1865155 w 4676766"/>
              <a:gd name="connsiteY2" fmla="*/ 3186983 h 4332928"/>
              <a:gd name="connsiteX3" fmla="*/ 3028134 w 4676766"/>
              <a:gd name="connsiteY3" fmla="*/ 1929400 h 4332928"/>
              <a:gd name="connsiteX4" fmla="*/ 4676766 w 4676766"/>
              <a:gd name="connsiteY4" fmla="*/ 0 h 4332928"/>
              <a:gd name="connsiteX0" fmla="*/ 0 w 4803105"/>
              <a:gd name="connsiteY0" fmla="*/ 4480685 h 4480685"/>
              <a:gd name="connsiteX1" fmla="*/ 906041 w 4803105"/>
              <a:gd name="connsiteY1" fmla="*/ 4056185 h 4480685"/>
              <a:gd name="connsiteX2" fmla="*/ 1865155 w 4803105"/>
              <a:gd name="connsiteY2" fmla="*/ 3334740 h 4480685"/>
              <a:gd name="connsiteX3" fmla="*/ 3028134 w 4803105"/>
              <a:gd name="connsiteY3" fmla="*/ 2077157 h 4480685"/>
              <a:gd name="connsiteX4" fmla="*/ 4676766 w 4803105"/>
              <a:gd name="connsiteY4" fmla="*/ 147757 h 4480685"/>
              <a:gd name="connsiteX5" fmla="*/ 4691181 w 4803105"/>
              <a:gd name="connsiteY5" fmla="*/ 131217 h 4480685"/>
              <a:gd name="connsiteX0" fmla="*/ 0 w 4818053"/>
              <a:gd name="connsiteY0" fmla="*/ 4382744 h 4382744"/>
              <a:gd name="connsiteX1" fmla="*/ 906041 w 4818053"/>
              <a:gd name="connsiteY1" fmla="*/ 3958244 h 4382744"/>
              <a:gd name="connsiteX2" fmla="*/ 1865155 w 4818053"/>
              <a:gd name="connsiteY2" fmla="*/ 3236799 h 4382744"/>
              <a:gd name="connsiteX3" fmla="*/ 3028134 w 4818053"/>
              <a:gd name="connsiteY3" fmla="*/ 1979216 h 4382744"/>
              <a:gd name="connsiteX4" fmla="*/ 4676766 w 4818053"/>
              <a:gd name="connsiteY4" fmla="*/ 49816 h 4382744"/>
              <a:gd name="connsiteX5" fmla="*/ 4740299 w 4818053"/>
              <a:gd name="connsiteY5" fmla="*/ 1087603 h 4382744"/>
              <a:gd name="connsiteX0" fmla="*/ 0 w 4740299"/>
              <a:gd name="connsiteY0" fmla="*/ 4332928 h 4332928"/>
              <a:gd name="connsiteX1" fmla="*/ 906041 w 4740299"/>
              <a:gd name="connsiteY1" fmla="*/ 3908428 h 4332928"/>
              <a:gd name="connsiteX2" fmla="*/ 1865155 w 4740299"/>
              <a:gd name="connsiteY2" fmla="*/ 3186983 h 4332928"/>
              <a:gd name="connsiteX3" fmla="*/ 3028134 w 4740299"/>
              <a:gd name="connsiteY3" fmla="*/ 1929400 h 4332928"/>
              <a:gd name="connsiteX4" fmla="*/ 4676766 w 4740299"/>
              <a:gd name="connsiteY4" fmla="*/ 0 h 4332928"/>
              <a:gd name="connsiteX5" fmla="*/ 4740299 w 4740299"/>
              <a:gd name="connsiteY5" fmla="*/ 1037787 h 4332928"/>
              <a:gd name="connsiteX0" fmla="*/ 0 w 4701006"/>
              <a:gd name="connsiteY0" fmla="*/ 4332928 h 4332928"/>
              <a:gd name="connsiteX1" fmla="*/ 906041 w 4701006"/>
              <a:gd name="connsiteY1" fmla="*/ 3908428 h 4332928"/>
              <a:gd name="connsiteX2" fmla="*/ 1865155 w 4701006"/>
              <a:gd name="connsiteY2" fmla="*/ 3186983 h 4332928"/>
              <a:gd name="connsiteX3" fmla="*/ 3028134 w 4701006"/>
              <a:gd name="connsiteY3" fmla="*/ 1929400 h 4332928"/>
              <a:gd name="connsiteX4" fmla="*/ 4676766 w 4701006"/>
              <a:gd name="connsiteY4" fmla="*/ 0 h 4332928"/>
              <a:gd name="connsiteX5" fmla="*/ 4701006 w 4701006"/>
              <a:gd name="connsiteY5" fmla="*/ 1037787 h 4332928"/>
              <a:gd name="connsiteX0" fmla="*/ 0 w 4701136"/>
              <a:gd name="connsiteY0" fmla="*/ 4332928 h 4332928"/>
              <a:gd name="connsiteX1" fmla="*/ 906041 w 4701136"/>
              <a:gd name="connsiteY1" fmla="*/ 3908428 h 4332928"/>
              <a:gd name="connsiteX2" fmla="*/ 1865155 w 4701136"/>
              <a:gd name="connsiteY2" fmla="*/ 3186983 h 4332928"/>
              <a:gd name="connsiteX3" fmla="*/ 3028134 w 4701136"/>
              <a:gd name="connsiteY3" fmla="*/ 1929400 h 4332928"/>
              <a:gd name="connsiteX4" fmla="*/ 4676766 w 4701136"/>
              <a:gd name="connsiteY4" fmla="*/ 0 h 4332928"/>
              <a:gd name="connsiteX5" fmla="*/ 4701006 w 4701136"/>
              <a:gd name="connsiteY5" fmla="*/ 1037787 h 4332928"/>
              <a:gd name="connsiteX6" fmla="*/ 4686269 w 4701136"/>
              <a:gd name="connsiteY6" fmla="*/ 1029519 h 4332928"/>
              <a:gd name="connsiteX0" fmla="*/ 0 w 4701007"/>
              <a:gd name="connsiteY0" fmla="*/ 4332928 h 4332928"/>
              <a:gd name="connsiteX1" fmla="*/ 906041 w 4701007"/>
              <a:gd name="connsiteY1" fmla="*/ 3908428 h 4332928"/>
              <a:gd name="connsiteX2" fmla="*/ 1865155 w 4701007"/>
              <a:gd name="connsiteY2" fmla="*/ 3186983 h 4332928"/>
              <a:gd name="connsiteX3" fmla="*/ 3028134 w 4701007"/>
              <a:gd name="connsiteY3" fmla="*/ 1929400 h 4332928"/>
              <a:gd name="connsiteX4" fmla="*/ 4676766 w 4701007"/>
              <a:gd name="connsiteY4" fmla="*/ 0 h 4332928"/>
              <a:gd name="connsiteX5" fmla="*/ 4701006 w 4701007"/>
              <a:gd name="connsiteY5" fmla="*/ 1037787 h 4332928"/>
              <a:gd name="connsiteX6" fmla="*/ 3404321 w 4701007"/>
              <a:gd name="connsiteY6" fmla="*/ 2092115 h 4332928"/>
              <a:gd name="connsiteX0" fmla="*/ 0 w 4701006"/>
              <a:gd name="connsiteY0" fmla="*/ 4332928 h 4332928"/>
              <a:gd name="connsiteX1" fmla="*/ 906041 w 4701006"/>
              <a:gd name="connsiteY1" fmla="*/ 3908428 h 4332928"/>
              <a:gd name="connsiteX2" fmla="*/ 1865155 w 4701006"/>
              <a:gd name="connsiteY2" fmla="*/ 3186983 h 4332928"/>
              <a:gd name="connsiteX3" fmla="*/ 3028134 w 4701006"/>
              <a:gd name="connsiteY3" fmla="*/ 1929400 h 4332928"/>
              <a:gd name="connsiteX4" fmla="*/ 4676766 w 4701006"/>
              <a:gd name="connsiteY4" fmla="*/ 0 h 4332928"/>
              <a:gd name="connsiteX5" fmla="*/ 4701006 w 4701006"/>
              <a:gd name="connsiteY5" fmla="*/ 1037787 h 4332928"/>
              <a:gd name="connsiteX6" fmla="*/ 3404321 w 4701006"/>
              <a:gd name="connsiteY6" fmla="*/ 2092115 h 4332928"/>
              <a:gd name="connsiteX0" fmla="*/ 0 w 4701006"/>
              <a:gd name="connsiteY0" fmla="*/ 4332928 h 4332928"/>
              <a:gd name="connsiteX1" fmla="*/ 906041 w 4701006"/>
              <a:gd name="connsiteY1" fmla="*/ 3908428 h 4332928"/>
              <a:gd name="connsiteX2" fmla="*/ 1865155 w 4701006"/>
              <a:gd name="connsiteY2" fmla="*/ 3186983 h 4332928"/>
              <a:gd name="connsiteX3" fmla="*/ 3028134 w 4701006"/>
              <a:gd name="connsiteY3" fmla="*/ 1929400 h 4332928"/>
              <a:gd name="connsiteX4" fmla="*/ 4676766 w 4701006"/>
              <a:gd name="connsiteY4" fmla="*/ 0 h 4332928"/>
              <a:gd name="connsiteX5" fmla="*/ 4701006 w 4701006"/>
              <a:gd name="connsiteY5" fmla="*/ 1037787 h 4332928"/>
              <a:gd name="connsiteX6" fmla="*/ 3404321 w 4701006"/>
              <a:gd name="connsiteY6" fmla="*/ 2092115 h 4332928"/>
              <a:gd name="connsiteX7" fmla="*/ 3399410 w 4701006"/>
              <a:gd name="connsiteY7" fmla="*/ 2087981 h 4332928"/>
              <a:gd name="connsiteX0" fmla="*/ 0 w 4701006"/>
              <a:gd name="connsiteY0" fmla="*/ 4332928 h 4332928"/>
              <a:gd name="connsiteX1" fmla="*/ 906041 w 4701006"/>
              <a:gd name="connsiteY1" fmla="*/ 3908428 h 4332928"/>
              <a:gd name="connsiteX2" fmla="*/ 1865155 w 4701006"/>
              <a:gd name="connsiteY2" fmla="*/ 3186983 h 4332928"/>
              <a:gd name="connsiteX3" fmla="*/ 3028134 w 4701006"/>
              <a:gd name="connsiteY3" fmla="*/ 1929400 h 4332928"/>
              <a:gd name="connsiteX4" fmla="*/ 4676766 w 4701006"/>
              <a:gd name="connsiteY4" fmla="*/ 0 h 4332928"/>
              <a:gd name="connsiteX5" fmla="*/ 4701006 w 4701006"/>
              <a:gd name="connsiteY5" fmla="*/ 1037787 h 4332928"/>
              <a:gd name="connsiteX6" fmla="*/ 3404321 w 4701006"/>
              <a:gd name="connsiteY6" fmla="*/ 2092115 h 4332928"/>
              <a:gd name="connsiteX7" fmla="*/ 2029051 w 4701006"/>
              <a:gd name="connsiteY7" fmla="*/ 3258078 h 4332928"/>
              <a:gd name="connsiteX0" fmla="*/ 0 w 4701006"/>
              <a:gd name="connsiteY0" fmla="*/ 4332928 h 4332928"/>
              <a:gd name="connsiteX1" fmla="*/ 906041 w 4701006"/>
              <a:gd name="connsiteY1" fmla="*/ 3908428 h 4332928"/>
              <a:gd name="connsiteX2" fmla="*/ 1865155 w 4701006"/>
              <a:gd name="connsiteY2" fmla="*/ 3186983 h 4332928"/>
              <a:gd name="connsiteX3" fmla="*/ 3028134 w 4701006"/>
              <a:gd name="connsiteY3" fmla="*/ 1929400 h 4332928"/>
              <a:gd name="connsiteX4" fmla="*/ 4676766 w 4701006"/>
              <a:gd name="connsiteY4" fmla="*/ 0 h 4332928"/>
              <a:gd name="connsiteX5" fmla="*/ 4701006 w 4701006"/>
              <a:gd name="connsiteY5" fmla="*/ 1037787 h 4332928"/>
              <a:gd name="connsiteX6" fmla="*/ 3404321 w 4701006"/>
              <a:gd name="connsiteY6" fmla="*/ 2092115 h 4332928"/>
              <a:gd name="connsiteX7" fmla="*/ 2029051 w 4701006"/>
              <a:gd name="connsiteY7" fmla="*/ 3258078 h 4332928"/>
              <a:gd name="connsiteX8" fmla="*/ 2043786 w 4701006"/>
              <a:gd name="connsiteY8" fmla="*/ 3274616 h 4332928"/>
              <a:gd name="connsiteX0" fmla="*/ 0 w 4701006"/>
              <a:gd name="connsiteY0" fmla="*/ 4332928 h 4332928"/>
              <a:gd name="connsiteX1" fmla="*/ 906041 w 4701006"/>
              <a:gd name="connsiteY1" fmla="*/ 3908428 h 4332928"/>
              <a:gd name="connsiteX2" fmla="*/ 1865155 w 4701006"/>
              <a:gd name="connsiteY2" fmla="*/ 3186983 h 4332928"/>
              <a:gd name="connsiteX3" fmla="*/ 3028134 w 4701006"/>
              <a:gd name="connsiteY3" fmla="*/ 1929400 h 4332928"/>
              <a:gd name="connsiteX4" fmla="*/ 4676766 w 4701006"/>
              <a:gd name="connsiteY4" fmla="*/ 0 h 4332928"/>
              <a:gd name="connsiteX5" fmla="*/ 4701006 w 4701006"/>
              <a:gd name="connsiteY5" fmla="*/ 1037787 h 4332928"/>
              <a:gd name="connsiteX6" fmla="*/ 3404321 w 4701006"/>
              <a:gd name="connsiteY6" fmla="*/ 2092115 h 4332928"/>
              <a:gd name="connsiteX7" fmla="*/ 2029051 w 4701006"/>
              <a:gd name="connsiteY7" fmla="*/ 3258078 h 4332928"/>
              <a:gd name="connsiteX8" fmla="*/ 933746 w 4701006"/>
              <a:gd name="connsiteY8" fmla="*/ 3919617 h 433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1006" h="4332928">
                <a:moveTo>
                  <a:pt x="0" y="4332928"/>
                </a:moveTo>
                <a:cubicBezTo>
                  <a:pt x="147033" y="4252951"/>
                  <a:pt x="595182" y="4099419"/>
                  <a:pt x="906041" y="3908428"/>
                </a:cubicBezTo>
                <a:cubicBezTo>
                  <a:pt x="1216900" y="3717437"/>
                  <a:pt x="1511473" y="3516821"/>
                  <a:pt x="1865155" y="3186983"/>
                </a:cubicBezTo>
                <a:cubicBezTo>
                  <a:pt x="2218837" y="2857145"/>
                  <a:pt x="2691250" y="2321943"/>
                  <a:pt x="3028134" y="1929400"/>
                </a:cubicBezTo>
                <a:cubicBezTo>
                  <a:pt x="3365018" y="1536857"/>
                  <a:pt x="4411270" y="296252"/>
                  <a:pt x="4676766" y="0"/>
                </a:cubicBezTo>
                <a:cubicBezTo>
                  <a:pt x="4693621" y="564620"/>
                  <a:pt x="4698003" y="1041233"/>
                  <a:pt x="4701006" y="1037787"/>
                </a:cubicBezTo>
                <a:cubicBezTo>
                  <a:pt x="4378420" y="1308605"/>
                  <a:pt x="3407391" y="2093837"/>
                  <a:pt x="3404321" y="2092115"/>
                </a:cubicBezTo>
                <a:cubicBezTo>
                  <a:pt x="3187388" y="2267147"/>
                  <a:pt x="2030074" y="3258939"/>
                  <a:pt x="2029051" y="3258078"/>
                </a:cubicBezTo>
                <a:cubicBezTo>
                  <a:pt x="1802295" y="3455161"/>
                  <a:pt x="930676" y="3916172"/>
                  <a:pt x="933746" y="3919617"/>
                </a:cubicBezTo>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endParaRPr>
          </a:p>
        </p:txBody>
      </p:sp>
      <p:sp>
        <p:nvSpPr>
          <p:cNvPr id="30" name="Freeform 29"/>
          <p:cNvSpPr/>
          <p:nvPr/>
        </p:nvSpPr>
        <p:spPr>
          <a:xfrm>
            <a:off x="2626321" y="3034276"/>
            <a:ext cx="6248667" cy="2650930"/>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780011"/>
              <a:gd name="connsiteY0" fmla="*/ 1974628 h 1974628"/>
              <a:gd name="connsiteX1" fmla="*/ 1174882 w 6780011"/>
              <a:gd name="connsiteY1" fmla="*/ 1476927 h 1974628"/>
              <a:gd name="connsiteX2" fmla="*/ 1911859 w 6780011"/>
              <a:gd name="connsiteY2" fmla="*/ 1073903 h 1974628"/>
              <a:gd name="connsiteX3" fmla="*/ 3274597 w 6780011"/>
              <a:gd name="connsiteY3" fmla="*/ 289973 h 1974628"/>
              <a:gd name="connsiteX4" fmla="*/ 4960600 w 6780011"/>
              <a:gd name="connsiteY4" fmla="*/ 34413 h 1974628"/>
              <a:gd name="connsiteX5" fmla="*/ 6662689 w 6780011"/>
              <a:gd name="connsiteY5" fmla="*/ 501 h 1974628"/>
              <a:gd name="connsiteX6" fmla="*/ 6630922 w 6780011"/>
              <a:gd name="connsiteY6" fmla="*/ 14382 h 1974628"/>
              <a:gd name="connsiteX0" fmla="*/ 0 w 6776445"/>
              <a:gd name="connsiteY0" fmla="*/ 1974141 h 1974141"/>
              <a:gd name="connsiteX1" fmla="*/ 1174882 w 6776445"/>
              <a:gd name="connsiteY1" fmla="*/ 1476440 h 1974141"/>
              <a:gd name="connsiteX2" fmla="*/ 1911859 w 6776445"/>
              <a:gd name="connsiteY2" fmla="*/ 1073416 h 1974141"/>
              <a:gd name="connsiteX3" fmla="*/ 3274597 w 6776445"/>
              <a:gd name="connsiteY3" fmla="*/ 289486 h 1974141"/>
              <a:gd name="connsiteX4" fmla="*/ 4960600 w 6776445"/>
              <a:gd name="connsiteY4" fmla="*/ 33926 h 1974141"/>
              <a:gd name="connsiteX5" fmla="*/ 6662689 w 6776445"/>
              <a:gd name="connsiteY5" fmla="*/ 14 h 1974141"/>
              <a:gd name="connsiteX6" fmla="*/ 6615144 w 6776445"/>
              <a:gd name="connsiteY6" fmla="*/ 617960 h 1974141"/>
              <a:gd name="connsiteX0" fmla="*/ 0 w 6664020"/>
              <a:gd name="connsiteY0" fmla="*/ 1974127 h 1974127"/>
              <a:gd name="connsiteX1" fmla="*/ 1174882 w 6664020"/>
              <a:gd name="connsiteY1" fmla="*/ 1476426 h 1974127"/>
              <a:gd name="connsiteX2" fmla="*/ 1911859 w 6664020"/>
              <a:gd name="connsiteY2" fmla="*/ 1073402 h 1974127"/>
              <a:gd name="connsiteX3" fmla="*/ 3274597 w 6664020"/>
              <a:gd name="connsiteY3" fmla="*/ 289472 h 1974127"/>
              <a:gd name="connsiteX4" fmla="*/ 4960600 w 6664020"/>
              <a:gd name="connsiteY4" fmla="*/ 33912 h 1974127"/>
              <a:gd name="connsiteX5" fmla="*/ 6662689 w 6664020"/>
              <a:gd name="connsiteY5" fmla="*/ 0 h 1974127"/>
              <a:gd name="connsiteX6" fmla="*/ 6615144 w 6664020"/>
              <a:gd name="connsiteY6" fmla="*/ 617946 h 1974127"/>
              <a:gd name="connsiteX0" fmla="*/ 0 w 6684988"/>
              <a:gd name="connsiteY0" fmla="*/ 1974127 h 1974127"/>
              <a:gd name="connsiteX1" fmla="*/ 1174882 w 6684988"/>
              <a:gd name="connsiteY1" fmla="*/ 1476426 h 1974127"/>
              <a:gd name="connsiteX2" fmla="*/ 1911859 w 6684988"/>
              <a:gd name="connsiteY2" fmla="*/ 1073402 h 1974127"/>
              <a:gd name="connsiteX3" fmla="*/ 3274597 w 6684988"/>
              <a:gd name="connsiteY3" fmla="*/ 289472 h 1974127"/>
              <a:gd name="connsiteX4" fmla="*/ 4960600 w 6684988"/>
              <a:gd name="connsiteY4" fmla="*/ 33912 h 1974127"/>
              <a:gd name="connsiteX5" fmla="*/ 6662689 w 6684988"/>
              <a:gd name="connsiteY5" fmla="*/ 0 h 1974127"/>
              <a:gd name="connsiteX6" fmla="*/ 6683517 w 6684988"/>
              <a:gd name="connsiteY6" fmla="*/ 643573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6678256 w 6684987"/>
              <a:gd name="connsiteY7" fmla="*/ 636252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8" fmla="*/ 5000507 w 6684987"/>
              <a:gd name="connsiteY8" fmla="*/ 665540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8" fmla="*/ 3380611 w 6684987"/>
              <a:gd name="connsiteY8" fmla="*/ 757066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8" fmla="*/ 3380611 w 6684987"/>
              <a:gd name="connsiteY8" fmla="*/ 757066 h 1974127"/>
              <a:gd name="connsiteX9" fmla="*/ 3396389 w 6684987"/>
              <a:gd name="connsiteY9" fmla="*/ 775370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8" fmla="*/ 3380611 w 6684987"/>
              <a:gd name="connsiteY8" fmla="*/ 757066 h 1974127"/>
              <a:gd name="connsiteX9" fmla="*/ 1881681 w 6684987"/>
              <a:gd name="connsiteY9" fmla="*/ 1236656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8" fmla="*/ 3380611 w 6684987"/>
              <a:gd name="connsiteY8" fmla="*/ 757066 h 1974127"/>
              <a:gd name="connsiteX9" fmla="*/ 1881681 w 6684987"/>
              <a:gd name="connsiteY9" fmla="*/ 1236656 h 1974127"/>
              <a:gd name="connsiteX10" fmla="*/ 1923756 w 6684987"/>
              <a:gd name="connsiteY10" fmla="*/ 1243978 h 1974127"/>
              <a:gd name="connsiteX0" fmla="*/ 0 w 6684987"/>
              <a:gd name="connsiteY0" fmla="*/ 1974127 h 1974127"/>
              <a:gd name="connsiteX1" fmla="*/ 1174882 w 6684987"/>
              <a:gd name="connsiteY1" fmla="*/ 1476426 h 1974127"/>
              <a:gd name="connsiteX2" fmla="*/ 1911859 w 6684987"/>
              <a:gd name="connsiteY2" fmla="*/ 1073402 h 1974127"/>
              <a:gd name="connsiteX3" fmla="*/ 3274597 w 6684987"/>
              <a:gd name="connsiteY3" fmla="*/ 289472 h 1974127"/>
              <a:gd name="connsiteX4" fmla="*/ 4960600 w 6684987"/>
              <a:gd name="connsiteY4" fmla="*/ 33912 h 1974127"/>
              <a:gd name="connsiteX5" fmla="*/ 6662689 w 6684987"/>
              <a:gd name="connsiteY5" fmla="*/ 0 h 1974127"/>
              <a:gd name="connsiteX6" fmla="*/ 6683517 w 6684987"/>
              <a:gd name="connsiteY6" fmla="*/ 643573 h 1974127"/>
              <a:gd name="connsiteX7" fmla="*/ 5000507 w 6684987"/>
              <a:gd name="connsiteY7" fmla="*/ 669201 h 1974127"/>
              <a:gd name="connsiteX8" fmla="*/ 3380611 w 6684987"/>
              <a:gd name="connsiteY8" fmla="*/ 757066 h 1974127"/>
              <a:gd name="connsiteX9" fmla="*/ 1881681 w 6684987"/>
              <a:gd name="connsiteY9" fmla="*/ 1236656 h 1974127"/>
              <a:gd name="connsiteX10" fmla="*/ 35631 w 6684987"/>
              <a:gd name="connsiteY10" fmla="*/ 1965196 h 19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4987" h="1974127">
                <a:moveTo>
                  <a:pt x="0" y="1974127"/>
                </a:moveTo>
                <a:cubicBezTo>
                  <a:pt x="187303" y="1885266"/>
                  <a:pt x="863331" y="1630093"/>
                  <a:pt x="1174882" y="1476426"/>
                </a:cubicBezTo>
                <a:cubicBezTo>
                  <a:pt x="1486433" y="1322759"/>
                  <a:pt x="1561907" y="1271228"/>
                  <a:pt x="1911859" y="1073402"/>
                </a:cubicBezTo>
                <a:cubicBezTo>
                  <a:pt x="2261811" y="875576"/>
                  <a:pt x="2766474" y="462720"/>
                  <a:pt x="3274597" y="289472"/>
                </a:cubicBezTo>
                <a:cubicBezTo>
                  <a:pt x="3782721" y="116224"/>
                  <a:pt x="4408752" y="71304"/>
                  <a:pt x="4960600" y="33912"/>
                </a:cubicBezTo>
                <a:cubicBezTo>
                  <a:pt x="5512448" y="-3480"/>
                  <a:pt x="6385424" y="8365"/>
                  <a:pt x="6662689" y="0"/>
                </a:cubicBezTo>
                <a:cubicBezTo>
                  <a:pt x="6672847" y="260254"/>
                  <a:pt x="6690135" y="640681"/>
                  <a:pt x="6683517" y="643573"/>
                </a:cubicBezTo>
                <a:cubicBezTo>
                  <a:pt x="6381068" y="643445"/>
                  <a:pt x="5001603" y="670726"/>
                  <a:pt x="5000507" y="669201"/>
                </a:cubicBezTo>
                <a:cubicBezTo>
                  <a:pt x="4720005" y="672862"/>
                  <a:pt x="3380611" y="757829"/>
                  <a:pt x="3380611" y="757066"/>
                </a:cubicBezTo>
                <a:cubicBezTo>
                  <a:pt x="3113258" y="774761"/>
                  <a:pt x="1878394" y="1232843"/>
                  <a:pt x="1881681" y="1236656"/>
                </a:cubicBezTo>
                <a:cubicBezTo>
                  <a:pt x="1638872" y="1317808"/>
                  <a:pt x="26866" y="1963671"/>
                  <a:pt x="35631" y="1965196"/>
                </a:cubicBezTo>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sp>
        <p:nvSpPr>
          <p:cNvPr id="31" name="Freeform 30"/>
          <p:cNvSpPr/>
          <p:nvPr/>
        </p:nvSpPr>
        <p:spPr>
          <a:xfrm>
            <a:off x="2626321" y="3292161"/>
            <a:ext cx="8194078" cy="2418301"/>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7488454"/>
              <a:gd name="connsiteY0" fmla="*/ 2029303 h 2327112"/>
              <a:gd name="connsiteX1" fmla="*/ 1318661 w 7488454"/>
              <a:gd name="connsiteY1" fmla="*/ 1827173 h 2327112"/>
              <a:gd name="connsiteX2" fmla="*/ 2762450 w 7488454"/>
              <a:gd name="connsiteY2" fmla="*/ 1018651 h 2327112"/>
              <a:gd name="connsiteX3" fmla="*/ 4167739 w 7488454"/>
              <a:gd name="connsiteY3" fmla="*/ 255998 h 2327112"/>
              <a:gd name="connsiteX4" fmla="*/ 5853742 w 7488454"/>
              <a:gd name="connsiteY4" fmla="*/ 438 h 2327112"/>
              <a:gd name="connsiteX5" fmla="*/ 7488454 w 7488454"/>
              <a:gd name="connsiteY5" fmla="*/ 2327090 h 2327112"/>
              <a:gd name="connsiteX0" fmla="*/ 0 w 7488454"/>
              <a:gd name="connsiteY0" fmla="*/ 1785562 h 2083377"/>
              <a:gd name="connsiteX1" fmla="*/ 1318661 w 7488454"/>
              <a:gd name="connsiteY1" fmla="*/ 1583432 h 2083377"/>
              <a:gd name="connsiteX2" fmla="*/ 2762450 w 7488454"/>
              <a:gd name="connsiteY2" fmla="*/ 774910 h 2083377"/>
              <a:gd name="connsiteX3" fmla="*/ 4167739 w 7488454"/>
              <a:gd name="connsiteY3" fmla="*/ 12257 h 2083377"/>
              <a:gd name="connsiteX4" fmla="*/ 5651611 w 7488454"/>
              <a:gd name="connsiteY4" fmla="*/ 269510 h 2083377"/>
              <a:gd name="connsiteX5" fmla="*/ 7488454 w 7488454"/>
              <a:gd name="connsiteY5" fmla="*/ 2083349 h 2083377"/>
              <a:gd name="connsiteX0" fmla="*/ 0 w 7488454"/>
              <a:gd name="connsiteY0" fmla="*/ 1785562 h 2083381"/>
              <a:gd name="connsiteX1" fmla="*/ 1318661 w 7488454"/>
              <a:gd name="connsiteY1" fmla="*/ 1583432 h 2083381"/>
              <a:gd name="connsiteX2" fmla="*/ 2762450 w 7488454"/>
              <a:gd name="connsiteY2" fmla="*/ 774910 h 2083381"/>
              <a:gd name="connsiteX3" fmla="*/ 4167739 w 7488454"/>
              <a:gd name="connsiteY3" fmla="*/ 12257 h 2083381"/>
              <a:gd name="connsiteX4" fmla="*/ 5651611 w 7488454"/>
              <a:gd name="connsiteY4" fmla="*/ 269510 h 2083381"/>
              <a:gd name="connsiteX5" fmla="*/ 7488454 w 7488454"/>
              <a:gd name="connsiteY5" fmla="*/ 2083349 h 2083381"/>
              <a:gd name="connsiteX0" fmla="*/ 0 w 7488454"/>
              <a:gd name="connsiteY0" fmla="*/ 1795125 h 2092944"/>
              <a:gd name="connsiteX1" fmla="*/ 1318661 w 7488454"/>
              <a:gd name="connsiteY1" fmla="*/ 1592995 h 2092944"/>
              <a:gd name="connsiteX2" fmla="*/ 2762450 w 7488454"/>
              <a:gd name="connsiteY2" fmla="*/ 784473 h 2092944"/>
              <a:gd name="connsiteX3" fmla="*/ 4167739 w 7488454"/>
              <a:gd name="connsiteY3" fmla="*/ 21820 h 2092944"/>
              <a:gd name="connsiteX4" fmla="*/ 5651611 w 7488454"/>
              <a:gd name="connsiteY4" fmla="*/ 279073 h 2092944"/>
              <a:gd name="connsiteX5" fmla="*/ 7488454 w 7488454"/>
              <a:gd name="connsiteY5" fmla="*/ 2092912 h 2092944"/>
              <a:gd name="connsiteX0" fmla="*/ 0 w 7488454"/>
              <a:gd name="connsiteY0" fmla="*/ 1795125 h 2092945"/>
              <a:gd name="connsiteX1" fmla="*/ 1318661 w 7488454"/>
              <a:gd name="connsiteY1" fmla="*/ 1592995 h 2092945"/>
              <a:gd name="connsiteX2" fmla="*/ 2762450 w 7488454"/>
              <a:gd name="connsiteY2" fmla="*/ 784473 h 2092945"/>
              <a:gd name="connsiteX3" fmla="*/ 4167739 w 7488454"/>
              <a:gd name="connsiteY3" fmla="*/ 21820 h 2092945"/>
              <a:gd name="connsiteX4" fmla="*/ 5651611 w 7488454"/>
              <a:gd name="connsiteY4" fmla="*/ 279073 h 2092945"/>
              <a:gd name="connsiteX5" fmla="*/ 7488454 w 7488454"/>
              <a:gd name="connsiteY5" fmla="*/ 2092912 h 2092945"/>
              <a:gd name="connsiteX0" fmla="*/ 0 w 7488454"/>
              <a:gd name="connsiteY0" fmla="*/ 1799624 h 2097444"/>
              <a:gd name="connsiteX1" fmla="*/ 1318661 w 7488454"/>
              <a:gd name="connsiteY1" fmla="*/ 1597494 h 2097444"/>
              <a:gd name="connsiteX2" fmla="*/ 2762450 w 7488454"/>
              <a:gd name="connsiteY2" fmla="*/ 788972 h 2097444"/>
              <a:gd name="connsiteX3" fmla="*/ 4167739 w 7488454"/>
              <a:gd name="connsiteY3" fmla="*/ 26319 h 2097444"/>
              <a:gd name="connsiteX4" fmla="*/ 5651611 w 7488454"/>
              <a:gd name="connsiteY4" fmla="*/ 283572 h 2097444"/>
              <a:gd name="connsiteX5" fmla="*/ 7488454 w 7488454"/>
              <a:gd name="connsiteY5" fmla="*/ 2097411 h 2097444"/>
              <a:gd name="connsiteX0" fmla="*/ 0 w 7488454"/>
              <a:gd name="connsiteY0" fmla="*/ 1751102 h 2048922"/>
              <a:gd name="connsiteX1" fmla="*/ 1318661 w 7488454"/>
              <a:gd name="connsiteY1" fmla="*/ 1548972 h 2048922"/>
              <a:gd name="connsiteX2" fmla="*/ 2762450 w 7488454"/>
              <a:gd name="connsiteY2" fmla="*/ 740450 h 2048922"/>
              <a:gd name="connsiteX3" fmla="*/ 4302492 w 7488454"/>
              <a:gd name="connsiteY3" fmla="*/ 34776 h 2048922"/>
              <a:gd name="connsiteX4" fmla="*/ 5651611 w 7488454"/>
              <a:gd name="connsiteY4" fmla="*/ 235050 h 2048922"/>
              <a:gd name="connsiteX5" fmla="*/ 7488454 w 7488454"/>
              <a:gd name="connsiteY5" fmla="*/ 2048889 h 2048922"/>
              <a:gd name="connsiteX0" fmla="*/ 0 w 7488454"/>
              <a:gd name="connsiteY0" fmla="*/ 1740376 h 2038197"/>
              <a:gd name="connsiteX1" fmla="*/ 1318661 w 7488454"/>
              <a:gd name="connsiteY1" fmla="*/ 1538246 h 2038197"/>
              <a:gd name="connsiteX2" fmla="*/ 2762450 w 7488454"/>
              <a:gd name="connsiteY2" fmla="*/ 729724 h 2038197"/>
              <a:gd name="connsiteX3" fmla="*/ 4302492 w 7488454"/>
              <a:gd name="connsiteY3" fmla="*/ 24050 h 2038197"/>
              <a:gd name="connsiteX4" fmla="*/ 5584234 w 7488454"/>
              <a:gd name="connsiteY4" fmla="*/ 273164 h 2038197"/>
              <a:gd name="connsiteX5" fmla="*/ 7488454 w 7488454"/>
              <a:gd name="connsiteY5" fmla="*/ 2038163 h 2038197"/>
              <a:gd name="connsiteX0" fmla="*/ 0 w 7488454"/>
              <a:gd name="connsiteY0" fmla="*/ 1747910 h 2045731"/>
              <a:gd name="connsiteX1" fmla="*/ 1318661 w 7488454"/>
              <a:gd name="connsiteY1" fmla="*/ 1545780 h 2045731"/>
              <a:gd name="connsiteX2" fmla="*/ 2762450 w 7488454"/>
              <a:gd name="connsiteY2" fmla="*/ 737258 h 2045731"/>
              <a:gd name="connsiteX3" fmla="*/ 4302492 w 7488454"/>
              <a:gd name="connsiteY3" fmla="*/ 31584 h 2045731"/>
              <a:gd name="connsiteX4" fmla="*/ 5584234 w 7488454"/>
              <a:gd name="connsiteY4" fmla="*/ 280698 h 2045731"/>
              <a:gd name="connsiteX5" fmla="*/ 7488454 w 7488454"/>
              <a:gd name="connsiteY5" fmla="*/ 2045697 h 2045731"/>
              <a:gd name="connsiteX0" fmla="*/ 0 w 7488454"/>
              <a:gd name="connsiteY0" fmla="*/ 1747910 h 2045732"/>
              <a:gd name="connsiteX1" fmla="*/ 1318661 w 7488454"/>
              <a:gd name="connsiteY1" fmla="*/ 1545780 h 2045732"/>
              <a:gd name="connsiteX2" fmla="*/ 2762450 w 7488454"/>
              <a:gd name="connsiteY2" fmla="*/ 737258 h 2045732"/>
              <a:gd name="connsiteX3" fmla="*/ 4302492 w 7488454"/>
              <a:gd name="connsiteY3" fmla="*/ 31584 h 2045732"/>
              <a:gd name="connsiteX4" fmla="*/ 5584234 w 7488454"/>
              <a:gd name="connsiteY4" fmla="*/ 280698 h 2045732"/>
              <a:gd name="connsiteX5" fmla="*/ 7488454 w 7488454"/>
              <a:gd name="connsiteY5" fmla="*/ 2045697 h 2045732"/>
              <a:gd name="connsiteX0" fmla="*/ 0 w 7488454"/>
              <a:gd name="connsiteY0" fmla="*/ 1762355 h 2060177"/>
              <a:gd name="connsiteX1" fmla="*/ 1318661 w 7488454"/>
              <a:gd name="connsiteY1" fmla="*/ 1560225 h 2060177"/>
              <a:gd name="connsiteX2" fmla="*/ 2762450 w 7488454"/>
              <a:gd name="connsiteY2" fmla="*/ 751703 h 2060177"/>
              <a:gd name="connsiteX3" fmla="*/ 4302492 w 7488454"/>
              <a:gd name="connsiteY3" fmla="*/ 46029 h 2060177"/>
              <a:gd name="connsiteX4" fmla="*/ 5584234 w 7488454"/>
              <a:gd name="connsiteY4" fmla="*/ 295143 h 2060177"/>
              <a:gd name="connsiteX5" fmla="*/ 7488454 w 7488454"/>
              <a:gd name="connsiteY5" fmla="*/ 2060142 h 2060177"/>
              <a:gd name="connsiteX0" fmla="*/ 0 w 7719460"/>
              <a:gd name="connsiteY0" fmla="*/ 1762355 h 1762355"/>
              <a:gd name="connsiteX1" fmla="*/ 1318661 w 7719460"/>
              <a:gd name="connsiteY1" fmla="*/ 1560225 h 1762355"/>
              <a:gd name="connsiteX2" fmla="*/ 2762450 w 7719460"/>
              <a:gd name="connsiteY2" fmla="*/ 751703 h 1762355"/>
              <a:gd name="connsiteX3" fmla="*/ 4302492 w 7719460"/>
              <a:gd name="connsiteY3" fmla="*/ 46029 h 1762355"/>
              <a:gd name="connsiteX4" fmla="*/ 5584234 w 7719460"/>
              <a:gd name="connsiteY4" fmla="*/ 295143 h 1762355"/>
              <a:gd name="connsiteX5" fmla="*/ 7719460 w 7719460"/>
              <a:gd name="connsiteY5" fmla="*/ 1655884 h 1762355"/>
              <a:gd name="connsiteX0" fmla="*/ 0 w 6400799"/>
              <a:gd name="connsiteY0" fmla="*/ 1560225 h 1655933"/>
              <a:gd name="connsiteX1" fmla="*/ 1443789 w 6400799"/>
              <a:gd name="connsiteY1" fmla="*/ 751703 h 1655933"/>
              <a:gd name="connsiteX2" fmla="*/ 2983831 w 6400799"/>
              <a:gd name="connsiteY2" fmla="*/ 46029 h 1655933"/>
              <a:gd name="connsiteX3" fmla="*/ 4265573 w 6400799"/>
              <a:gd name="connsiteY3" fmla="*/ 295143 h 1655933"/>
              <a:gd name="connsiteX4" fmla="*/ 6400799 w 6400799"/>
              <a:gd name="connsiteY4" fmla="*/ 1655884 h 1655933"/>
              <a:gd name="connsiteX0" fmla="*/ 0 w 6836942"/>
              <a:gd name="connsiteY0" fmla="*/ 1649298 h 1655933"/>
              <a:gd name="connsiteX1" fmla="*/ 1879932 w 6836942"/>
              <a:gd name="connsiteY1" fmla="*/ 751703 h 1655933"/>
              <a:gd name="connsiteX2" fmla="*/ 3419974 w 6836942"/>
              <a:gd name="connsiteY2" fmla="*/ 46029 h 1655933"/>
              <a:gd name="connsiteX3" fmla="*/ 4701716 w 6836942"/>
              <a:gd name="connsiteY3" fmla="*/ 295143 h 1655933"/>
              <a:gd name="connsiteX4" fmla="*/ 6836942 w 6836942"/>
              <a:gd name="connsiteY4" fmla="*/ 1655884 h 1655933"/>
              <a:gd name="connsiteX0" fmla="*/ 0 w 6836942"/>
              <a:gd name="connsiteY0" fmla="*/ 1649298 h 1655933"/>
              <a:gd name="connsiteX1" fmla="*/ 1255435 w 6836942"/>
              <a:gd name="connsiteY1" fmla="*/ 1147171 h 1655933"/>
              <a:gd name="connsiteX2" fmla="*/ 1879932 w 6836942"/>
              <a:gd name="connsiteY2" fmla="*/ 751703 h 1655933"/>
              <a:gd name="connsiteX3" fmla="*/ 3419974 w 6836942"/>
              <a:gd name="connsiteY3" fmla="*/ 46029 h 1655933"/>
              <a:gd name="connsiteX4" fmla="*/ 4701716 w 6836942"/>
              <a:gd name="connsiteY4" fmla="*/ 295143 h 1655933"/>
              <a:gd name="connsiteX5" fmla="*/ 6836942 w 6836942"/>
              <a:gd name="connsiteY5" fmla="*/ 1655884 h 1655933"/>
              <a:gd name="connsiteX0" fmla="*/ 0 w 6836942"/>
              <a:gd name="connsiteY0" fmla="*/ 1650819 h 1657454"/>
              <a:gd name="connsiteX1" fmla="*/ 1255435 w 6836942"/>
              <a:gd name="connsiteY1" fmla="*/ 1148692 h 1657454"/>
              <a:gd name="connsiteX2" fmla="*/ 1939795 w 6836942"/>
              <a:gd name="connsiteY2" fmla="*/ 773779 h 1657454"/>
              <a:gd name="connsiteX3" fmla="*/ 3419974 w 6836942"/>
              <a:gd name="connsiteY3" fmla="*/ 47550 h 1657454"/>
              <a:gd name="connsiteX4" fmla="*/ 4701716 w 6836942"/>
              <a:gd name="connsiteY4" fmla="*/ 296664 h 1657454"/>
              <a:gd name="connsiteX5" fmla="*/ 6836942 w 6836942"/>
              <a:gd name="connsiteY5" fmla="*/ 1657405 h 1657454"/>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63132 h 1569767"/>
              <a:gd name="connsiteX1" fmla="*/ 1255435 w 6836942"/>
              <a:gd name="connsiteY1" fmla="*/ 1061005 h 1569767"/>
              <a:gd name="connsiteX2" fmla="*/ 1939795 w 6836942"/>
              <a:gd name="connsiteY2" fmla="*/ 686092 h 1569767"/>
              <a:gd name="connsiteX3" fmla="*/ 3441344 w 6836942"/>
              <a:gd name="connsiteY3" fmla="*/ 59813 h 1569767"/>
              <a:gd name="connsiteX4" fmla="*/ 4701716 w 6836942"/>
              <a:gd name="connsiteY4" fmla="*/ 208977 h 1569767"/>
              <a:gd name="connsiteX5" fmla="*/ 6836942 w 6836942"/>
              <a:gd name="connsiteY5" fmla="*/ 1569718 h 1569767"/>
              <a:gd name="connsiteX0" fmla="*/ 0 w 6836942"/>
              <a:gd name="connsiteY0" fmla="*/ 1563132 h 1569765"/>
              <a:gd name="connsiteX1" fmla="*/ 1255435 w 6836942"/>
              <a:gd name="connsiteY1" fmla="*/ 1061005 h 1569765"/>
              <a:gd name="connsiteX2" fmla="*/ 1939795 w 6836942"/>
              <a:gd name="connsiteY2" fmla="*/ 686092 h 1569765"/>
              <a:gd name="connsiteX3" fmla="*/ 3441344 w 6836942"/>
              <a:gd name="connsiteY3" fmla="*/ 59813 h 1569765"/>
              <a:gd name="connsiteX4" fmla="*/ 4701716 w 6836942"/>
              <a:gd name="connsiteY4" fmla="*/ 208977 h 1569765"/>
              <a:gd name="connsiteX5" fmla="*/ 6836942 w 6836942"/>
              <a:gd name="connsiteY5" fmla="*/ 1569718 h 1569765"/>
              <a:gd name="connsiteX0" fmla="*/ 0 w 6836942"/>
              <a:gd name="connsiteY0" fmla="*/ 1579401 h 1586034"/>
              <a:gd name="connsiteX1" fmla="*/ 1255435 w 6836942"/>
              <a:gd name="connsiteY1" fmla="*/ 1077274 h 1586034"/>
              <a:gd name="connsiteX2" fmla="*/ 1939795 w 6836942"/>
              <a:gd name="connsiteY2" fmla="*/ 702361 h 1586034"/>
              <a:gd name="connsiteX3" fmla="*/ 3441344 w 6836942"/>
              <a:gd name="connsiteY3" fmla="*/ 51095 h 1586034"/>
              <a:gd name="connsiteX4" fmla="*/ 4701716 w 6836942"/>
              <a:gd name="connsiteY4" fmla="*/ 225246 h 1586034"/>
              <a:gd name="connsiteX5" fmla="*/ 6836942 w 6836942"/>
              <a:gd name="connsiteY5" fmla="*/ 1585987 h 1586034"/>
              <a:gd name="connsiteX0" fmla="*/ 0 w 6836942"/>
              <a:gd name="connsiteY0" fmla="*/ 1576548 h 1583181"/>
              <a:gd name="connsiteX1" fmla="*/ 1255435 w 6836942"/>
              <a:gd name="connsiteY1" fmla="*/ 1074421 h 1583181"/>
              <a:gd name="connsiteX2" fmla="*/ 1906980 w 6836942"/>
              <a:gd name="connsiteY2" fmla="*/ 660465 h 1583181"/>
              <a:gd name="connsiteX3" fmla="*/ 3441344 w 6836942"/>
              <a:gd name="connsiteY3" fmla="*/ 48242 h 1583181"/>
              <a:gd name="connsiteX4" fmla="*/ 4701716 w 6836942"/>
              <a:gd name="connsiteY4" fmla="*/ 222393 h 1583181"/>
              <a:gd name="connsiteX5" fmla="*/ 6836942 w 6836942"/>
              <a:gd name="connsiteY5" fmla="*/ 1583134 h 1583181"/>
              <a:gd name="connsiteX0" fmla="*/ 0 w 6836942"/>
              <a:gd name="connsiteY0" fmla="*/ 1576548 h 1583181"/>
              <a:gd name="connsiteX1" fmla="*/ 1255435 w 6836942"/>
              <a:gd name="connsiteY1" fmla="*/ 1006096 h 1583181"/>
              <a:gd name="connsiteX2" fmla="*/ 1906980 w 6836942"/>
              <a:gd name="connsiteY2" fmla="*/ 660465 h 1583181"/>
              <a:gd name="connsiteX3" fmla="*/ 3441344 w 6836942"/>
              <a:gd name="connsiteY3" fmla="*/ 48242 h 1583181"/>
              <a:gd name="connsiteX4" fmla="*/ 4701716 w 6836942"/>
              <a:gd name="connsiteY4" fmla="*/ 222393 h 1583181"/>
              <a:gd name="connsiteX5" fmla="*/ 6836942 w 6836942"/>
              <a:gd name="connsiteY5" fmla="*/ 1583134 h 1583181"/>
              <a:gd name="connsiteX0" fmla="*/ 0 w 6836942"/>
              <a:gd name="connsiteY0" fmla="*/ 1574648 h 1581281"/>
              <a:gd name="connsiteX1" fmla="*/ 1255435 w 6836942"/>
              <a:gd name="connsiteY1" fmla="*/ 1004196 h 1581281"/>
              <a:gd name="connsiteX2" fmla="*/ 1919286 w 6836942"/>
              <a:gd name="connsiteY2" fmla="*/ 632537 h 1581281"/>
              <a:gd name="connsiteX3" fmla="*/ 3441344 w 6836942"/>
              <a:gd name="connsiteY3" fmla="*/ 46342 h 1581281"/>
              <a:gd name="connsiteX4" fmla="*/ 4701716 w 6836942"/>
              <a:gd name="connsiteY4" fmla="*/ 220493 h 1581281"/>
              <a:gd name="connsiteX5" fmla="*/ 6836942 w 6836942"/>
              <a:gd name="connsiteY5" fmla="*/ 1581234 h 1581281"/>
              <a:gd name="connsiteX0" fmla="*/ 0 w 6836942"/>
              <a:gd name="connsiteY0" fmla="*/ 1574648 h 1581281"/>
              <a:gd name="connsiteX1" fmla="*/ 1255435 w 6836942"/>
              <a:gd name="connsiteY1" fmla="*/ 1004196 h 1581281"/>
              <a:gd name="connsiteX2" fmla="*/ 1919286 w 6836942"/>
              <a:gd name="connsiteY2" fmla="*/ 632537 h 1581281"/>
              <a:gd name="connsiteX3" fmla="*/ 3441344 w 6836942"/>
              <a:gd name="connsiteY3" fmla="*/ 46342 h 1581281"/>
              <a:gd name="connsiteX4" fmla="*/ 4701716 w 6836942"/>
              <a:gd name="connsiteY4" fmla="*/ 220493 h 1581281"/>
              <a:gd name="connsiteX5" fmla="*/ 6836942 w 6836942"/>
              <a:gd name="connsiteY5" fmla="*/ 1581234 h 1581281"/>
              <a:gd name="connsiteX0" fmla="*/ 0 w 6836942"/>
              <a:gd name="connsiteY0" fmla="*/ 1574172 h 1580805"/>
              <a:gd name="connsiteX1" fmla="*/ 1255435 w 6836942"/>
              <a:gd name="connsiteY1" fmla="*/ 1003720 h 1580805"/>
              <a:gd name="connsiteX2" fmla="*/ 1915185 w 6836942"/>
              <a:gd name="connsiteY2" fmla="*/ 625554 h 1580805"/>
              <a:gd name="connsiteX3" fmla="*/ 3441344 w 6836942"/>
              <a:gd name="connsiteY3" fmla="*/ 45866 h 1580805"/>
              <a:gd name="connsiteX4" fmla="*/ 4701716 w 6836942"/>
              <a:gd name="connsiteY4" fmla="*/ 220017 h 1580805"/>
              <a:gd name="connsiteX5" fmla="*/ 6836942 w 6836942"/>
              <a:gd name="connsiteY5" fmla="*/ 1580758 h 1580805"/>
              <a:gd name="connsiteX0" fmla="*/ 0 w 6836942"/>
              <a:gd name="connsiteY0" fmla="*/ 1574172 h 1580805"/>
              <a:gd name="connsiteX1" fmla="*/ 1255435 w 6836942"/>
              <a:gd name="connsiteY1" fmla="*/ 1003720 h 1580805"/>
              <a:gd name="connsiteX2" fmla="*/ 1915185 w 6836942"/>
              <a:gd name="connsiteY2" fmla="*/ 625554 h 1580805"/>
              <a:gd name="connsiteX3" fmla="*/ 3441344 w 6836942"/>
              <a:gd name="connsiteY3" fmla="*/ 45866 h 1580805"/>
              <a:gd name="connsiteX4" fmla="*/ 4701716 w 6836942"/>
              <a:gd name="connsiteY4" fmla="*/ 220017 h 1580805"/>
              <a:gd name="connsiteX5" fmla="*/ 6836942 w 6836942"/>
              <a:gd name="connsiteY5" fmla="*/ 1580758 h 1580805"/>
              <a:gd name="connsiteX0" fmla="*/ 0 w 6836942"/>
              <a:gd name="connsiteY0" fmla="*/ 1549701 h 1556334"/>
              <a:gd name="connsiteX1" fmla="*/ 1255435 w 6836942"/>
              <a:gd name="connsiteY1" fmla="*/ 979249 h 1556334"/>
              <a:gd name="connsiteX2" fmla="*/ 1915185 w 6836942"/>
              <a:gd name="connsiteY2" fmla="*/ 601083 h 1556334"/>
              <a:gd name="connsiteX3" fmla="*/ 3445446 w 6836942"/>
              <a:gd name="connsiteY3" fmla="*/ 60438 h 1556334"/>
              <a:gd name="connsiteX4" fmla="*/ 4701716 w 6836942"/>
              <a:gd name="connsiteY4" fmla="*/ 195546 h 1556334"/>
              <a:gd name="connsiteX5" fmla="*/ 6836942 w 6836942"/>
              <a:gd name="connsiteY5" fmla="*/ 1556287 h 1556334"/>
              <a:gd name="connsiteX0" fmla="*/ 0 w 6836942"/>
              <a:gd name="connsiteY0" fmla="*/ 1587794 h 1594427"/>
              <a:gd name="connsiteX1" fmla="*/ 1255435 w 6836942"/>
              <a:gd name="connsiteY1" fmla="*/ 1017342 h 1594427"/>
              <a:gd name="connsiteX2" fmla="*/ 1915185 w 6836942"/>
              <a:gd name="connsiteY2" fmla="*/ 639176 h 1594427"/>
              <a:gd name="connsiteX3" fmla="*/ 3240351 w 6836942"/>
              <a:gd name="connsiteY3" fmla="*/ 39967 h 1594427"/>
              <a:gd name="connsiteX4" fmla="*/ 4701716 w 6836942"/>
              <a:gd name="connsiteY4" fmla="*/ 233639 h 1594427"/>
              <a:gd name="connsiteX5" fmla="*/ 6836942 w 6836942"/>
              <a:gd name="connsiteY5" fmla="*/ 1594380 h 1594427"/>
              <a:gd name="connsiteX0" fmla="*/ 0 w 6836942"/>
              <a:gd name="connsiteY0" fmla="*/ 1593838 h 1600469"/>
              <a:gd name="connsiteX1" fmla="*/ 1255435 w 6836942"/>
              <a:gd name="connsiteY1" fmla="*/ 1023386 h 1600469"/>
              <a:gd name="connsiteX2" fmla="*/ 1915185 w 6836942"/>
              <a:gd name="connsiteY2" fmla="*/ 645220 h 1600469"/>
              <a:gd name="connsiteX3" fmla="*/ 3240351 w 6836942"/>
              <a:gd name="connsiteY3" fmla="*/ 46011 h 1600469"/>
              <a:gd name="connsiteX4" fmla="*/ 4767347 w 6836942"/>
              <a:gd name="connsiteY4" fmla="*/ 223415 h 1600469"/>
              <a:gd name="connsiteX5" fmla="*/ 6836942 w 6836942"/>
              <a:gd name="connsiteY5" fmla="*/ 1600424 h 1600469"/>
              <a:gd name="connsiteX0" fmla="*/ 0 w 6989073"/>
              <a:gd name="connsiteY0" fmla="*/ 1593838 h 1705692"/>
              <a:gd name="connsiteX1" fmla="*/ 1255435 w 6989073"/>
              <a:gd name="connsiteY1" fmla="*/ 1023386 h 1705692"/>
              <a:gd name="connsiteX2" fmla="*/ 1915185 w 6989073"/>
              <a:gd name="connsiteY2" fmla="*/ 645220 h 1705692"/>
              <a:gd name="connsiteX3" fmla="*/ 3240351 w 6989073"/>
              <a:gd name="connsiteY3" fmla="*/ 46011 h 1705692"/>
              <a:gd name="connsiteX4" fmla="*/ 4767347 w 6989073"/>
              <a:gd name="connsiteY4" fmla="*/ 223415 h 1705692"/>
              <a:gd name="connsiteX5" fmla="*/ 6836942 w 6989073"/>
              <a:gd name="connsiteY5" fmla="*/ 1600424 h 1705692"/>
              <a:gd name="connsiteX6" fmla="*/ 6832841 w 6989073"/>
              <a:gd name="connsiteY6" fmla="*/ 1611607 h 1705692"/>
              <a:gd name="connsiteX0" fmla="*/ 0 w 6865796"/>
              <a:gd name="connsiteY0" fmla="*/ 1593838 h 1689231"/>
              <a:gd name="connsiteX1" fmla="*/ 1255435 w 6865796"/>
              <a:gd name="connsiteY1" fmla="*/ 1023386 h 1689231"/>
              <a:gd name="connsiteX2" fmla="*/ 1915185 w 6865796"/>
              <a:gd name="connsiteY2" fmla="*/ 645220 h 1689231"/>
              <a:gd name="connsiteX3" fmla="*/ 3240351 w 6865796"/>
              <a:gd name="connsiteY3" fmla="*/ 46011 h 1689231"/>
              <a:gd name="connsiteX4" fmla="*/ 4767347 w 6865796"/>
              <a:gd name="connsiteY4" fmla="*/ 223415 h 1689231"/>
              <a:gd name="connsiteX5" fmla="*/ 6836942 w 6865796"/>
              <a:gd name="connsiteY5" fmla="*/ 1600424 h 1689231"/>
              <a:gd name="connsiteX6" fmla="*/ 4330682 w 6865796"/>
              <a:gd name="connsiteY6" fmla="*/ 1540028 h 1689231"/>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330682 w 6836942"/>
              <a:gd name="connsiteY6" fmla="*/ 15400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334784 w 6836942"/>
              <a:gd name="connsiteY6" fmla="*/ 158557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334784 w 6836942"/>
              <a:gd name="connsiteY6" fmla="*/ 1585578 h 1600470"/>
              <a:gd name="connsiteX7" fmla="*/ 4342988 w 6836942"/>
              <a:gd name="connsiteY7" fmla="*/ 1592086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334784 w 6836942"/>
              <a:gd name="connsiteY6" fmla="*/ 1585578 h 1600470"/>
              <a:gd name="connsiteX7" fmla="*/ 3555424 w 6836942"/>
              <a:gd name="connsiteY7" fmla="*/ 791707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5424 w 6836942"/>
              <a:gd name="connsiteY7" fmla="*/ 791707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5424 w 6836942"/>
              <a:gd name="connsiteY7" fmla="*/ 791707 h 1600470"/>
              <a:gd name="connsiteX8" fmla="*/ 3551321 w 6836942"/>
              <a:gd name="connsiteY8" fmla="*/ 788454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5424 w 6836942"/>
              <a:gd name="connsiteY7" fmla="*/ 791707 h 1600470"/>
              <a:gd name="connsiteX8" fmla="*/ 2480725 w 6836942"/>
              <a:gd name="connsiteY8" fmla="*/ 554197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480725 w 6836942"/>
              <a:gd name="connsiteY8" fmla="*/ 554197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480725 w 6836942"/>
              <a:gd name="connsiteY8" fmla="*/ 554197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480725 w 6836942"/>
              <a:gd name="connsiteY8" fmla="*/ 554197 h 1600470"/>
              <a:gd name="connsiteX9" fmla="*/ 2505337 w 6836942"/>
              <a:gd name="connsiteY9" fmla="*/ 554196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480725 w 6836942"/>
              <a:gd name="connsiteY8" fmla="*/ 554197 h 1600470"/>
              <a:gd name="connsiteX9" fmla="*/ 1812116 w 6836942"/>
              <a:gd name="connsiteY9"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575069 w 6836942"/>
              <a:gd name="connsiteY8" fmla="*/ 537929 h 1600470"/>
              <a:gd name="connsiteX9" fmla="*/ 1812116 w 6836942"/>
              <a:gd name="connsiteY9"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1812116 w 6836942"/>
              <a:gd name="connsiteY8"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657107 w 6836942"/>
              <a:gd name="connsiteY8" fmla="*/ 707114 h 1600470"/>
              <a:gd name="connsiteX9" fmla="*/ 1812116 w 6836942"/>
              <a:gd name="connsiteY9"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718636 w 6836942"/>
              <a:gd name="connsiteY8" fmla="*/ 541182 h 1600470"/>
              <a:gd name="connsiteX9" fmla="*/ 1812116 w 6836942"/>
              <a:gd name="connsiteY9"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718636 w 6836942"/>
              <a:gd name="connsiteY8" fmla="*/ 541182 h 1600470"/>
              <a:gd name="connsiteX9" fmla="*/ 1812116 w 6836942"/>
              <a:gd name="connsiteY9"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718636 w 6836942"/>
              <a:gd name="connsiteY8" fmla="*/ 541182 h 1600470"/>
              <a:gd name="connsiteX9" fmla="*/ 1812116 w 6836942"/>
              <a:gd name="connsiteY9"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718636 w 6836942"/>
              <a:gd name="connsiteY8" fmla="*/ 541182 h 1600470"/>
              <a:gd name="connsiteX9" fmla="*/ 1812116 w 6836942"/>
              <a:gd name="connsiteY9" fmla="*/ 720128 h 1600470"/>
              <a:gd name="connsiteX0" fmla="*/ 0 w 6836942"/>
              <a:gd name="connsiteY0" fmla="*/ 1593838 h 1600470"/>
              <a:gd name="connsiteX1" fmla="*/ 1255435 w 6836942"/>
              <a:gd name="connsiteY1" fmla="*/ 1023386 h 1600470"/>
              <a:gd name="connsiteX2" fmla="*/ 1915185 w 6836942"/>
              <a:gd name="connsiteY2" fmla="*/ 645220 h 1600470"/>
              <a:gd name="connsiteX3" fmla="*/ 3240351 w 6836942"/>
              <a:gd name="connsiteY3" fmla="*/ 46011 h 1600470"/>
              <a:gd name="connsiteX4" fmla="*/ 4767347 w 6836942"/>
              <a:gd name="connsiteY4" fmla="*/ 223415 h 1600470"/>
              <a:gd name="connsiteX5" fmla="*/ 6836942 w 6836942"/>
              <a:gd name="connsiteY5" fmla="*/ 1600424 h 1600470"/>
              <a:gd name="connsiteX6" fmla="*/ 4765484 w 6836942"/>
              <a:gd name="connsiteY6" fmla="*/ 1598592 h 1600470"/>
              <a:gd name="connsiteX7" fmla="*/ 3559526 w 6836942"/>
              <a:gd name="connsiteY7" fmla="*/ 798214 h 1600470"/>
              <a:gd name="connsiteX8" fmla="*/ 2718636 w 6836942"/>
              <a:gd name="connsiteY8" fmla="*/ 541182 h 1600470"/>
              <a:gd name="connsiteX9" fmla="*/ 1812116 w 6836942"/>
              <a:gd name="connsiteY9" fmla="*/ 720128 h 1600470"/>
              <a:gd name="connsiteX10" fmla="*/ 0 w 6836942"/>
              <a:gd name="connsiteY10" fmla="*/ 1593838 h 16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6942" h="1600470">
                <a:moveTo>
                  <a:pt x="0" y="1593838"/>
                </a:moveTo>
                <a:cubicBezTo>
                  <a:pt x="202112" y="1498730"/>
                  <a:pt x="936238" y="1181489"/>
                  <a:pt x="1255435" y="1023386"/>
                </a:cubicBezTo>
                <a:cubicBezTo>
                  <a:pt x="1574633" y="865283"/>
                  <a:pt x="1584366" y="808116"/>
                  <a:pt x="1915185" y="645220"/>
                </a:cubicBezTo>
                <a:cubicBezTo>
                  <a:pt x="2246004" y="482324"/>
                  <a:pt x="2764991" y="116312"/>
                  <a:pt x="3240351" y="46011"/>
                </a:cubicBezTo>
                <a:cubicBezTo>
                  <a:pt x="3715711" y="-24290"/>
                  <a:pt x="4150330" y="-46805"/>
                  <a:pt x="4767347" y="223415"/>
                </a:cubicBezTo>
                <a:cubicBezTo>
                  <a:pt x="5235748" y="494202"/>
                  <a:pt x="6559677" y="1608789"/>
                  <a:pt x="6836942" y="1600424"/>
                </a:cubicBezTo>
                <a:lnTo>
                  <a:pt x="4765484" y="1598592"/>
                </a:lnTo>
                <a:cubicBezTo>
                  <a:pt x="4219248" y="1464890"/>
                  <a:pt x="3882209" y="979330"/>
                  <a:pt x="3559526" y="798214"/>
                </a:cubicBezTo>
                <a:cubicBezTo>
                  <a:pt x="3236843" y="617098"/>
                  <a:pt x="3009871" y="554196"/>
                  <a:pt x="2718636" y="541182"/>
                </a:cubicBezTo>
                <a:cubicBezTo>
                  <a:pt x="2427401" y="528168"/>
                  <a:pt x="1952948" y="717959"/>
                  <a:pt x="1812116" y="720128"/>
                </a:cubicBezTo>
                <a:lnTo>
                  <a:pt x="0" y="1593838"/>
                </a:lnTo>
                <a:close/>
              </a:path>
            </a:pathLst>
          </a:custGeom>
          <a:solidFill>
            <a:srgbClr val="0099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99FF99"/>
              </a:solidFill>
            </a:endParaRPr>
          </a:p>
        </p:txBody>
      </p:sp>
      <p:sp>
        <p:nvSpPr>
          <p:cNvPr id="35" name="5-Point Star 34"/>
          <p:cNvSpPr/>
          <p:nvPr/>
        </p:nvSpPr>
        <p:spPr>
          <a:xfrm>
            <a:off x="4004802" y="4635381"/>
            <a:ext cx="321431" cy="3203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895600" y="2057400"/>
            <a:ext cx="1751762" cy="461665"/>
          </a:xfrm>
          <a:prstGeom prst="rect">
            <a:avLst/>
          </a:prstGeom>
          <a:noFill/>
        </p:spPr>
        <p:txBody>
          <a:bodyPr wrap="none" rtlCol="0">
            <a:spAutoFit/>
          </a:bodyPr>
          <a:lstStyle/>
          <a:p>
            <a:r>
              <a:rPr lang="en-US" sz="2400" dirty="0" smtClean="0">
                <a:solidFill>
                  <a:srgbClr val="7030A0"/>
                </a:solidFill>
              </a:rPr>
              <a:t>You are here</a:t>
            </a:r>
            <a:endParaRPr lang="en-US" sz="2400" dirty="0">
              <a:solidFill>
                <a:srgbClr val="7030A0"/>
              </a:solidFill>
            </a:endParaRPr>
          </a:p>
        </p:txBody>
      </p:sp>
      <p:cxnSp>
        <p:nvCxnSpPr>
          <p:cNvPr id="38" name="Straight Arrow Connector 37"/>
          <p:cNvCxnSpPr>
            <a:stCxn id="36" idx="2"/>
          </p:cNvCxnSpPr>
          <p:nvPr/>
        </p:nvCxnSpPr>
        <p:spPr>
          <a:xfrm>
            <a:off x="3771481" y="2519065"/>
            <a:ext cx="343319" cy="205897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185793" y="354729"/>
            <a:ext cx="2789295" cy="1569660"/>
          </a:xfrm>
          <a:prstGeom prst="rect">
            <a:avLst/>
          </a:prstGeom>
          <a:solidFill>
            <a:srgbClr val="FFFFCC"/>
          </a:solidFill>
          <a:ln w="19050">
            <a:solidFill>
              <a:srgbClr val="FF0000"/>
            </a:solidFill>
          </a:ln>
        </p:spPr>
        <p:txBody>
          <a:bodyPr wrap="square" rtlCol="0">
            <a:spAutoFit/>
          </a:bodyPr>
          <a:lstStyle/>
          <a:p>
            <a:r>
              <a:rPr lang="en-US" sz="2400" i="1" dirty="0" smtClean="0"/>
              <a:t>We do not have a guaranteed  strategy to avoid significant climate change</a:t>
            </a:r>
            <a:endParaRPr lang="en-US" sz="2400" i="1" dirty="0"/>
          </a:p>
        </p:txBody>
      </p:sp>
    </p:spTree>
    <p:custDataLst>
      <p:tags r:id="rId1"/>
    </p:custDataLst>
    <p:extLst>
      <p:ext uri="{BB962C8B-B14F-4D97-AF65-F5344CB8AC3E}">
        <p14:creationId xmlns:p14="http://schemas.microsoft.com/office/powerpoint/2010/main" val="2557543772"/>
      </p:ext>
    </p:extLst>
  </p:cSld>
  <p:clrMapOvr>
    <a:masterClrMapping/>
  </p:clrMapOvr>
  <mc:AlternateContent xmlns:mc="http://schemas.openxmlformats.org/markup-compatibility/2006">
    <mc:Choice xmlns:p14="http://schemas.microsoft.com/office/powerpoint/2010/main" Requires="p14">
      <p:transition spd="slow" p14:dur="2000" advTm="320228"/>
    </mc:Choice>
    <mc:Fallback>
      <p:transition spd="slow" advTm="320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animBg="1"/>
      <p:bldP spid="18" grpId="0"/>
      <p:bldP spid="20" grpId="0" animBg="1"/>
      <p:bldP spid="21" grpId="0" animBg="1"/>
      <p:bldP spid="2" grpId="0"/>
      <p:bldP spid="22" grpId="0"/>
      <p:bldP spid="24" grpId="0" animBg="1"/>
      <p:bldP spid="25" grpId="0" animBg="1"/>
      <p:bldP spid="26" grpId="0" animBg="1"/>
      <p:bldP spid="27" grpId="0" animBg="1"/>
      <p:bldP spid="30" grpId="0" animBg="1"/>
      <p:bldP spid="31" grpId="0" animBg="1"/>
      <p:bldP spid="35" grpId="0" animBg="1"/>
      <p:bldP spid="36"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4918469-2195-1245-AFF8-4CDE60280C20}"/>
              </a:ext>
            </a:extLst>
          </p:cNvPr>
          <p:cNvPicPr>
            <a:picLocks noChangeAspect="1"/>
          </p:cNvPicPr>
          <p:nvPr/>
        </p:nvPicPr>
        <p:blipFill>
          <a:blip r:embed="rId4"/>
          <a:stretch>
            <a:fillRect/>
          </a:stretch>
        </p:blipFill>
        <p:spPr>
          <a:xfrm>
            <a:off x="12177" y="0"/>
            <a:ext cx="4531651" cy="6856380"/>
          </a:xfrm>
          <a:prstGeom prst="rect">
            <a:avLst/>
          </a:prstGeom>
        </p:spPr>
      </p:pic>
      <p:sp>
        <p:nvSpPr>
          <p:cNvPr id="4" name="Date Placeholder 3"/>
          <p:cNvSpPr>
            <a:spLocks noGrp="1"/>
          </p:cNvSpPr>
          <p:nvPr>
            <p:ph type="dt" sz="half" idx="10"/>
          </p:nvPr>
        </p:nvSpPr>
        <p:spPr/>
        <p:txBody>
          <a:bodyPr/>
          <a:lstStyle/>
          <a:p>
            <a:fld id="{8AE35ED9-25CC-4020-A419-97C2972E92EF}" type="datetime1">
              <a:rPr lang="en-US" smtClean="0"/>
              <a:pPr/>
              <a:t>8/19/2022</a:t>
            </a:fld>
            <a:endParaRPr lang="en-US"/>
          </a:p>
        </p:txBody>
      </p:sp>
      <p:sp>
        <p:nvSpPr>
          <p:cNvPr id="5" name="Footer Placeholder 4"/>
          <p:cNvSpPr>
            <a:spLocks noGrp="1"/>
          </p:cNvSpPr>
          <p:nvPr>
            <p:ph type="ftr" sz="quarter" idx="11"/>
          </p:nvPr>
        </p:nvSpPr>
        <p:spPr/>
        <p:txBody>
          <a:bodyPr/>
          <a:lstStyle/>
          <a:p>
            <a:r>
              <a:rPr lang="en-US" smtClean="0"/>
              <a:t>D. MacMartin</a:t>
            </a:r>
            <a:endParaRPr lang="en-US"/>
          </a:p>
        </p:txBody>
      </p:sp>
      <p:sp>
        <p:nvSpPr>
          <p:cNvPr id="6" name="Slide Number Placeholder 5"/>
          <p:cNvSpPr>
            <a:spLocks noGrp="1"/>
          </p:cNvSpPr>
          <p:nvPr>
            <p:ph type="sldNum" sz="quarter" idx="12"/>
          </p:nvPr>
        </p:nvSpPr>
        <p:spPr/>
        <p:txBody>
          <a:bodyPr/>
          <a:lstStyle/>
          <a:p>
            <a:fld id="{319564D9-9B02-4259-B9A4-25DDD34061A9}" type="slidenum">
              <a:rPr lang="en-US" smtClean="0"/>
              <a:pPr/>
              <a:t>3</a:t>
            </a:fld>
            <a:endParaRPr lang="en-US"/>
          </a:p>
        </p:txBody>
      </p:sp>
      <p:grpSp>
        <p:nvGrpSpPr>
          <p:cNvPr id="7" name="Group 6"/>
          <p:cNvGrpSpPr>
            <a:grpSpLocks noChangeAspect="1"/>
          </p:cNvGrpSpPr>
          <p:nvPr/>
        </p:nvGrpSpPr>
        <p:grpSpPr>
          <a:xfrm>
            <a:off x="4675250" y="0"/>
            <a:ext cx="6096757" cy="3846088"/>
            <a:chOff x="112845" y="3125218"/>
            <a:chExt cx="5645149" cy="3561193"/>
          </a:xfrm>
        </p:grpSpPr>
        <p:pic>
          <p:nvPicPr>
            <p:cNvPr id="16" name="Picture 2" descr="https://i2.wp.com/volquake.weebly.com/uploads/2/4/2/2/24227416/138234187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5" y="3125218"/>
              <a:ext cx="5645149" cy="35611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17345" y="3173578"/>
              <a:ext cx="3048000" cy="769442"/>
            </a:xfrm>
            <a:prstGeom prst="rect">
              <a:avLst/>
            </a:prstGeom>
            <a:noFill/>
          </p:spPr>
          <p:txBody>
            <a:bodyPr wrap="square" rtlCol="0">
              <a:spAutoFit/>
            </a:bodyPr>
            <a:lstStyle/>
            <a:p>
              <a:pPr algn="r"/>
              <a:r>
                <a:rPr lang="en-US" sz="2400" dirty="0" smtClean="0">
                  <a:solidFill>
                    <a:schemeClr val="bg1"/>
                  </a:solidFill>
                </a:rPr>
                <a:t>Stratospheric Aerosol Injection (SAI)</a:t>
              </a:r>
              <a:endParaRPr lang="en-US" sz="2400" dirty="0">
                <a:solidFill>
                  <a:schemeClr val="bg1"/>
                </a:solidFill>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819" y="2977994"/>
            <a:ext cx="5171181" cy="3878386"/>
          </a:xfrm>
          <a:prstGeom prst="rect">
            <a:avLst/>
          </a:prstGeom>
        </p:spPr>
      </p:pic>
      <p:pic>
        <p:nvPicPr>
          <p:cNvPr id="17" name="Picture 2" descr="C:\Users\E701357\Desktop\TRANSFERS\Pubs\ImpactOfControl-2013\Contributions-Submissions\MacMartingDoug-RC\volcanic-eruptions-and-global-temperature.png"/>
          <p:cNvPicPr>
            <a:picLocks noChangeAspect="1" noChangeArrowheads="1"/>
          </p:cNvPicPr>
          <p:nvPr/>
        </p:nvPicPr>
        <p:blipFill rotWithShape="1">
          <a:blip r:embed="rId7" cstate="print"/>
          <a:srcRect t="16001" b="12106"/>
          <a:stretch/>
        </p:blipFill>
        <p:spPr bwMode="auto">
          <a:xfrm>
            <a:off x="4316126" y="2779339"/>
            <a:ext cx="4709901" cy="1516161"/>
          </a:xfrm>
          <a:prstGeom prst="rect">
            <a:avLst/>
          </a:prstGeom>
          <a:noFill/>
          <a:ln w="76200">
            <a:solidFill>
              <a:schemeClr val="bg1"/>
            </a:solidFill>
          </a:ln>
        </p:spPr>
      </p:pic>
      <p:sp>
        <p:nvSpPr>
          <p:cNvPr id="15" name="TextBox 14"/>
          <p:cNvSpPr txBox="1"/>
          <p:nvPr/>
        </p:nvSpPr>
        <p:spPr>
          <a:xfrm>
            <a:off x="7020819" y="6210049"/>
            <a:ext cx="2398644" cy="646331"/>
          </a:xfrm>
          <a:prstGeom prst="rect">
            <a:avLst/>
          </a:prstGeom>
          <a:noFill/>
        </p:spPr>
        <p:txBody>
          <a:bodyPr wrap="square" rtlCol="0">
            <a:spAutoFit/>
          </a:bodyPr>
          <a:lstStyle/>
          <a:p>
            <a:r>
              <a:rPr lang="en-US" dirty="0">
                <a:solidFill>
                  <a:schemeClr val="bg1"/>
                </a:solidFill>
              </a:rPr>
              <a:t>Ship tracks off Europe’s Atlantic Coast (NASA)</a:t>
            </a:r>
          </a:p>
        </p:txBody>
      </p:sp>
      <p:sp>
        <p:nvSpPr>
          <p:cNvPr id="18" name="TextBox 17"/>
          <p:cNvSpPr txBox="1"/>
          <p:nvPr/>
        </p:nvSpPr>
        <p:spPr>
          <a:xfrm>
            <a:off x="5136861" y="4525730"/>
            <a:ext cx="1752536" cy="1569660"/>
          </a:xfrm>
          <a:prstGeom prst="rect">
            <a:avLst/>
          </a:prstGeom>
          <a:noFill/>
        </p:spPr>
        <p:txBody>
          <a:bodyPr wrap="square" rtlCol="0">
            <a:spAutoFit/>
          </a:bodyPr>
          <a:lstStyle/>
          <a:p>
            <a:pPr algn="r"/>
            <a:r>
              <a:rPr lang="en-US" sz="2400" dirty="0" smtClean="0"/>
              <a:t>Marine Cloud Brightening (MCB)</a:t>
            </a:r>
            <a:endParaRPr lang="en-US" sz="2400" dirty="0"/>
          </a:p>
        </p:txBody>
      </p:sp>
      <p:sp>
        <p:nvSpPr>
          <p:cNvPr id="2" name="TextBox 1"/>
          <p:cNvSpPr txBox="1"/>
          <p:nvPr/>
        </p:nvSpPr>
        <p:spPr>
          <a:xfrm>
            <a:off x="2130795" y="6419598"/>
            <a:ext cx="2413033" cy="369332"/>
          </a:xfrm>
          <a:prstGeom prst="rect">
            <a:avLst/>
          </a:prstGeom>
          <a:noFill/>
        </p:spPr>
        <p:txBody>
          <a:bodyPr wrap="none" rtlCol="0">
            <a:spAutoFit/>
          </a:bodyPr>
          <a:lstStyle/>
          <a:p>
            <a:r>
              <a:rPr lang="en-US" dirty="0" smtClean="0">
                <a:solidFill>
                  <a:schemeClr val="bg1"/>
                </a:solidFill>
              </a:rPr>
              <a:t>US NASEM report, 2021</a:t>
            </a:r>
            <a:endParaRPr lang="en-US" dirty="0">
              <a:solidFill>
                <a:schemeClr val="bg1"/>
              </a:solidFill>
            </a:endParaRPr>
          </a:p>
        </p:txBody>
      </p:sp>
    </p:spTree>
    <p:custDataLst>
      <p:tags r:id="rId1"/>
    </p:custDataLst>
    <p:extLst>
      <p:ext uri="{BB962C8B-B14F-4D97-AF65-F5344CB8AC3E}">
        <p14:creationId xmlns:p14="http://schemas.microsoft.com/office/powerpoint/2010/main" val="2396954233"/>
      </p:ext>
    </p:extLst>
  </p:cSld>
  <p:clrMapOvr>
    <a:masterClrMapping/>
  </p:clrMapOvr>
  <mc:AlternateContent xmlns:mc="http://schemas.openxmlformats.org/markup-compatibility/2006">
    <mc:Choice xmlns:p14="http://schemas.microsoft.com/office/powerpoint/2010/main" Requires="p14">
      <p:transition spd="slow" p14:dur="2000" advTm="296735"/>
    </mc:Choice>
    <mc:Fallback>
      <p:transition spd="slow" advTm="296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69"/>
            <a:ext cx="10515600" cy="947207"/>
          </a:xfrm>
        </p:spPr>
        <p:txBody>
          <a:bodyPr/>
          <a:lstStyle/>
          <a:p>
            <a:r>
              <a:rPr lang="en-US" dirty="0" smtClean="0"/>
              <a:t>Comparing SAI and MCB</a:t>
            </a:r>
            <a:endParaRPr lang="en-US" dirty="0"/>
          </a:p>
        </p:txBody>
      </p:sp>
      <p:sp>
        <p:nvSpPr>
          <p:cNvPr id="3" name="Content Placeholder 2"/>
          <p:cNvSpPr>
            <a:spLocks noGrp="1"/>
          </p:cNvSpPr>
          <p:nvPr>
            <p:ph idx="1"/>
          </p:nvPr>
        </p:nvSpPr>
        <p:spPr>
          <a:xfrm>
            <a:off x="838200" y="1312336"/>
            <a:ext cx="10515600" cy="5293563"/>
          </a:xfrm>
        </p:spPr>
        <p:txBody>
          <a:bodyPr>
            <a:normAutofit/>
          </a:bodyPr>
          <a:lstStyle/>
          <a:p>
            <a:r>
              <a:rPr lang="en-US" dirty="0" smtClean="0"/>
              <a:t>Stratospheric aerosols better understood</a:t>
            </a:r>
          </a:p>
          <a:p>
            <a:pPr lvl="1"/>
            <a:r>
              <a:rPr lang="en-US" dirty="0" smtClean="0"/>
              <a:t>Clear observational analog provides basis for climate modeling</a:t>
            </a:r>
          </a:p>
          <a:p>
            <a:pPr lvl="1"/>
            <a:r>
              <a:rPr lang="en-US" dirty="0" smtClean="0"/>
              <a:t>Marine cloud brightening </a:t>
            </a:r>
            <a:r>
              <a:rPr lang="en-US" dirty="0" smtClean="0"/>
              <a:t>needs small </a:t>
            </a:r>
            <a:r>
              <a:rPr lang="en-US" dirty="0" smtClean="0"/>
              <a:t>experiments to </a:t>
            </a:r>
            <a:r>
              <a:rPr lang="en-US" dirty="0" smtClean="0"/>
              <a:t>understand </a:t>
            </a:r>
            <a:r>
              <a:rPr lang="en-US" dirty="0" smtClean="0"/>
              <a:t>physics</a:t>
            </a:r>
          </a:p>
          <a:p>
            <a:endParaRPr lang="en-US" dirty="0" smtClean="0"/>
          </a:p>
          <a:p>
            <a:r>
              <a:rPr lang="en-US" dirty="0" smtClean="0"/>
              <a:t>MCB </a:t>
            </a:r>
            <a:r>
              <a:rPr lang="en-US" dirty="0" smtClean="0"/>
              <a:t>could be done more regionally; SAI is inherently more global</a:t>
            </a:r>
          </a:p>
          <a:p>
            <a:pPr lvl="1"/>
            <a:r>
              <a:rPr lang="en-US" dirty="0" smtClean="0"/>
              <a:t>Could do SAI at high latitudes to focus more on Arctic</a:t>
            </a:r>
          </a:p>
          <a:p>
            <a:pPr lvl="1"/>
            <a:r>
              <a:rPr lang="en-US" dirty="0" smtClean="0"/>
              <a:t>Could do MCB even at very small scale, e.g., </a:t>
            </a:r>
            <a:r>
              <a:rPr lang="en-US" dirty="0" smtClean="0"/>
              <a:t>Great </a:t>
            </a:r>
            <a:r>
              <a:rPr lang="en-US" dirty="0" smtClean="0"/>
              <a:t>Barrier Reef in Australia</a:t>
            </a:r>
          </a:p>
          <a:p>
            <a:pPr lvl="1"/>
            <a:r>
              <a:rPr lang="en-US" dirty="0" smtClean="0"/>
              <a:t>Using MCB to cool the planet </a:t>
            </a:r>
            <a:r>
              <a:rPr lang="en-US" dirty="0" smtClean="0"/>
              <a:t>would </a:t>
            </a:r>
            <a:r>
              <a:rPr lang="en-US" dirty="0" smtClean="0"/>
              <a:t>result in more heterogeneous changes</a:t>
            </a:r>
          </a:p>
          <a:p>
            <a:endParaRPr lang="en-US" dirty="0" smtClean="0"/>
          </a:p>
          <a:p>
            <a:r>
              <a:rPr lang="en-US" dirty="0" smtClean="0"/>
              <a:t>Different </a:t>
            </a:r>
            <a:r>
              <a:rPr lang="en-US" dirty="0" smtClean="0"/>
              <a:t>side effects</a:t>
            </a:r>
          </a:p>
          <a:p>
            <a:pPr lvl="1"/>
            <a:r>
              <a:rPr lang="en-US" dirty="0" smtClean="0"/>
              <a:t>SAI would lead to some polar ozone loss, acid rain deposition, </a:t>
            </a:r>
            <a:r>
              <a:rPr lang="en-US" dirty="0" err="1" smtClean="0"/>
              <a:t>etc</a:t>
            </a:r>
            <a:endParaRPr lang="en-US" dirty="0" smtClean="0"/>
          </a:p>
          <a:p>
            <a:pPr lvl="1"/>
            <a:r>
              <a:rPr lang="en-US" dirty="0" smtClean="0"/>
              <a:t>MCB might have effects on marine biology</a:t>
            </a:r>
          </a:p>
          <a:p>
            <a:endParaRPr lang="en-US" dirty="0" smtClean="0"/>
          </a:p>
          <a:p>
            <a:r>
              <a:rPr lang="en-US" dirty="0" smtClean="0"/>
              <a:t>Public </a:t>
            </a:r>
            <a:r>
              <a:rPr lang="en-US" dirty="0" smtClean="0"/>
              <a:t>acceptability</a:t>
            </a:r>
          </a:p>
          <a:p>
            <a:pPr lvl="1"/>
            <a:r>
              <a:rPr lang="en-US" dirty="0" smtClean="0"/>
              <a:t>Spraying salt over remote ocean regions vs spraying pollution into upper atmosphere…</a:t>
            </a:r>
            <a:endParaRPr lang="en-US" dirty="0"/>
          </a:p>
        </p:txBody>
      </p:sp>
      <p:pic>
        <p:nvPicPr>
          <p:cNvPr id="5" name="Picture 2" descr="https://i2.wp.com/volquake.weebly.com/uploads/2/4/2/2/24227416/13823418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7501" y="54600"/>
            <a:ext cx="3124006" cy="1970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487" y="2131948"/>
            <a:ext cx="3024802" cy="2268602"/>
          </a:xfrm>
          <a:prstGeom prst="rect">
            <a:avLst/>
          </a:prstGeom>
        </p:spPr>
      </p:pic>
    </p:spTree>
    <p:custDataLst>
      <p:tags r:id="rId1"/>
    </p:custDataLst>
    <p:extLst>
      <p:ext uri="{BB962C8B-B14F-4D97-AF65-F5344CB8AC3E}">
        <p14:creationId xmlns:p14="http://schemas.microsoft.com/office/powerpoint/2010/main" val="313450392"/>
      </p:ext>
    </p:extLst>
  </p:cSld>
  <p:clrMapOvr>
    <a:masterClrMapping/>
  </p:clrMapOvr>
  <mc:AlternateContent xmlns:mc="http://schemas.openxmlformats.org/markup-compatibility/2006">
    <mc:Choice xmlns:p14="http://schemas.microsoft.com/office/powerpoint/2010/main" Requires="p14">
      <p:transition spd="slow" p14:dur="2000" advTm="137561"/>
    </mc:Choice>
    <mc:Fallback>
      <p:transition spd="slow" advTm="1375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19" t="6554" r="4114" b="45267"/>
          <a:stretch/>
        </p:blipFill>
        <p:spPr>
          <a:xfrm>
            <a:off x="1584244" y="2276361"/>
            <a:ext cx="8649584" cy="4174654"/>
          </a:xfrm>
          <a:prstGeom prst="rect">
            <a:avLst/>
          </a:prstGeom>
        </p:spPr>
      </p:pic>
      <p:sp>
        <p:nvSpPr>
          <p:cNvPr id="3" name="Title 2"/>
          <p:cNvSpPr>
            <a:spLocks noGrp="1"/>
          </p:cNvSpPr>
          <p:nvPr>
            <p:ph type="title"/>
          </p:nvPr>
        </p:nvSpPr>
        <p:spPr>
          <a:xfrm>
            <a:off x="838200" y="137077"/>
            <a:ext cx="9601200" cy="1099060"/>
          </a:xfrm>
        </p:spPr>
        <p:txBody>
          <a:bodyPr>
            <a:normAutofit/>
          </a:bodyPr>
          <a:lstStyle/>
          <a:p>
            <a:r>
              <a:rPr lang="en-US" dirty="0" smtClean="0"/>
              <a:t>Climate Model Simulations </a:t>
            </a:r>
            <a:br>
              <a:rPr lang="en-US" dirty="0" smtClean="0"/>
            </a:br>
            <a:r>
              <a:rPr lang="en-US" dirty="0" smtClean="0"/>
              <a:t>(of global SAI)</a:t>
            </a:r>
            <a:endParaRPr lang="en-US" dirty="0"/>
          </a:p>
        </p:txBody>
      </p:sp>
      <p:sp>
        <p:nvSpPr>
          <p:cNvPr id="4" name="Date Placeholder 3"/>
          <p:cNvSpPr>
            <a:spLocks noGrp="1"/>
          </p:cNvSpPr>
          <p:nvPr>
            <p:ph type="dt" sz="half" idx="10"/>
          </p:nvPr>
        </p:nvSpPr>
        <p:spPr/>
        <p:txBody>
          <a:bodyPr/>
          <a:lstStyle/>
          <a:p>
            <a:r>
              <a:rPr lang="en-US" smtClean="0"/>
              <a:t>4/10/2021</a:t>
            </a:r>
            <a:endParaRPr lang="en-US" dirty="0"/>
          </a:p>
        </p:txBody>
      </p:sp>
      <p:sp>
        <p:nvSpPr>
          <p:cNvPr id="5" name="Footer Placeholder 4"/>
          <p:cNvSpPr>
            <a:spLocks noGrp="1"/>
          </p:cNvSpPr>
          <p:nvPr>
            <p:ph type="ftr" sz="quarter" idx="11"/>
          </p:nvPr>
        </p:nvSpPr>
        <p:spPr/>
        <p:txBody>
          <a:bodyPr/>
          <a:lstStyle/>
          <a:p>
            <a:r>
              <a:rPr lang="en-US" smtClean="0"/>
              <a:t>D. MacMartin</a:t>
            </a:r>
            <a:endParaRPr lang="en-US"/>
          </a:p>
        </p:txBody>
      </p:sp>
      <p:sp>
        <p:nvSpPr>
          <p:cNvPr id="8" name="TextBox 7"/>
          <p:cNvSpPr txBox="1"/>
          <p:nvPr/>
        </p:nvSpPr>
        <p:spPr>
          <a:xfrm>
            <a:off x="2310907" y="1673110"/>
            <a:ext cx="2816925" cy="461665"/>
          </a:xfrm>
          <a:prstGeom prst="rect">
            <a:avLst/>
          </a:prstGeom>
          <a:noFill/>
        </p:spPr>
        <p:txBody>
          <a:bodyPr wrap="none" rtlCol="0">
            <a:spAutoFit/>
          </a:bodyPr>
          <a:lstStyle/>
          <a:p>
            <a:r>
              <a:rPr lang="en-US" sz="2400" dirty="0">
                <a:solidFill>
                  <a:srgbClr val="3333CC"/>
                </a:solidFill>
              </a:rPr>
              <a:t>1° warming from CO</a:t>
            </a:r>
            <a:r>
              <a:rPr lang="en-US" sz="2400" baseline="-25000" dirty="0">
                <a:solidFill>
                  <a:srgbClr val="3333CC"/>
                </a:solidFill>
              </a:rPr>
              <a:t>2</a:t>
            </a:r>
          </a:p>
        </p:txBody>
      </p:sp>
      <p:sp>
        <p:nvSpPr>
          <p:cNvPr id="9" name="TextBox 8"/>
          <p:cNvSpPr txBox="1"/>
          <p:nvPr/>
        </p:nvSpPr>
        <p:spPr>
          <a:xfrm>
            <a:off x="5854494" y="1232371"/>
            <a:ext cx="3321935" cy="1200329"/>
          </a:xfrm>
          <a:prstGeom prst="rect">
            <a:avLst/>
          </a:prstGeom>
          <a:noFill/>
        </p:spPr>
        <p:txBody>
          <a:bodyPr wrap="none" rtlCol="0">
            <a:spAutoFit/>
          </a:bodyPr>
          <a:lstStyle/>
          <a:p>
            <a:pPr algn="ctr"/>
            <a:r>
              <a:rPr lang="en-US" sz="2400" dirty="0">
                <a:solidFill>
                  <a:srgbClr val="3333CC"/>
                </a:solidFill>
              </a:rPr>
              <a:t>1° warming from CO</a:t>
            </a:r>
            <a:r>
              <a:rPr lang="en-US" sz="2400" baseline="-25000" dirty="0">
                <a:solidFill>
                  <a:srgbClr val="3333CC"/>
                </a:solidFill>
              </a:rPr>
              <a:t>2</a:t>
            </a:r>
            <a:br>
              <a:rPr lang="en-US" sz="2400" baseline="-25000" dirty="0">
                <a:solidFill>
                  <a:srgbClr val="3333CC"/>
                </a:solidFill>
              </a:rPr>
            </a:br>
            <a:r>
              <a:rPr lang="en-US" sz="2400" dirty="0">
                <a:solidFill>
                  <a:srgbClr val="3333CC"/>
                </a:solidFill>
              </a:rPr>
              <a:t>offset by </a:t>
            </a:r>
            <a:br>
              <a:rPr lang="en-US" sz="2400" dirty="0">
                <a:solidFill>
                  <a:srgbClr val="3333CC"/>
                </a:solidFill>
              </a:rPr>
            </a:br>
            <a:r>
              <a:rPr lang="en-US" sz="2400" dirty="0">
                <a:solidFill>
                  <a:srgbClr val="3333CC"/>
                </a:solidFill>
              </a:rPr>
              <a:t>1° cooling from </a:t>
            </a:r>
            <a:r>
              <a:rPr lang="en-US" sz="2400" dirty="0" err="1">
                <a:solidFill>
                  <a:srgbClr val="3333CC"/>
                </a:solidFill>
              </a:rPr>
              <a:t>strat</a:t>
            </a:r>
            <a:r>
              <a:rPr lang="en-US" sz="2400" dirty="0">
                <a:solidFill>
                  <a:srgbClr val="3333CC"/>
                </a:solidFill>
              </a:rPr>
              <a:t>. </a:t>
            </a:r>
            <a:r>
              <a:rPr lang="en-US" sz="2400" dirty="0" err="1">
                <a:solidFill>
                  <a:srgbClr val="3333CC"/>
                </a:solidFill>
              </a:rPr>
              <a:t>aer</a:t>
            </a:r>
            <a:r>
              <a:rPr lang="en-US" sz="2400" dirty="0">
                <a:solidFill>
                  <a:srgbClr val="3333CC"/>
                </a:solidFill>
              </a:rPr>
              <a:t>.</a:t>
            </a:r>
            <a:endParaRPr lang="en-US" sz="2400" baseline="-25000" dirty="0">
              <a:solidFill>
                <a:srgbClr val="3333CC"/>
              </a:solidFill>
            </a:endParaRPr>
          </a:p>
        </p:txBody>
      </p:sp>
      <p:sp>
        <p:nvSpPr>
          <p:cNvPr id="10" name="TextBox 9"/>
          <p:cNvSpPr txBox="1"/>
          <p:nvPr/>
        </p:nvSpPr>
        <p:spPr>
          <a:xfrm rot="16200000">
            <a:off x="209737" y="2799108"/>
            <a:ext cx="1859292" cy="830997"/>
          </a:xfrm>
          <a:prstGeom prst="rect">
            <a:avLst/>
          </a:prstGeom>
          <a:noFill/>
        </p:spPr>
        <p:txBody>
          <a:bodyPr wrap="none" rtlCol="0">
            <a:spAutoFit/>
          </a:bodyPr>
          <a:lstStyle/>
          <a:p>
            <a:r>
              <a:rPr lang="en-US" sz="2400" dirty="0">
                <a:solidFill>
                  <a:srgbClr val="3333CC"/>
                </a:solidFill>
              </a:rPr>
              <a:t>Temperature </a:t>
            </a:r>
            <a:br>
              <a:rPr lang="en-US" sz="2400" dirty="0">
                <a:solidFill>
                  <a:srgbClr val="3333CC"/>
                </a:solidFill>
              </a:rPr>
            </a:br>
            <a:r>
              <a:rPr lang="en-US" sz="2400" dirty="0">
                <a:solidFill>
                  <a:srgbClr val="3333CC"/>
                </a:solidFill>
              </a:rPr>
              <a:t>(per degree)</a:t>
            </a:r>
            <a:endParaRPr lang="en-US" sz="2400" baseline="-25000" dirty="0">
              <a:solidFill>
                <a:srgbClr val="3333CC"/>
              </a:solidFill>
            </a:endParaRPr>
          </a:p>
        </p:txBody>
      </p:sp>
      <p:sp>
        <p:nvSpPr>
          <p:cNvPr id="11" name="TextBox 10"/>
          <p:cNvSpPr txBox="1"/>
          <p:nvPr/>
        </p:nvSpPr>
        <p:spPr>
          <a:xfrm rot="16200000">
            <a:off x="252505" y="4883691"/>
            <a:ext cx="1773755" cy="830997"/>
          </a:xfrm>
          <a:prstGeom prst="rect">
            <a:avLst/>
          </a:prstGeom>
          <a:noFill/>
        </p:spPr>
        <p:txBody>
          <a:bodyPr wrap="none" rtlCol="0">
            <a:spAutoFit/>
          </a:bodyPr>
          <a:lstStyle/>
          <a:p>
            <a:r>
              <a:rPr lang="en-US" sz="2400" dirty="0">
                <a:solidFill>
                  <a:srgbClr val="3333CC"/>
                </a:solidFill>
              </a:rPr>
              <a:t>Precipitation</a:t>
            </a:r>
            <a:br>
              <a:rPr lang="en-US" sz="2400" dirty="0">
                <a:solidFill>
                  <a:srgbClr val="3333CC"/>
                </a:solidFill>
              </a:rPr>
            </a:br>
            <a:r>
              <a:rPr lang="en-US" sz="2400" dirty="0">
                <a:solidFill>
                  <a:srgbClr val="3333CC"/>
                </a:solidFill>
              </a:rPr>
              <a:t>(per degree)</a:t>
            </a:r>
            <a:endParaRPr lang="en-US" sz="2400" baseline="-25000" dirty="0">
              <a:solidFill>
                <a:srgbClr val="3333CC"/>
              </a:solidFill>
            </a:endParaRPr>
          </a:p>
        </p:txBody>
      </p:sp>
      <p:sp>
        <p:nvSpPr>
          <p:cNvPr id="2" name="TextBox 1"/>
          <p:cNvSpPr txBox="1"/>
          <p:nvPr/>
        </p:nvSpPr>
        <p:spPr>
          <a:xfrm>
            <a:off x="10439400" y="6177102"/>
            <a:ext cx="1905000" cy="646331"/>
          </a:xfrm>
          <a:prstGeom prst="rect">
            <a:avLst/>
          </a:prstGeom>
          <a:solidFill>
            <a:schemeClr val="bg1"/>
          </a:solidFill>
        </p:spPr>
        <p:txBody>
          <a:bodyPr wrap="square" rtlCol="0">
            <a:spAutoFit/>
          </a:bodyPr>
          <a:lstStyle/>
          <a:p>
            <a:r>
              <a:rPr lang="en-US" dirty="0"/>
              <a:t>MacMartin et al, JGR 2019</a:t>
            </a:r>
          </a:p>
        </p:txBody>
      </p:sp>
      <p:sp>
        <p:nvSpPr>
          <p:cNvPr id="6" name="Slide Number Placeholder 5"/>
          <p:cNvSpPr>
            <a:spLocks noGrp="1"/>
          </p:cNvSpPr>
          <p:nvPr>
            <p:ph type="sldNum" sz="quarter" idx="12"/>
          </p:nvPr>
        </p:nvSpPr>
        <p:spPr/>
        <p:txBody>
          <a:bodyPr/>
          <a:lstStyle/>
          <a:p>
            <a:fld id="{319564D9-9B02-4259-B9A4-25DDD34061A9}" type="slidenum">
              <a:rPr lang="en-US" smtClean="0"/>
              <a:t>5</a:t>
            </a:fld>
            <a:endParaRPr lang="en-US"/>
          </a:p>
        </p:txBody>
      </p:sp>
      <p:grpSp>
        <p:nvGrpSpPr>
          <p:cNvPr id="12" name="Group 11"/>
          <p:cNvGrpSpPr>
            <a:grpSpLocks/>
          </p:cNvGrpSpPr>
          <p:nvPr/>
        </p:nvGrpSpPr>
        <p:grpSpPr>
          <a:xfrm>
            <a:off x="9318109" y="-32475"/>
            <a:ext cx="3026291" cy="1935377"/>
            <a:chOff x="1524109" y="1134380"/>
            <a:chExt cx="7314374" cy="4650920"/>
          </a:xfrm>
        </p:grpSpPr>
        <p:cxnSp>
          <p:nvCxnSpPr>
            <p:cNvPr id="13" name="Straight Connector 12"/>
            <p:cNvCxnSpPr/>
            <p:nvPr/>
          </p:nvCxnSpPr>
          <p:spPr>
            <a:xfrm flipH="1">
              <a:off x="1524109" y="1720154"/>
              <a:ext cx="6635" cy="40651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530743" y="5785300"/>
              <a:ext cx="73077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532044" y="1134380"/>
              <a:ext cx="4725246" cy="4543307"/>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63478 w 4302492"/>
                <a:gd name="connsiteY3" fmla="*/ 1012500 h 3513221"/>
                <a:gd name="connsiteX4" fmla="*/ 4302492 w 4302492"/>
                <a:gd name="connsiteY4" fmla="*/ 0 h 3513221"/>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830854 w 4697128"/>
                <a:gd name="connsiteY3" fmla="*/ 1081855 h 3556567"/>
                <a:gd name="connsiteX4" fmla="*/ 4697128 w 4697128"/>
                <a:gd name="connsiteY4" fmla="*/ 0 h 3556567"/>
                <a:gd name="connsiteX0" fmla="*/ 0 w 3902355"/>
                <a:gd name="connsiteY0" fmla="*/ 3453746 h 3469157"/>
                <a:gd name="connsiteX1" fmla="*/ 523888 w 3902355"/>
                <a:gd name="connsiteY1" fmla="*/ 3354437 h 3469157"/>
                <a:gd name="connsiteX2" fmla="*/ 1881050 w 3902355"/>
                <a:gd name="connsiteY2" fmla="*/ 2355256 h 3469157"/>
                <a:gd name="connsiteX3" fmla="*/ 3036081 w 3902355"/>
                <a:gd name="connsiteY3" fmla="*/ 1081855 h 3469157"/>
                <a:gd name="connsiteX4" fmla="*/ 3902355 w 3902355"/>
                <a:gd name="connsiteY4" fmla="*/ 0 h 3469157"/>
                <a:gd name="connsiteX0" fmla="*/ 0 w 3902355"/>
                <a:gd name="connsiteY0" fmla="*/ 3453746 h 3453746"/>
                <a:gd name="connsiteX1" fmla="*/ 523888 w 3902355"/>
                <a:gd name="connsiteY1" fmla="*/ 3354437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1881050 w 3902355"/>
                <a:gd name="connsiteY1" fmla="*/ 2355256 h 3453746"/>
                <a:gd name="connsiteX2" fmla="*/ 3036081 w 3902355"/>
                <a:gd name="connsiteY2" fmla="*/ 1081855 h 3453746"/>
                <a:gd name="connsiteX3" fmla="*/ 3902355 w 3902355"/>
                <a:gd name="connsiteY3" fmla="*/ 0 h 3453746"/>
                <a:gd name="connsiteX0" fmla="*/ 0 w 3902355"/>
                <a:gd name="connsiteY0" fmla="*/ 3453746 h 3453746"/>
                <a:gd name="connsiteX1" fmla="*/ 906041 w 3902355"/>
                <a:gd name="connsiteY1" fmla="*/ 3029246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28134 w 3902355"/>
                <a:gd name="connsiteY3" fmla="*/ 1050218 h 3453746"/>
                <a:gd name="connsiteX4" fmla="*/ 3902355 w 3902355"/>
                <a:gd name="connsiteY4" fmla="*/ 0 h 3453746"/>
                <a:gd name="connsiteX0" fmla="*/ 0 w 3894407"/>
                <a:gd name="connsiteY0" fmla="*/ 3493293 h 3493293"/>
                <a:gd name="connsiteX1" fmla="*/ 906041 w 3894407"/>
                <a:gd name="connsiteY1" fmla="*/ 3068793 h 3493293"/>
                <a:gd name="connsiteX2" fmla="*/ 1865155 w 3894407"/>
                <a:gd name="connsiteY2" fmla="*/ 2347348 h 3493293"/>
                <a:gd name="connsiteX3" fmla="*/ 3028134 w 3894407"/>
                <a:gd name="connsiteY3" fmla="*/ 1089765 h 3493293"/>
                <a:gd name="connsiteX4" fmla="*/ 3894407 w 3894407"/>
                <a:gd name="connsiteY4" fmla="*/ 0 h 3493293"/>
                <a:gd name="connsiteX0" fmla="*/ 0 w 4720971"/>
                <a:gd name="connsiteY0" fmla="*/ 4394947 h 4394947"/>
                <a:gd name="connsiteX1" fmla="*/ 906041 w 4720971"/>
                <a:gd name="connsiteY1" fmla="*/ 3970447 h 4394947"/>
                <a:gd name="connsiteX2" fmla="*/ 1865155 w 4720971"/>
                <a:gd name="connsiteY2" fmla="*/ 3249002 h 4394947"/>
                <a:gd name="connsiteX3" fmla="*/ 3028134 w 4720971"/>
                <a:gd name="connsiteY3" fmla="*/ 1991419 h 4394947"/>
                <a:gd name="connsiteX4" fmla="*/ 4720971 w 4720971"/>
                <a:gd name="connsiteY4" fmla="*/ 0 h 439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971" h="4394947">
                  <a:moveTo>
                    <a:pt x="0" y="4394947"/>
                  </a:moveTo>
                  <a:cubicBezTo>
                    <a:pt x="147033" y="4314970"/>
                    <a:pt x="595182" y="4161438"/>
                    <a:pt x="906041" y="3970447"/>
                  </a:cubicBezTo>
                  <a:cubicBezTo>
                    <a:pt x="1216900" y="3779456"/>
                    <a:pt x="1511473" y="3578840"/>
                    <a:pt x="1865155" y="3249002"/>
                  </a:cubicBezTo>
                  <a:cubicBezTo>
                    <a:pt x="2218837" y="2919164"/>
                    <a:pt x="2691250" y="2383962"/>
                    <a:pt x="3028134" y="1991419"/>
                  </a:cubicBezTo>
                  <a:cubicBezTo>
                    <a:pt x="3365018" y="1598876"/>
                    <a:pt x="4455475" y="296252"/>
                    <a:pt x="4720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0000"/>
                </a:solidFill>
                <a:effectLst/>
                <a:uLnTx/>
                <a:uFillTx/>
                <a:latin typeface="Calibri"/>
                <a:ea typeface="+mn-ea"/>
                <a:cs typeface="+mn-cs"/>
              </a:endParaRPr>
            </a:p>
          </p:txBody>
        </p:sp>
        <p:sp>
          <p:nvSpPr>
            <p:cNvPr id="16" name="Freeform 15"/>
            <p:cNvSpPr/>
            <p:nvPr/>
          </p:nvSpPr>
          <p:spPr>
            <a:xfrm>
              <a:off x="1571398" y="3406017"/>
              <a:ext cx="6227824" cy="2275768"/>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689" h="1974127">
                  <a:moveTo>
                    <a:pt x="0" y="1974127"/>
                  </a:moveTo>
                  <a:cubicBezTo>
                    <a:pt x="187303" y="1885266"/>
                    <a:pt x="863331" y="1630093"/>
                    <a:pt x="1174882" y="1476426"/>
                  </a:cubicBezTo>
                  <a:cubicBezTo>
                    <a:pt x="1486433" y="1322759"/>
                    <a:pt x="1561907" y="1271228"/>
                    <a:pt x="1911859" y="1073402"/>
                  </a:cubicBezTo>
                  <a:cubicBezTo>
                    <a:pt x="2261811" y="875576"/>
                    <a:pt x="2766474" y="462720"/>
                    <a:pt x="3274597" y="289472"/>
                  </a:cubicBezTo>
                  <a:cubicBezTo>
                    <a:pt x="3782721" y="116224"/>
                    <a:pt x="4408752" y="71304"/>
                    <a:pt x="4960600" y="33912"/>
                  </a:cubicBezTo>
                  <a:cubicBezTo>
                    <a:pt x="5512448" y="-3480"/>
                    <a:pt x="6385424" y="8365"/>
                    <a:pt x="666268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F81BD"/>
                </a:solidFill>
                <a:effectLst/>
                <a:uLnTx/>
                <a:uFillTx/>
                <a:latin typeface="Calibri"/>
                <a:ea typeface="+mn-ea"/>
                <a:cs typeface="+mn-cs"/>
              </a:endParaRPr>
            </a:p>
          </p:txBody>
        </p:sp>
        <p:sp>
          <p:nvSpPr>
            <p:cNvPr id="17" name="Freeform 16"/>
            <p:cNvSpPr/>
            <p:nvPr/>
          </p:nvSpPr>
          <p:spPr>
            <a:xfrm>
              <a:off x="3513351" y="4591554"/>
              <a:ext cx="2954065" cy="10178"/>
            </a:xfrm>
            <a:custGeom>
              <a:avLst/>
              <a:gdLst>
                <a:gd name="connsiteX0" fmla="*/ 40207 w 3880687"/>
                <a:gd name="connsiteY0" fmla="*/ 96686 h 100250"/>
                <a:gd name="connsiteX1" fmla="*/ 126835 w 3880687"/>
                <a:gd name="connsiteY1" fmla="*/ 96686 h 100250"/>
                <a:gd name="connsiteX2" fmla="*/ 2080763 w 3880687"/>
                <a:gd name="connsiteY2" fmla="*/ 433 h 100250"/>
                <a:gd name="connsiteX3" fmla="*/ 3880687 w 3880687"/>
                <a:gd name="connsiteY3" fmla="*/ 67810 h 100250"/>
                <a:gd name="connsiteX0" fmla="*/ 136749 w 3977229"/>
                <a:gd name="connsiteY0" fmla="*/ 45580 h 50378"/>
                <a:gd name="connsiteX1" fmla="*/ 223377 w 3977229"/>
                <a:gd name="connsiteY1" fmla="*/ 45580 h 50378"/>
                <a:gd name="connsiteX2" fmla="*/ 2249032 w 3977229"/>
                <a:gd name="connsiteY2" fmla="*/ 18340 h 50378"/>
                <a:gd name="connsiteX3" fmla="*/ 3977229 w 3977229"/>
                <a:gd name="connsiteY3" fmla="*/ 16704 h 50378"/>
                <a:gd name="connsiteX0" fmla="*/ 136749 w 3977229"/>
                <a:gd name="connsiteY0" fmla="*/ 28876 h 33674"/>
                <a:gd name="connsiteX1" fmla="*/ 223377 w 3977229"/>
                <a:gd name="connsiteY1" fmla="*/ 28876 h 33674"/>
                <a:gd name="connsiteX2" fmla="*/ 2249032 w 3977229"/>
                <a:gd name="connsiteY2" fmla="*/ 1636 h 33674"/>
                <a:gd name="connsiteX3" fmla="*/ 3977229 w 3977229"/>
                <a:gd name="connsiteY3" fmla="*/ 0 h 33674"/>
                <a:gd name="connsiteX0" fmla="*/ -1 w 3840479"/>
                <a:gd name="connsiteY0" fmla="*/ 28876 h 28876"/>
                <a:gd name="connsiteX1" fmla="*/ 2112282 w 3840479"/>
                <a:gd name="connsiteY1" fmla="*/ 1636 h 28876"/>
                <a:gd name="connsiteX2" fmla="*/ 3840479 w 3840479"/>
                <a:gd name="connsiteY2" fmla="*/ 0 h 28876"/>
                <a:gd name="connsiteX0" fmla="*/ 0 w 3714958"/>
                <a:gd name="connsiteY0" fmla="*/ 0 h 11982"/>
                <a:gd name="connsiteX1" fmla="*/ 1986761 w 3714958"/>
                <a:gd name="connsiteY1" fmla="*/ 7266 h 11982"/>
                <a:gd name="connsiteX2" fmla="*/ 3714958 w 3714958"/>
                <a:gd name="connsiteY2" fmla="*/ 5630 h 11982"/>
                <a:gd name="connsiteX0" fmla="*/ 0 w 3714958"/>
                <a:gd name="connsiteY0" fmla="*/ 0 h 11982"/>
                <a:gd name="connsiteX1" fmla="*/ 1986761 w 3714958"/>
                <a:gd name="connsiteY1" fmla="*/ 7266 h 11982"/>
                <a:gd name="connsiteX2" fmla="*/ 3714958 w 3714958"/>
                <a:gd name="connsiteY2" fmla="*/ 5630 h 11982"/>
              </a:gdLst>
              <a:ahLst/>
              <a:cxnLst>
                <a:cxn ang="0">
                  <a:pos x="connsiteX0" y="connsiteY0"/>
                </a:cxn>
                <a:cxn ang="0">
                  <a:pos x="connsiteX1" y="connsiteY1"/>
                </a:cxn>
                <a:cxn ang="0">
                  <a:pos x="connsiteX2" y="connsiteY2"/>
                </a:cxn>
              </a:cxnLst>
              <a:rect l="l" t="t" r="r" b="b"/>
              <a:pathLst>
                <a:path w="3714958" h="11982">
                  <a:moveTo>
                    <a:pt x="0" y="0"/>
                  </a:moveTo>
                  <a:lnTo>
                    <a:pt x="1986761" y="7266"/>
                  </a:lnTo>
                  <a:cubicBezTo>
                    <a:pt x="2612403" y="2453"/>
                    <a:pt x="3127817" y="21292"/>
                    <a:pt x="3714958" y="563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66FFFF"/>
                </a:solidFill>
                <a:effectLst/>
                <a:uLnTx/>
                <a:uFillTx/>
                <a:latin typeface="Calibri"/>
                <a:ea typeface="+mn-ea"/>
                <a:cs typeface="+mn-cs"/>
              </a:endParaRPr>
            </a:p>
          </p:txBody>
        </p:sp>
        <p:sp>
          <p:nvSpPr>
            <p:cNvPr id="18" name="Freeform 17"/>
            <p:cNvSpPr/>
            <p:nvPr/>
          </p:nvSpPr>
          <p:spPr>
            <a:xfrm>
              <a:off x="5305530" y="2354687"/>
              <a:ext cx="742929" cy="1100386"/>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18"/>
            <p:cNvSpPr/>
            <p:nvPr/>
          </p:nvSpPr>
          <p:spPr>
            <a:xfrm rot="2381700">
              <a:off x="6292094" y="3456248"/>
              <a:ext cx="350645" cy="961245"/>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rgbClr val="0099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99FF99"/>
                </a:solidFill>
                <a:effectLst/>
                <a:uLnTx/>
                <a:uFillTx/>
                <a:latin typeface="Calibri"/>
                <a:ea typeface="+mn-ea"/>
                <a:cs typeface="+mn-cs"/>
              </a:endParaRPr>
            </a:p>
          </p:txBody>
        </p:sp>
        <p:cxnSp>
          <p:nvCxnSpPr>
            <p:cNvPr id="20" name="Straight Arrow Connector 19"/>
            <p:cNvCxnSpPr/>
            <p:nvPr/>
          </p:nvCxnSpPr>
          <p:spPr>
            <a:xfrm>
              <a:off x="5138826" y="3805898"/>
              <a:ext cx="0" cy="640080"/>
            </a:xfrm>
            <a:prstGeom prst="straightConnector1">
              <a:avLst/>
            </a:prstGeom>
            <a:ln w="317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3429145" y="3801394"/>
              <a:ext cx="3134035" cy="804818"/>
            </a:xfrm>
            <a:custGeom>
              <a:avLst/>
              <a:gdLst>
                <a:gd name="connsiteX0" fmla="*/ 63057 w 1977377"/>
                <a:gd name="connsiteY0" fmla="*/ 510858 h 555002"/>
                <a:gd name="connsiteX1" fmla="*/ 456657 w 1977377"/>
                <a:gd name="connsiteY1" fmla="*/ 230058 h 555002"/>
                <a:gd name="connsiteX2" fmla="*/ 727857 w 1977377"/>
                <a:gd name="connsiteY2" fmla="*/ 71658 h 555002"/>
                <a:gd name="connsiteX3" fmla="*/ 1013457 w 1977377"/>
                <a:gd name="connsiteY3" fmla="*/ 4458 h 555002"/>
                <a:gd name="connsiteX4" fmla="*/ 1258257 w 1977377"/>
                <a:gd name="connsiteY4" fmla="*/ 28458 h 555002"/>
                <a:gd name="connsiteX5" fmla="*/ 1553457 w 1977377"/>
                <a:gd name="connsiteY5" fmla="*/ 206058 h 555002"/>
                <a:gd name="connsiteX6" fmla="*/ 1908657 w 1977377"/>
                <a:gd name="connsiteY6" fmla="*/ 522858 h 555002"/>
                <a:gd name="connsiteX7" fmla="*/ 63057 w 1977377"/>
                <a:gd name="connsiteY7" fmla="*/ 510858 h 555002"/>
                <a:gd name="connsiteX0" fmla="*/ 63498 w 1984302"/>
                <a:gd name="connsiteY0" fmla="*/ 510858 h 555002"/>
                <a:gd name="connsiteX1" fmla="*/ 457098 w 1984302"/>
                <a:gd name="connsiteY1" fmla="*/ 230058 h 555002"/>
                <a:gd name="connsiteX2" fmla="*/ 728298 w 1984302"/>
                <a:gd name="connsiteY2" fmla="*/ 71658 h 555002"/>
                <a:gd name="connsiteX3" fmla="*/ 1013898 w 1984302"/>
                <a:gd name="connsiteY3" fmla="*/ 4458 h 555002"/>
                <a:gd name="connsiteX4" fmla="*/ 1258698 w 1984302"/>
                <a:gd name="connsiteY4" fmla="*/ 28458 h 555002"/>
                <a:gd name="connsiteX5" fmla="*/ 1553898 w 1984302"/>
                <a:gd name="connsiteY5" fmla="*/ 206058 h 555002"/>
                <a:gd name="connsiteX6" fmla="*/ 1916298 w 1984302"/>
                <a:gd name="connsiteY6" fmla="*/ 522858 h 555002"/>
                <a:gd name="connsiteX7" fmla="*/ 63498 w 1984302"/>
                <a:gd name="connsiteY7" fmla="*/ 510858 h 555002"/>
                <a:gd name="connsiteX0" fmla="*/ 63498 w 1986121"/>
                <a:gd name="connsiteY0" fmla="*/ 510858 h 543565"/>
                <a:gd name="connsiteX1" fmla="*/ 457098 w 1986121"/>
                <a:gd name="connsiteY1" fmla="*/ 230058 h 543565"/>
                <a:gd name="connsiteX2" fmla="*/ 728298 w 1986121"/>
                <a:gd name="connsiteY2" fmla="*/ 71658 h 543565"/>
                <a:gd name="connsiteX3" fmla="*/ 1013898 w 1986121"/>
                <a:gd name="connsiteY3" fmla="*/ 4458 h 543565"/>
                <a:gd name="connsiteX4" fmla="*/ 1258698 w 1986121"/>
                <a:gd name="connsiteY4" fmla="*/ 28458 h 543565"/>
                <a:gd name="connsiteX5" fmla="*/ 1553898 w 1986121"/>
                <a:gd name="connsiteY5" fmla="*/ 206058 h 543565"/>
                <a:gd name="connsiteX6" fmla="*/ 1916298 w 1986121"/>
                <a:gd name="connsiteY6" fmla="*/ 522858 h 543565"/>
                <a:gd name="connsiteX7" fmla="*/ 63498 w 1986121"/>
                <a:gd name="connsiteY7" fmla="*/ 510858 h 543565"/>
                <a:gd name="connsiteX0" fmla="*/ 63498 w 1921110"/>
                <a:gd name="connsiteY0" fmla="*/ 510858 h 571402"/>
                <a:gd name="connsiteX1" fmla="*/ 457098 w 1921110"/>
                <a:gd name="connsiteY1" fmla="*/ 230058 h 571402"/>
                <a:gd name="connsiteX2" fmla="*/ 728298 w 1921110"/>
                <a:gd name="connsiteY2" fmla="*/ 71658 h 571402"/>
                <a:gd name="connsiteX3" fmla="*/ 1013898 w 1921110"/>
                <a:gd name="connsiteY3" fmla="*/ 4458 h 571402"/>
                <a:gd name="connsiteX4" fmla="*/ 1258698 w 1921110"/>
                <a:gd name="connsiteY4" fmla="*/ 28458 h 571402"/>
                <a:gd name="connsiteX5" fmla="*/ 1553898 w 1921110"/>
                <a:gd name="connsiteY5" fmla="*/ 206058 h 571402"/>
                <a:gd name="connsiteX6" fmla="*/ 1916298 w 1921110"/>
                <a:gd name="connsiteY6" fmla="*/ 522858 h 571402"/>
                <a:gd name="connsiteX7" fmla="*/ 63498 w 1921110"/>
                <a:gd name="connsiteY7" fmla="*/ 510858 h 571402"/>
                <a:gd name="connsiteX0" fmla="*/ 63498 w 1921527"/>
                <a:gd name="connsiteY0" fmla="*/ 510858 h 575576"/>
                <a:gd name="connsiteX1" fmla="*/ 457098 w 1921527"/>
                <a:gd name="connsiteY1" fmla="*/ 230058 h 575576"/>
                <a:gd name="connsiteX2" fmla="*/ 728298 w 1921527"/>
                <a:gd name="connsiteY2" fmla="*/ 71658 h 575576"/>
                <a:gd name="connsiteX3" fmla="*/ 1013898 w 1921527"/>
                <a:gd name="connsiteY3" fmla="*/ 4458 h 575576"/>
                <a:gd name="connsiteX4" fmla="*/ 1258698 w 1921527"/>
                <a:gd name="connsiteY4" fmla="*/ 28458 h 575576"/>
                <a:gd name="connsiteX5" fmla="*/ 1553898 w 1921527"/>
                <a:gd name="connsiteY5" fmla="*/ 206058 h 575576"/>
                <a:gd name="connsiteX6" fmla="*/ 1916298 w 1921527"/>
                <a:gd name="connsiteY6" fmla="*/ 522858 h 575576"/>
                <a:gd name="connsiteX7" fmla="*/ 63498 w 1921527"/>
                <a:gd name="connsiteY7" fmla="*/ 510858 h 575576"/>
                <a:gd name="connsiteX0" fmla="*/ 12296 w 1869311"/>
                <a:gd name="connsiteY0" fmla="*/ 510858 h 605739"/>
                <a:gd name="connsiteX1" fmla="*/ 405896 w 1869311"/>
                <a:gd name="connsiteY1" fmla="*/ 230058 h 605739"/>
                <a:gd name="connsiteX2" fmla="*/ 677096 w 1869311"/>
                <a:gd name="connsiteY2" fmla="*/ 71658 h 605739"/>
                <a:gd name="connsiteX3" fmla="*/ 962696 w 1869311"/>
                <a:gd name="connsiteY3" fmla="*/ 4458 h 605739"/>
                <a:gd name="connsiteX4" fmla="*/ 1207496 w 1869311"/>
                <a:gd name="connsiteY4" fmla="*/ 28458 h 605739"/>
                <a:gd name="connsiteX5" fmla="*/ 1502696 w 1869311"/>
                <a:gd name="connsiteY5" fmla="*/ 206058 h 605739"/>
                <a:gd name="connsiteX6" fmla="*/ 1865096 w 1869311"/>
                <a:gd name="connsiteY6" fmla="*/ 522858 h 605739"/>
                <a:gd name="connsiteX7" fmla="*/ 12296 w 1869311"/>
                <a:gd name="connsiteY7" fmla="*/ 510858 h 605739"/>
                <a:gd name="connsiteX0" fmla="*/ 4197 w 1861376"/>
                <a:gd name="connsiteY0" fmla="*/ 510858 h 608536"/>
                <a:gd name="connsiteX1" fmla="*/ 397797 w 1861376"/>
                <a:gd name="connsiteY1" fmla="*/ 230058 h 608536"/>
                <a:gd name="connsiteX2" fmla="*/ 668997 w 1861376"/>
                <a:gd name="connsiteY2" fmla="*/ 71658 h 608536"/>
                <a:gd name="connsiteX3" fmla="*/ 954597 w 1861376"/>
                <a:gd name="connsiteY3" fmla="*/ 4458 h 608536"/>
                <a:gd name="connsiteX4" fmla="*/ 1199397 w 1861376"/>
                <a:gd name="connsiteY4" fmla="*/ 28458 h 608536"/>
                <a:gd name="connsiteX5" fmla="*/ 1494597 w 1861376"/>
                <a:gd name="connsiteY5" fmla="*/ 206058 h 608536"/>
                <a:gd name="connsiteX6" fmla="*/ 1856997 w 1861376"/>
                <a:gd name="connsiteY6" fmla="*/ 522858 h 608536"/>
                <a:gd name="connsiteX7" fmla="*/ 4197 w 1861376"/>
                <a:gd name="connsiteY7" fmla="*/ 510858 h 608536"/>
                <a:gd name="connsiteX0" fmla="*/ 4197 w 1861376"/>
                <a:gd name="connsiteY0" fmla="*/ 510858 h 608536"/>
                <a:gd name="connsiteX1" fmla="*/ 397797 w 1861376"/>
                <a:gd name="connsiteY1" fmla="*/ 230058 h 608536"/>
                <a:gd name="connsiteX2" fmla="*/ 668997 w 1861376"/>
                <a:gd name="connsiteY2" fmla="*/ 71658 h 608536"/>
                <a:gd name="connsiteX3" fmla="*/ 954597 w 1861376"/>
                <a:gd name="connsiteY3" fmla="*/ 4458 h 608536"/>
                <a:gd name="connsiteX4" fmla="*/ 1199397 w 1861376"/>
                <a:gd name="connsiteY4" fmla="*/ 28458 h 608536"/>
                <a:gd name="connsiteX5" fmla="*/ 1494597 w 1861376"/>
                <a:gd name="connsiteY5" fmla="*/ 206058 h 608536"/>
                <a:gd name="connsiteX6" fmla="*/ 1856997 w 1861376"/>
                <a:gd name="connsiteY6" fmla="*/ 522858 h 608536"/>
                <a:gd name="connsiteX7" fmla="*/ 4197 w 1861376"/>
                <a:gd name="connsiteY7" fmla="*/ 510858 h 608536"/>
                <a:gd name="connsiteX0" fmla="*/ 2609 w 1859837"/>
                <a:gd name="connsiteY0" fmla="*/ 510858 h 606668"/>
                <a:gd name="connsiteX1" fmla="*/ 396209 w 1859837"/>
                <a:gd name="connsiteY1" fmla="*/ 230058 h 606668"/>
                <a:gd name="connsiteX2" fmla="*/ 667409 w 1859837"/>
                <a:gd name="connsiteY2" fmla="*/ 71658 h 606668"/>
                <a:gd name="connsiteX3" fmla="*/ 953009 w 1859837"/>
                <a:gd name="connsiteY3" fmla="*/ 4458 h 606668"/>
                <a:gd name="connsiteX4" fmla="*/ 1197809 w 1859837"/>
                <a:gd name="connsiteY4" fmla="*/ 28458 h 606668"/>
                <a:gd name="connsiteX5" fmla="*/ 1493009 w 1859837"/>
                <a:gd name="connsiteY5" fmla="*/ 206058 h 606668"/>
                <a:gd name="connsiteX6" fmla="*/ 1855409 w 1859837"/>
                <a:gd name="connsiteY6" fmla="*/ 522858 h 606668"/>
                <a:gd name="connsiteX7" fmla="*/ 2609 w 1859837"/>
                <a:gd name="connsiteY7" fmla="*/ 510858 h 606668"/>
                <a:gd name="connsiteX0" fmla="*/ 114048 w 2031538"/>
                <a:gd name="connsiteY0" fmla="*/ 510858 h 546775"/>
                <a:gd name="connsiteX1" fmla="*/ 507648 w 2031538"/>
                <a:gd name="connsiteY1" fmla="*/ 230058 h 546775"/>
                <a:gd name="connsiteX2" fmla="*/ 778848 w 2031538"/>
                <a:gd name="connsiteY2" fmla="*/ 71658 h 546775"/>
                <a:gd name="connsiteX3" fmla="*/ 1064448 w 2031538"/>
                <a:gd name="connsiteY3" fmla="*/ 4458 h 546775"/>
                <a:gd name="connsiteX4" fmla="*/ 1309248 w 2031538"/>
                <a:gd name="connsiteY4" fmla="*/ 28458 h 546775"/>
                <a:gd name="connsiteX5" fmla="*/ 1604448 w 2031538"/>
                <a:gd name="connsiteY5" fmla="*/ 206058 h 546775"/>
                <a:gd name="connsiteX6" fmla="*/ 1966848 w 2031538"/>
                <a:gd name="connsiteY6" fmla="*/ 522858 h 546775"/>
                <a:gd name="connsiteX7" fmla="*/ 169247 w 2031538"/>
                <a:gd name="connsiteY7" fmla="*/ 522857 h 546775"/>
                <a:gd name="connsiteX8" fmla="*/ 114048 w 2031538"/>
                <a:gd name="connsiteY8" fmla="*/ 510858 h 546775"/>
                <a:gd name="connsiteX0" fmla="*/ 7044 w 1924534"/>
                <a:gd name="connsiteY0" fmla="*/ 510858 h 546775"/>
                <a:gd name="connsiteX1" fmla="*/ 400644 w 1924534"/>
                <a:gd name="connsiteY1" fmla="*/ 230058 h 546775"/>
                <a:gd name="connsiteX2" fmla="*/ 671844 w 1924534"/>
                <a:gd name="connsiteY2" fmla="*/ 71658 h 546775"/>
                <a:gd name="connsiteX3" fmla="*/ 957444 w 1924534"/>
                <a:gd name="connsiteY3" fmla="*/ 4458 h 546775"/>
                <a:gd name="connsiteX4" fmla="*/ 1202244 w 1924534"/>
                <a:gd name="connsiteY4" fmla="*/ 28458 h 546775"/>
                <a:gd name="connsiteX5" fmla="*/ 1497444 w 1924534"/>
                <a:gd name="connsiteY5" fmla="*/ 206058 h 546775"/>
                <a:gd name="connsiteX6" fmla="*/ 1859844 w 1924534"/>
                <a:gd name="connsiteY6" fmla="*/ 522858 h 546775"/>
                <a:gd name="connsiteX7" fmla="*/ 62243 w 1924534"/>
                <a:gd name="connsiteY7" fmla="*/ 522857 h 546775"/>
                <a:gd name="connsiteX8" fmla="*/ 7044 w 1924534"/>
                <a:gd name="connsiteY8" fmla="*/ 510858 h 546775"/>
                <a:gd name="connsiteX0" fmla="*/ 67954 w 1930245"/>
                <a:gd name="connsiteY0" fmla="*/ 522857 h 546775"/>
                <a:gd name="connsiteX1" fmla="*/ 406355 w 1930245"/>
                <a:gd name="connsiteY1" fmla="*/ 230058 h 546775"/>
                <a:gd name="connsiteX2" fmla="*/ 677555 w 1930245"/>
                <a:gd name="connsiteY2" fmla="*/ 71658 h 546775"/>
                <a:gd name="connsiteX3" fmla="*/ 963155 w 1930245"/>
                <a:gd name="connsiteY3" fmla="*/ 4458 h 546775"/>
                <a:gd name="connsiteX4" fmla="*/ 1207955 w 1930245"/>
                <a:gd name="connsiteY4" fmla="*/ 28458 h 546775"/>
                <a:gd name="connsiteX5" fmla="*/ 1503155 w 1930245"/>
                <a:gd name="connsiteY5" fmla="*/ 206058 h 546775"/>
                <a:gd name="connsiteX6" fmla="*/ 1865555 w 1930245"/>
                <a:gd name="connsiteY6" fmla="*/ 522858 h 546775"/>
                <a:gd name="connsiteX7" fmla="*/ 67954 w 1930245"/>
                <a:gd name="connsiteY7" fmla="*/ 522857 h 546775"/>
                <a:gd name="connsiteX0" fmla="*/ 63317 w 1986825"/>
                <a:gd name="connsiteY0" fmla="*/ 525257 h 547612"/>
                <a:gd name="connsiteX1" fmla="*/ 459318 w 1986825"/>
                <a:gd name="connsiteY1" fmla="*/ 230058 h 547612"/>
                <a:gd name="connsiteX2" fmla="*/ 730518 w 1986825"/>
                <a:gd name="connsiteY2" fmla="*/ 71658 h 547612"/>
                <a:gd name="connsiteX3" fmla="*/ 1016118 w 1986825"/>
                <a:gd name="connsiteY3" fmla="*/ 4458 h 547612"/>
                <a:gd name="connsiteX4" fmla="*/ 1260918 w 1986825"/>
                <a:gd name="connsiteY4" fmla="*/ 28458 h 547612"/>
                <a:gd name="connsiteX5" fmla="*/ 1556118 w 1986825"/>
                <a:gd name="connsiteY5" fmla="*/ 206058 h 547612"/>
                <a:gd name="connsiteX6" fmla="*/ 1918518 w 1986825"/>
                <a:gd name="connsiteY6" fmla="*/ 522858 h 547612"/>
                <a:gd name="connsiteX7" fmla="*/ 63317 w 1986825"/>
                <a:gd name="connsiteY7" fmla="*/ 525257 h 547612"/>
                <a:gd name="connsiteX0" fmla="*/ 11098 w 1934606"/>
                <a:gd name="connsiteY0" fmla="*/ 525257 h 592964"/>
                <a:gd name="connsiteX1" fmla="*/ 407099 w 1934606"/>
                <a:gd name="connsiteY1" fmla="*/ 230058 h 592964"/>
                <a:gd name="connsiteX2" fmla="*/ 678299 w 1934606"/>
                <a:gd name="connsiteY2" fmla="*/ 71658 h 592964"/>
                <a:gd name="connsiteX3" fmla="*/ 963899 w 1934606"/>
                <a:gd name="connsiteY3" fmla="*/ 4458 h 592964"/>
                <a:gd name="connsiteX4" fmla="*/ 1208699 w 1934606"/>
                <a:gd name="connsiteY4" fmla="*/ 28458 h 592964"/>
                <a:gd name="connsiteX5" fmla="*/ 1503899 w 1934606"/>
                <a:gd name="connsiteY5" fmla="*/ 206058 h 592964"/>
                <a:gd name="connsiteX6" fmla="*/ 1866299 w 1934606"/>
                <a:gd name="connsiteY6" fmla="*/ 522858 h 592964"/>
                <a:gd name="connsiteX7" fmla="*/ 11098 w 1934606"/>
                <a:gd name="connsiteY7" fmla="*/ 525257 h 592964"/>
                <a:gd name="connsiteX0" fmla="*/ 113412 w 2033367"/>
                <a:gd name="connsiteY0" fmla="*/ 525257 h 575311"/>
                <a:gd name="connsiteX1" fmla="*/ 509413 w 2033367"/>
                <a:gd name="connsiteY1" fmla="*/ 230058 h 575311"/>
                <a:gd name="connsiteX2" fmla="*/ 780613 w 2033367"/>
                <a:gd name="connsiteY2" fmla="*/ 71658 h 575311"/>
                <a:gd name="connsiteX3" fmla="*/ 1066213 w 2033367"/>
                <a:gd name="connsiteY3" fmla="*/ 4458 h 575311"/>
                <a:gd name="connsiteX4" fmla="*/ 1311013 w 2033367"/>
                <a:gd name="connsiteY4" fmla="*/ 28458 h 575311"/>
                <a:gd name="connsiteX5" fmla="*/ 1606213 w 2033367"/>
                <a:gd name="connsiteY5" fmla="*/ 206058 h 575311"/>
                <a:gd name="connsiteX6" fmla="*/ 1968613 w 2033367"/>
                <a:gd name="connsiteY6" fmla="*/ 522858 h 575311"/>
                <a:gd name="connsiteX7" fmla="*/ 169984 w 2033367"/>
                <a:gd name="connsiteY7" fmla="*/ 574780 h 575311"/>
                <a:gd name="connsiteX8" fmla="*/ 113412 w 2033367"/>
                <a:gd name="connsiteY8" fmla="*/ 525257 h 575311"/>
                <a:gd name="connsiteX0" fmla="*/ 94725 w 2045880"/>
                <a:gd name="connsiteY0" fmla="*/ 546857 h 582516"/>
                <a:gd name="connsiteX1" fmla="*/ 521926 w 2045880"/>
                <a:gd name="connsiteY1" fmla="*/ 230058 h 582516"/>
                <a:gd name="connsiteX2" fmla="*/ 793126 w 2045880"/>
                <a:gd name="connsiteY2" fmla="*/ 71658 h 582516"/>
                <a:gd name="connsiteX3" fmla="*/ 1078726 w 2045880"/>
                <a:gd name="connsiteY3" fmla="*/ 4458 h 582516"/>
                <a:gd name="connsiteX4" fmla="*/ 1323526 w 2045880"/>
                <a:gd name="connsiteY4" fmla="*/ 28458 h 582516"/>
                <a:gd name="connsiteX5" fmla="*/ 1618726 w 2045880"/>
                <a:gd name="connsiteY5" fmla="*/ 206058 h 582516"/>
                <a:gd name="connsiteX6" fmla="*/ 1981126 w 2045880"/>
                <a:gd name="connsiteY6" fmla="*/ 522858 h 582516"/>
                <a:gd name="connsiteX7" fmla="*/ 182497 w 2045880"/>
                <a:gd name="connsiteY7" fmla="*/ 574780 h 582516"/>
                <a:gd name="connsiteX8" fmla="*/ 94725 w 2045880"/>
                <a:gd name="connsiteY8" fmla="*/ 546857 h 582516"/>
                <a:gd name="connsiteX0" fmla="*/ 65534 w 2016689"/>
                <a:gd name="connsiteY0" fmla="*/ 546857 h 587233"/>
                <a:gd name="connsiteX1" fmla="*/ 492735 w 2016689"/>
                <a:gd name="connsiteY1" fmla="*/ 230058 h 587233"/>
                <a:gd name="connsiteX2" fmla="*/ 763935 w 2016689"/>
                <a:gd name="connsiteY2" fmla="*/ 71658 h 587233"/>
                <a:gd name="connsiteX3" fmla="*/ 1049535 w 2016689"/>
                <a:gd name="connsiteY3" fmla="*/ 4458 h 587233"/>
                <a:gd name="connsiteX4" fmla="*/ 1294335 w 2016689"/>
                <a:gd name="connsiteY4" fmla="*/ 28458 h 587233"/>
                <a:gd name="connsiteX5" fmla="*/ 1589535 w 2016689"/>
                <a:gd name="connsiteY5" fmla="*/ 206058 h 587233"/>
                <a:gd name="connsiteX6" fmla="*/ 1951935 w 2016689"/>
                <a:gd name="connsiteY6" fmla="*/ 522858 h 587233"/>
                <a:gd name="connsiteX7" fmla="*/ 153306 w 2016689"/>
                <a:gd name="connsiteY7" fmla="*/ 574780 h 587233"/>
                <a:gd name="connsiteX8" fmla="*/ 65534 w 2016689"/>
                <a:gd name="connsiteY8" fmla="*/ 546857 h 587233"/>
                <a:gd name="connsiteX0" fmla="*/ 12452 w 1963607"/>
                <a:gd name="connsiteY0" fmla="*/ 546857 h 575149"/>
                <a:gd name="connsiteX1" fmla="*/ 439653 w 1963607"/>
                <a:gd name="connsiteY1" fmla="*/ 230058 h 575149"/>
                <a:gd name="connsiteX2" fmla="*/ 710853 w 1963607"/>
                <a:gd name="connsiteY2" fmla="*/ 71658 h 575149"/>
                <a:gd name="connsiteX3" fmla="*/ 996453 w 1963607"/>
                <a:gd name="connsiteY3" fmla="*/ 4458 h 575149"/>
                <a:gd name="connsiteX4" fmla="*/ 1241253 w 1963607"/>
                <a:gd name="connsiteY4" fmla="*/ 28458 h 575149"/>
                <a:gd name="connsiteX5" fmla="*/ 1536453 w 1963607"/>
                <a:gd name="connsiteY5" fmla="*/ 206058 h 575149"/>
                <a:gd name="connsiteX6" fmla="*/ 1898853 w 1963607"/>
                <a:gd name="connsiteY6" fmla="*/ 522858 h 575149"/>
                <a:gd name="connsiteX7" fmla="*/ 100224 w 1963607"/>
                <a:gd name="connsiteY7" fmla="*/ 574780 h 575149"/>
                <a:gd name="connsiteX8" fmla="*/ 12452 w 1963607"/>
                <a:gd name="connsiteY8" fmla="*/ 546857 h 575149"/>
                <a:gd name="connsiteX0" fmla="*/ 0 w 1944901"/>
                <a:gd name="connsiteY0" fmla="*/ 546857 h 601181"/>
                <a:gd name="connsiteX1" fmla="*/ 427201 w 1944901"/>
                <a:gd name="connsiteY1" fmla="*/ 230058 h 601181"/>
                <a:gd name="connsiteX2" fmla="*/ 698401 w 1944901"/>
                <a:gd name="connsiteY2" fmla="*/ 71658 h 601181"/>
                <a:gd name="connsiteX3" fmla="*/ 984001 w 1944901"/>
                <a:gd name="connsiteY3" fmla="*/ 4458 h 601181"/>
                <a:gd name="connsiteX4" fmla="*/ 1228801 w 1944901"/>
                <a:gd name="connsiteY4" fmla="*/ 28458 h 601181"/>
                <a:gd name="connsiteX5" fmla="*/ 1524001 w 1944901"/>
                <a:gd name="connsiteY5" fmla="*/ 206058 h 601181"/>
                <a:gd name="connsiteX6" fmla="*/ 1886401 w 1944901"/>
                <a:gd name="connsiteY6" fmla="*/ 522858 h 601181"/>
                <a:gd name="connsiteX7" fmla="*/ 188572 w 1944901"/>
                <a:gd name="connsiteY7" fmla="*/ 601180 h 601181"/>
                <a:gd name="connsiteX8" fmla="*/ 0 w 1944901"/>
                <a:gd name="connsiteY8" fmla="*/ 546857 h 601181"/>
                <a:gd name="connsiteX0" fmla="*/ 61060 w 2005961"/>
                <a:gd name="connsiteY0" fmla="*/ 546857 h 575858"/>
                <a:gd name="connsiteX1" fmla="*/ 488261 w 2005961"/>
                <a:gd name="connsiteY1" fmla="*/ 230058 h 575858"/>
                <a:gd name="connsiteX2" fmla="*/ 759461 w 2005961"/>
                <a:gd name="connsiteY2" fmla="*/ 71658 h 575858"/>
                <a:gd name="connsiteX3" fmla="*/ 1045061 w 2005961"/>
                <a:gd name="connsiteY3" fmla="*/ 4458 h 575858"/>
                <a:gd name="connsiteX4" fmla="*/ 1289861 w 2005961"/>
                <a:gd name="connsiteY4" fmla="*/ 28458 h 575858"/>
                <a:gd name="connsiteX5" fmla="*/ 1585061 w 2005961"/>
                <a:gd name="connsiteY5" fmla="*/ 206058 h 575858"/>
                <a:gd name="connsiteX6" fmla="*/ 1947461 w 2005961"/>
                <a:gd name="connsiteY6" fmla="*/ 522858 h 575858"/>
                <a:gd name="connsiteX7" fmla="*/ 61060 w 2005961"/>
                <a:gd name="connsiteY7" fmla="*/ 546857 h 575858"/>
                <a:gd name="connsiteX0" fmla="*/ 61060 w 2005961"/>
                <a:gd name="connsiteY0" fmla="*/ 546857 h 575858"/>
                <a:gd name="connsiteX1" fmla="*/ 488261 w 2005961"/>
                <a:gd name="connsiteY1" fmla="*/ 230058 h 575858"/>
                <a:gd name="connsiteX2" fmla="*/ 759461 w 2005961"/>
                <a:gd name="connsiteY2" fmla="*/ 71658 h 575858"/>
                <a:gd name="connsiteX3" fmla="*/ 1045061 w 2005961"/>
                <a:gd name="connsiteY3" fmla="*/ 4458 h 575858"/>
                <a:gd name="connsiteX4" fmla="*/ 1289861 w 2005961"/>
                <a:gd name="connsiteY4" fmla="*/ 28458 h 575858"/>
                <a:gd name="connsiteX5" fmla="*/ 1585061 w 2005961"/>
                <a:gd name="connsiteY5" fmla="*/ 206058 h 575858"/>
                <a:gd name="connsiteX6" fmla="*/ 1947461 w 2005961"/>
                <a:gd name="connsiteY6" fmla="*/ 522858 h 575858"/>
                <a:gd name="connsiteX7" fmla="*/ 61060 w 2005961"/>
                <a:gd name="connsiteY7" fmla="*/ 546857 h 575858"/>
                <a:gd name="connsiteX0" fmla="*/ 0 w 1944901"/>
                <a:gd name="connsiteY0" fmla="*/ 546857 h 575858"/>
                <a:gd name="connsiteX1" fmla="*/ 427201 w 1944901"/>
                <a:gd name="connsiteY1" fmla="*/ 230058 h 575858"/>
                <a:gd name="connsiteX2" fmla="*/ 698401 w 1944901"/>
                <a:gd name="connsiteY2" fmla="*/ 71658 h 575858"/>
                <a:gd name="connsiteX3" fmla="*/ 984001 w 1944901"/>
                <a:gd name="connsiteY3" fmla="*/ 4458 h 575858"/>
                <a:gd name="connsiteX4" fmla="*/ 1228801 w 1944901"/>
                <a:gd name="connsiteY4" fmla="*/ 28458 h 575858"/>
                <a:gd name="connsiteX5" fmla="*/ 1524001 w 1944901"/>
                <a:gd name="connsiteY5" fmla="*/ 206058 h 575858"/>
                <a:gd name="connsiteX6" fmla="*/ 1886401 w 1944901"/>
                <a:gd name="connsiteY6" fmla="*/ 522858 h 575858"/>
                <a:gd name="connsiteX7" fmla="*/ 0 w 1944901"/>
                <a:gd name="connsiteY7" fmla="*/ 546857 h 575858"/>
                <a:gd name="connsiteX0" fmla="*/ 0 w 1944901"/>
                <a:gd name="connsiteY0" fmla="*/ 546857 h 560979"/>
                <a:gd name="connsiteX1" fmla="*/ 427201 w 1944901"/>
                <a:gd name="connsiteY1" fmla="*/ 230058 h 560979"/>
                <a:gd name="connsiteX2" fmla="*/ 698401 w 1944901"/>
                <a:gd name="connsiteY2" fmla="*/ 71658 h 560979"/>
                <a:gd name="connsiteX3" fmla="*/ 984001 w 1944901"/>
                <a:gd name="connsiteY3" fmla="*/ 4458 h 560979"/>
                <a:gd name="connsiteX4" fmla="*/ 1228801 w 1944901"/>
                <a:gd name="connsiteY4" fmla="*/ 28458 h 560979"/>
                <a:gd name="connsiteX5" fmla="*/ 1524001 w 1944901"/>
                <a:gd name="connsiteY5" fmla="*/ 206058 h 560979"/>
                <a:gd name="connsiteX6" fmla="*/ 1886401 w 1944901"/>
                <a:gd name="connsiteY6" fmla="*/ 522858 h 560979"/>
                <a:gd name="connsiteX7" fmla="*/ 0 w 1944901"/>
                <a:gd name="connsiteY7" fmla="*/ 546857 h 560979"/>
                <a:gd name="connsiteX0" fmla="*/ 0 w 1944901"/>
                <a:gd name="connsiteY0" fmla="*/ 546857 h 560979"/>
                <a:gd name="connsiteX1" fmla="*/ 427201 w 1944901"/>
                <a:gd name="connsiteY1" fmla="*/ 230058 h 560979"/>
                <a:gd name="connsiteX2" fmla="*/ 698401 w 1944901"/>
                <a:gd name="connsiteY2" fmla="*/ 71658 h 560979"/>
                <a:gd name="connsiteX3" fmla="*/ 984001 w 1944901"/>
                <a:gd name="connsiteY3" fmla="*/ 4458 h 560979"/>
                <a:gd name="connsiteX4" fmla="*/ 1228801 w 1944901"/>
                <a:gd name="connsiteY4" fmla="*/ 28458 h 560979"/>
                <a:gd name="connsiteX5" fmla="*/ 1524001 w 1944901"/>
                <a:gd name="connsiteY5" fmla="*/ 206058 h 560979"/>
                <a:gd name="connsiteX6" fmla="*/ 1886401 w 1944901"/>
                <a:gd name="connsiteY6" fmla="*/ 522858 h 560979"/>
                <a:gd name="connsiteX7" fmla="*/ 0 w 1944901"/>
                <a:gd name="connsiteY7" fmla="*/ 546857 h 560979"/>
                <a:gd name="connsiteX0" fmla="*/ 0 w 1944901"/>
                <a:gd name="connsiteY0" fmla="*/ 546857 h 550356"/>
                <a:gd name="connsiteX1" fmla="*/ 427201 w 1944901"/>
                <a:gd name="connsiteY1" fmla="*/ 230058 h 550356"/>
                <a:gd name="connsiteX2" fmla="*/ 698401 w 1944901"/>
                <a:gd name="connsiteY2" fmla="*/ 71658 h 550356"/>
                <a:gd name="connsiteX3" fmla="*/ 984001 w 1944901"/>
                <a:gd name="connsiteY3" fmla="*/ 4458 h 550356"/>
                <a:gd name="connsiteX4" fmla="*/ 1228801 w 1944901"/>
                <a:gd name="connsiteY4" fmla="*/ 28458 h 550356"/>
                <a:gd name="connsiteX5" fmla="*/ 1524001 w 1944901"/>
                <a:gd name="connsiteY5" fmla="*/ 206058 h 550356"/>
                <a:gd name="connsiteX6" fmla="*/ 1886401 w 1944901"/>
                <a:gd name="connsiteY6" fmla="*/ 522858 h 550356"/>
                <a:gd name="connsiteX7" fmla="*/ 0 w 1944901"/>
                <a:gd name="connsiteY7" fmla="*/ 546857 h 550356"/>
                <a:gd name="connsiteX0" fmla="*/ 0 w 1886401"/>
                <a:gd name="connsiteY0" fmla="*/ 546857 h 550356"/>
                <a:gd name="connsiteX1" fmla="*/ 427201 w 1886401"/>
                <a:gd name="connsiteY1" fmla="*/ 230058 h 550356"/>
                <a:gd name="connsiteX2" fmla="*/ 698401 w 1886401"/>
                <a:gd name="connsiteY2" fmla="*/ 71658 h 550356"/>
                <a:gd name="connsiteX3" fmla="*/ 984001 w 1886401"/>
                <a:gd name="connsiteY3" fmla="*/ 4458 h 550356"/>
                <a:gd name="connsiteX4" fmla="*/ 1228801 w 1886401"/>
                <a:gd name="connsiteY4" fmla="*/ 28458 h 550356"/>
                <a:gd name="connsiteX5" fmla="*/ 1524001 w 1886401"/>
                <a:gd name="connsiteY5" fmla="*/ 206058 h 550356"/>
                <a:gd name="connsiteX6" fmla="*/ 1886401 w 1886401"/>
                <a:gd name="connsiteY6" fmla="*/ 522858 h 550356"/>
                <a:gd name="connsiteX7" fmla="*/ 0 w 1886401"/>
                <a:gd name="connsiteY7" fmla="*/ 546857 h 550356"/>
                <a:gd name="connsiteX0" fmla="*/ 0 w 1888470"/>
                <a:gd name="connsiteY0" fmla="*/ 546857 h 566855"/>
                <a:gd name="connsiteX1" fmla="*/ 427201 w 1888470"/>
                <a:gd name="connsiteY1" fmla="*/ 230058 h 566855"/>
                <a:gd name="connsiteX2" fmla="*/ 698401 w 1888470"/>
                <a:gd name="connsiteY2" fmla="*/ 71658 h 566855"/>
                <a:gd name="connsiteX3" fmla="*/ 984001 w 1888470"/>
                <a:gd name="connsiteY3" fmla="*/ 4458 h 566855"/>
                <a:gd name="connsiteX4" fmla="*/ 1228801 w 1888470"/>
                <a:gd name="connsiteY4" fmla="*/ 28458 h 566855"/>
                <a:gd name="connsiteX5" fmla="*/ 1524001 w 1888470"/>
                <a:gd name="connsiteY5" fmla="*/ 206058 h 566855"/>
                <a:gd name="connsiteX6" fmla="*/ 1886401 w 1888470"/>
                <a:gd name="connsiteY6" fmla="*/ 522858 h 566855"/>
                <a:gd name="connsiteX7" fmla="*/ 1465373 w 1888470"/>
                <a:gd name="connsiteY7" fmla="*/ 531581 h 566855"/>
                <a:gd name="connsiteX8" fmla="*/ 0 w 1888470"/>
                <a:gd name="connsiteY8" fmla="*/ 546857 h 566855"/>
                <a:gd name="connsiteX0" fmla="*/ 61060 w 1949530"/>
                <a:gd name="connsiteY0" fmla="*/ 546857 h 575858"/>
                <a:gd name="connsiteX1" fmla="*/ 488261 w 1949530"/>
                <a:gd name="connsiteY1" fmla="*/ 230058 h 575858"/>
                <a:gd name="connsiteX2" fmla="*/ 759461 w 1949530"/>
                <a:gd name="connsiteY2" fmla="*/ 71658 h 575858"/>
                <a:gd name="connsiteX3" fmla="*/ 1045061 w 1949530"/>
                <a:gd name="connsiteY3" fmla="*/ 4458 h 575858"/>
                <a:gd name="connsiteX4" fmla="*/ 1289861 w 1949530"/>
                <a:gd name="connsiteY4" fmla="*/ 28458 h 575858"/>
                <a:gd name="connsiteX5" fmla="*/ 1585061 w 1949530"/>
                <a:gd name="connsiteY5" fmla="*/ 206058 h 575858"/>
                <a:gd name="connsiteX6" fmla="*/ 1947461 w 1949530"/>
                <a:gd name="connsiteY6" fmla="*/ 522858 h 575858"/>
                <a:gd name="connsiteX7" fmla="*/ 61060 w 1949530"/>
                <a:gd name="connsiteY7" fmla="*/ 546857 h 575858"/>
                <a:gd name="connsiteX0" fmla="*/ 0 w 1888470"/>
                <a:gd name="connsiteY0" fmla="*/ 546857 h 575858"/>
                <a:gd name="connsiteX1" fmla="*/ 427201 w 1888470"/>
                <a:gd name="connsiteY1" fmla="*/ 230058 h 575858"/>
                <a:gd name="connsiteX2" fmla="*/ 698401 w 1888470"/>
                <a:gd name="connsiteY2" fmla="*/ 71658 h 575858"/>
                <a:gd name="connsiteX3" fmla="*/ 984001 w 1888470"/>
                <a:gd name="connsiteY3" fmla="*/ 4458 h 575858"/>
                <a:gd name="connsiteX4" fmla="*/ 1228801 w 1888470"/>
                <a:gd name="connsiteY4" fmla="*/ 28458 h 575858"/>
                <a:gd name="connsiteX5" fmla="*/ 1524001 w 1888470"/>
                <a:gd name="connsiteY5" fmla="*/ 206058 h 575858"/>
                <a:gd name="connsiteX6" fmla="*/ 1886401 w 1888470"/>
                <a:gd name="connsiteY6" fmla="*/ 522858 h 575858"/>
                <a:gd name="connsiteX7" fmla="*/ 0 w 1888470"/>
                <a:gd name="connsiteY7" fmla="*/ 546857 h 575858"/>
                <a:gd name="connsiteX0" fmla="*/ 0 w 1888470"/>
                <a:gd name="connsiteY0" fmla="*/ 546857 h 556557"/>
                <a:gd name="connsiteX1" fmla="*/ 427201 w 1888470"/>
                <a:gd name="connsiteY1" fmla="*/ 230058 h 556557"/>
                <a:gd name="connsiteX2" fmla="*/ 698401 w 1888470"/>
                <a:gd name="connsiteY2" fmla="*/ 71658 h 556557"/>
                <a:gd name="connsiteX3" fmla="*/ 984001 w 1888470"/>
                <a:gd name="connsiteY3" fmla="*/ 4458 h 556557"/>
                <a:gd name="connsiteX4" fmla="*/ 1228801 w 1888470"/>
                <a:gd name="connsiteY4" fmla="*/ 28458 h 556557"/>
                <a:gd name="connsiteX5" fmla="*/ 1524001 w 1888470"/>
                <a:gd name="connsiteY5" fmla="*/ 206058 h 556557"/>
                <a:gd name="connsiteX6" fmla="*/ 1886401 w 1888470"/>
                <a:gd name="connsiteY6" fmla="*/ 522858 h 556557"/>
                <a:gd name="connsiteX7" fmla="*/ 0 w 1888470"/>
                <a:gd name="connsiteY7" fmla="*/ 546857 h 556557"/>
                <a:gd name="connsiteX0" fmla="*/ 0 w 1886401"/>
                <a:gd name="connsiteY0" fmla="*/ 546857 h 556557"/>
                <a:gd name="connsiteX1" fmla="*/ 427201 w 1886401"/>
                <a:gd name="connsiteY1" fmla="*/ 230058 h 556557"/>
                <a:gd name="connsiteX2" fmla="*/ 698401 w 1886401"/>
                <a:gd name="connsiteY2" fmla="*/ 71658 h 556557"/>
                <a:gd name="connsiteX3" fmla="*/ 984001 w 1886401"/>
                <a:gd name="connsiteY3" fmla="*/ 4458 h 556557"/>
                <a:gd name="connsiteX4" fmla="*/ 1228801 w 1886401"/>
                <a:gd name="connsiteY4" fmla="*/ 28458 h 556557"/>
                <a:gd name="connsiteX5" fmla="*/ 1524001 w 1886401"/>
                <a:gd name="connsiteY5" fmla="*/ 206058 h 556557"/>
                <a:gd name="connsiteX6" fmla="*/ 1886401 w 1886401"/>
                <a:gd name="connsiteY6" fmla="*/ 522858 h 556557"/>
                <a:gd name="connsiteX7" fmla="*/ 0 w 1886401"/>
                <a:gd name="connsiteY7" fmla="*/ 546857 h 556557"/>
                <a:gd name="connsiteX0" fmla="*/ 0 w 1886401"/>
                <a:gd name="connsiteY0" fmla="*/ 546857 h 546882"/>
                <a:gd name="connsiteX1" fmla="*/ 427201 w 1886401"/>
                <a:gd name="connsiteY1" fmla="*/ 230058 h 546882"/>
                <a:gd name="connsiteX2" fmla="*/ 698401 w 1886401"/>
                <a:gd name="connsiteY2" fmla="*/ 71658 h 546882"/>
                <a:gd name="connsiteX3" fmla="*/ 984001 w 1886401"/>
                <a:gd name="connsiteY3" fmla="*/ 4458 h 546882"/>
                <a:gd name="connsiteX4" fmla="*/ 1228801 w 1886401"/>
                <a:gd name="connsiteY4" fmla="*/ 28458 h 546882"/>
                <a:gd name="connsiteX5" fmla="*/ 1524001 w 1886401"/>
                <a:gd name="connsiteY5" fmla="*/ 206058 h 546882"/>
                <a:gd name="connsiteX6" fmla="*/ 1886401 w 1886401"/>
                <a:gd name="connsiteY6" fmla="*/ 522858 h 546882"/>
                <a:gd name="connsiteX7" fmla="*/ 0 w 1886401"/>
                <a:gd name="connsiteY7" fmla="*/ 546857 h 546882"/>
                <a:gd name="connsiteX0" fmla="*/ 0 w 1886401"/>
                <a:gd name="connsiteY0" fmla="*/ 546857 h 546922"/>
                <a:gd name="connsiteX1" fmla="*/ 427201 w 1886401"/>
                <a:gd name="connsiteY1" fmla="*/ 230058 h 546922"/>
                <a:gd name="connsiteX2" fmla="*/ 698401 w 1886401"/>
                <a:gd name="connsiteY2" fmla="*/ 71658 h 546922"/>
                <a:gd name="connsiteX3" fmla="*/ 984001 w 1886401"/>
                <a:gd name="connsiteY3" fmla="*/ 4458 h 546922"/>
                <a:gd name="connsiteX4" fmla="*/ 1228801 w 1886401"/>
                <a:gd name="connsiteY4" fmla="*/ 28458 h 546922"/>
                <a:gd name="connsiteX5" fmla="*/ 1524001 w 1886401"/>
                <a:gd name="connsiteY5" fmla="*/ 206058 h 546922"/>
                <a:gd name="connsiteX6" fmla="*/ 1886401 w 1886401"/>
                <a:gd name="connsiteY6" fmla="*/ 522858 h 546922"/>
                <a:gd name="connsiteX7" fmla="*/ 0 w 1886401"/>
                <a:gd name="connsiteY7" fmla="*/ 546857 h 546922"/>
                <a:gd name="connsiteX0" fmla="*/ 0 w 1886401"/>
                <a:gd name="connsiteY0" fmla="*/ 546857 h 546857"/>
                <a:gd name="connsiteX1" fmla="*/ 427201 w 1886401"/>
                <a:gd name="connsiteY1" fmla="*/ 230058 h 546857"/>
                <a:gd name="connsiteX2" fmla="*/ 698401 w 1886401"/>
                <a:gd name="connsiteY2" fmla="*/ 71658 h 546857"/>
                <a:gd name="connsiteX3" fmla="*/ 984001 w 1886401"/>
                <a:gd name="connsiteY3" fmla="*/ 4458 h 546857"/>
                <a:gd name="connsiteX4" fmla="*/ 1228801 w 1886401"/>
                <a:gd name="connsiteY4" fmla="*/ 28458 h 546857"/>
                <a:gd name="connsiteX5" fmla="*/ 1524001 w 1886401"/>
                <a:gd name="connsiteY5" fmla="*/ 206058 h 546857"/>
                <a:gd name="connsiteX6" fmla="*/ 1886401 w 1886401"/>
                <a:gd name="connsiteY6" fmla="*/ 522858 h 546857"/>
                <a:gd name="connsiteX7" fmla="*/ 0 w 1886401"/>
                <a:gd name="connsiteY7" fmla="*/ 546857 h 546857"/>
                <a:gd name="connsiteX0" fmla="*/ 0 w 1862401"/>
                <a:gd name="connsiteY0" fmla="*/ 532457 h 532457"/>
                <a:gd name="connsiteX1" fmla="*/ 403201 w 1862401"/>
                <a:gd name="connsiteY1" fmla="*/ 230058 h 532457"/>
                <a:gd name="connsiteX2" fmla="*/ 674401 w 1862401"/>
                <a:gd name="connsiteY2" fmla="*/ 71658 h 532457"/>
                <a:gd name="connsiteX3" fmla="*/ 960001 w 1862401"/>
                <a:gd name="connsiteY3" fmla="*/ 4458 h 532457"/>
                <a:gd name="connsiteX4" fmla="*/ 1204801 w 1862401"/>
                <a:gd name="connsiteY4" fmla="*/ 28458 h 532457"/>
                <a:gd name="connsiteX5" fmla="*/ 1500001 w 1862401"/>
                <a:gd name="connsiteY5" fmla="*/ 206058 h 532457"/>
                <a:gd name="connsiteX6" fmla="*/ 1862401 w 1862401"/>
                <a:gd name="connsiteY6" fmla="*/ 522858 h 532457"/>
                <a:gd name="connsiteX7" fmla="*/ 0 w 1862401"/>
                <a:gd name="connsiteY7" fmla="*/ 532457 h 532457"/>
                <a:gd name="connsiteX0" fmla="*/ 0 w 1872001"/>
                <a:gd name="connsiteY0" fmla="*/ 532457 h 534858"/>
                <a:gd name="connsiteX1" fmla="*/ 403201 w 1872001"/>
                <a:gd name="connsiteY1" fmla="*/ 230058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2457 h 534858"/>
                <a:gd name="connsiteX1" fmla="*/ 427253 w 1872001"/>
                <a:gd name="connsiteY1" fmla="*/ 259309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2457 h 534858"/>
                <a:gd name="connsiteX1" fmla="*/ 427253 w 1872001"/>
                <a:gd name="connsiteY1" fmla="*/ 259309 h 534858"/>
                <a:gd name="connsiteX2" fmla="*/ 674401 w 1872001"/>
                <a:gd name="connsiteY2" fmla="*/ 71658 h 534858"/>
                <a:gd name="connsiteX3" fmla="*/ 960001 w 1872001"/>
                <a:gd name="connsiteY3" fmla="*/ 4458 h 534858"/>
                <a:gd name="connsiteX4" fmla="*/ 1204801 w 1872001"/>
                <a:gd name="connsiteY4" fmla="*/ 28458 h 534858"/>
                <a:gd name="connsiteX5" fmla="*/ 1500001 w 1872001"/>
                <a:gd name="connsiteY5" fmla="*/ 206058 h 534858"/>
                <a:gd name="connsiteX6" fmla="*/ 1872001 w 1872001"/>
                <a:gd name="connsiteY6" fmla="*/ 534858 h 534858"/>
                <a:gd name="connsiteX7" fmla="*/ 0 w 1872001"/>
                <a:gd name="connsiteY7" fmla="*/ 532457 h 534858"/>
                <a:gd name="connsiteX0" fmla="*/ 0 w 1872001"/>
                <a:gd name="connsiteY0" fmla="*/ 536785 h 539186"/>
                <a:gd name="connsiteX1" fmla="*/ 427253 w 1872001"/>
                <a:gd name="connsiteY1" fmla="*/ 263637 h 539186"/>
                <a:gd name="connsiteX2" fmla="*/ 716492 w 1872001"/>
                <a:gd name="connsiteY2" fmla="*/ 134489 h 539186"/>
                <a:gd name="connsiteX3" fmla="*/ 960001 w 1872001"/>
                <a:gd name="connsiteY3" fmla="*/ 8786 h 539186"/>
                <a:gd name="connsiteX4" fmla="*/ 1204801 w 1872001"/>
                <a:gd name="connsiteY4" fmla="*/ 32786 h 539186"/>
                <a:gd name="connsiteX5" fmla="*/ 1500001 w 1872001"/>
                <a:gd name="connsiteY5" fmla="*/ 210386 h 539186"/>
                <a:gd name="connsiteX6" fmla="*/ 1872001 w 1872001"/>
                <a:gd name="connsiteY6" fmla="*/ 539186 h 539186"/>
                <a:gd name="connsiteX7" fmla="*/ 0 w 1872001"/>
                <a:gd name="connsiteY7" fmla="*/ 536785 h 539186"/>
                <a:gd name="connsiteX0" fmla="*/ 0 w 1872001"/>
                <a:gd name="connsiteY0" fmla="*/ 536785 h 539186"/>
                <a:gd name="connsiteX1" fmla="*/ 427253 w 1872001"/>
                <a:gd name="connsiteY1" fmla="*/ 263637 h 539186"/>
                <a:gd name="connsiteX2" fmla="*/ 716492 w 1872001"/>
                <a:gd name="connsiteY2" fmla="*/ 134489 h 539186"/>
                <a:gd name="connsiteX3" fmla="*/ 960001 w 1872001"/>
                <a:gd name="connsiteY3" fmla="*/ 8786 h 539186"/>
                <a:gd name="connsiteX4" fmla="*/ 1204801 w 1872001"/>
                <a:gd name="connsiteY4" fmla="*/ 32786 h 539186"/>
                <a:gd name="connsiteX5" fmla="*/ 1500001 w 1872001"/>
                <a:gd name="connsiteY5" fmla="*/ 210386 h 539186"/>
                <a:gd name="connsiteX6" fmla="*/ 1872001 w 1872001"/>
                <a:gd name="connsiteY6" fmla="*/ 539186 h 539186"/>
                <a:gd name="connsiteX7" fmla="*/ 0 w 1872001"/>
                <a:gd name="connsiteY7" fmla="*/ 536785 h 539186"/>
                <a:gd name="connsiteX0" fmla="*/ 0 w 1872001"/>
                <a:gd name="connsiteY0" fmla="*/ 511225 h 513626"/>
                <a:gd name="connsiteX1" fmla="*/ 427253 w 1872001"/>
                <a:gd name="connsiteY1" fmla="*/ 238077 h 513626"/>
                <a:gd name="connsiteX2" fmla="*/ 716492 w 1872001"/>
                <a:gd name="connsiteY2" fmla="*/ 108929 h 513626"/>
                <a:gd name="connsiteX3" fmla="*/ 972027 w 1872001"/>
                <a:gd name="connsiteY3" fmla="*/ 41729 h 513626"/>
                <a:gd name="connsiteX4" fmla="*/ 1204801 w 1872001"/>
                <a:gd name="connsiteY4" fmla="*/ 7226 h 513626"/>
                <a:gd name="connsiteX5" fmla="*/ 1500001 w 1872001"/>
                <a:gd name="connsiteY5" fmla="*/ 184826 h 513626"/>
                <a:gd name="connsiteX6" fmla="*/ 1872001 w 1872001"/>
                <a:gd name="connsiteY6" fmla="*/ 513626 h 513626"/>
                <a:gd name="connsiteX7" fmla="*/ 0 w 1872001"/>
                <a:gd name="connsiteY7" fmla="*/ 511225 h 513626"/>
                <a:gd name="connsiteX0" fmla="*/ 0 w 1872001"/>
                <a:gd name="connsiteY0" fmla="*/ 510127 h 512528"/>
                <a:gd name="connsiteX1" fmla="*/ 427253 w 1872001"/>
                <a:gd name="connsiteY1" fmla="*/ 236979 h 512528"/>
                <a:gd name="connsiteX2" fmla="*/ 716492 w 1872001"/>
                <a:gd name="connsiteY2" fmla="*/ 107831 h 512528"/>
                <a:gd name="connsiteX3" fmla="*/ 972027 w 1872001"/>
                <a:gd name="connsiteY3" fmla="*/ 40631 h 512528"/>
                <a:gd name="connsiteX4" fmla="*/ 1204801 w 1872001"/>
                <a:gd name="connsiteY4" fmla="*/ 6128 h 512528"/>
                <a:gd name="connsiteX5" fmla="*/ 1500001 w 1872001"/>
                <a:gd name="connsiteY5" fmla="*/ 183728 h 512528"/>
                <a:gd name="connsiteX6" fmla="*/ 1872001 w 1872001"/>
                <a:gd name="connsiteY6" fmla="*/ 512528 h 512528"/>
                <a:gd name="connsiteX7" fmla="*/ 0 w 1872001"/>
                <a:gd name="connsiteY7" fmla="*/ 510127 h 512528"/>
                <a:gd name="connsiteX0" fmla="*/ 0 w 1872001"/>
                <a:gd name="connsiteY0" fmla="*/ 473725 h 476126"/>
                <a:gd name="connsiteX1" fmla="*/ 427253 w 1872001"/>
                <a:gd name="connsiteY1" fmla="*/ 200577 h 476126"/>
                <a:gd name="connsiteX2" fmla="*/ 716492 w 1872001"/>
                <a:gd name="connsiteY2" fmla="*/ 71429 h 476126"/>
                <a:gd name="connsiteX3" fmla="*/ 972027 w 1872001"/>
                <a:gd name="connsiteY3" fmla="*/ 4229 h 476126"/>
                <a:gd name="connsiteX4" fmla="*/ 1198788 w 1872001"/>
                <a:gd name="connsiteY4" fmla="*/ 22378 h 476126"/>
                <a:gd name="connsiteX5" fmla="*/ 1500001 w 1872001"/>
                <a:gd name="connsiteY5" fmla="*/ 147326 h 476126"/>
                <a:gd name="connsiteX6" fmla="*/ 1872001 w 1872001"/>
                <a:gd name="connsiteY6" fmla="*/ 476126 h 476126"/>
                <a:gd name="connsiteX7" fmla="*/ 0 w 1872001"/>
                <a:gd name="connsiteY7" fmla="*/ 473725 h 476126"/>
                <a:gd name="connsiteX0" fmla="*/ 0 w 1896053"/>
                <a:gd name="connsiteY0" fmla="*/ 473725 h 473725"/>
                <a:gd name="connsiteX1" fmla="*/ 427253 w 1896053"/>
                <a:gd name="connsiteY1" fmla="*/ 200577 h 473725"/>
                <a:gd name="connsiteX2" fmla="*/ 716492 w 1896053"/>
                <a:gd name="connsiteY2" fmla="*/ 71429 h 473725"/>
                <a:gd name="connsiteX3" fmla="*/ 972027 w 1896053"/>
                <a:gd name="connsiteY3" fmla="*/ 4229 h 473725"/>
                <a:gd name="connsiteX4" fmla="*/ 1198788 w 1896053"/>
                <a:gd name="connsiteY4" fmla="*/ 22378 h 473725"/>
                <a:gd name="connsiteX5" fmla="*/ 1500001 w 1896053"/>
                <a:gd name="connsiteY5" fmla="*/ 147326 h 473725"/>
                <a:gd name="connsiteX6" fmla="*/ 1896053 w 1896053"/>
                <a:gd name="connsiteY6" fmla="*/ 464426 h 473725"/>
                <a:gd name="connsiteX7" fmla="*/ 0 w 1896053"/>
                <a:gd name="connsiteY7" fmla="*/ 473725 h 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053" h="473725">
                  <a:moveTo>
                    <a:pt x="0" y="473725"/>
                  </a:moveTo>
                  <a:cubicBezTo>
                    <a:pt x="229600" y="304925"/>
                    <a:pt x="307838" y="267626"/>
                    <a:pt x="427253" y="200577"/>
                  </a:cubicBezTo>
                  <a:cubicBezTo>
                    <a:pt x="546668" y="133528"/>
                    <a:pt x="625696" y="104154"/>
                    <a:pt x="716492" y="71429"/>
                  </a:cubicBezTo>
                  <a:cubicBezTo>
                    <a:pt x="807288" y="38704"/>
                    <a:pt x="891644" y="12404"/>
                    <a:pt x="972027" y="4229"/>
                  </a:cubicBezTo>
                  <a:cubicBezTo>
                    <a:pt x="1052410" y="-3946"/>
                    <a:pt x="1110792" y="-1472"/>
                    <a:pt x="1198788" y="22378"/>
                  </a:cubicBezTo>
                  <a:cubicBezTo>
                    <a:pt x="1286784" y="46228"/>
                    <a:pt x="1391601" y="64926"/>
                    <a:pt x="1500001" y="147326"/>
                  </a:cubicBezTo>
                  <a:cubicBezTo>
                    <a:pt x="1608401" y="229726"/>
                    <a:pt x="1833824" y="409372"/>
                    <a:pt x="1896053" y="464426"/>
                  </a:cubicBezTo>
                  <a:lnTo>
                    <a:pt x="0" y="473725"/>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21"/>
            <p:cNvSpPr/>
            <p:nvPr/>
          </p:nvSpPr>
          <p:spPr>
            <a:xfrm>
              <a:off x="1557472" y="3798006"/>
              <a:ext cx="6359752" cy="1892602"/>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7488454"/>
                <a:gd name="connsiteY0" fmla="*/ 2029303 h 2327112"/>
                <a:gd name="connsiteX1" fmla="*/ 1318661 w 7488454"/>
                <a:gd name="connsiteY1" fmla="*/ 1827173 h 2327112"/>
                <a:gd name="connsiteX2" fmla="*/ 2762450 w 7488454"/>
                <a:gd name="connsiteY2" fmla="*/ 1018651 h 2327112"/>
                <a:gd name="connsiteX3" fmla="*/ 4167739 w 7488454"/>
                <a:gd name="connsiteY3" fmla="*/ 255998 h 2327112"/>
                <a:gd name="connsiteX4" fmla="*/ 5853742 w 7488454"/>
                <a:gd name="connsiteY4" fmla="*/ 438 h 2327112"/>
                <a:gd name="connsiteX5" fmla="*/ 7488454 w 7488454"/>
                <a:gd name="connsiteY5" fmla="*/ 2327090 h 2327112"/>
                <a:gd name="connsiteX0" fmla="*/ 0 w 7488454"/>
                <a:gd name="connsiteY0" fmla="*/ 1785562 h 2083377"/>
                <a:gd name="connsiteX1" fmla="*/ 1318661 w 7488454"/>
                <a:gd name="connsiteY1" fmla="*/ 1583432 h 2083377"/>
                <a:gd name="connsiteX2" fmla="*/ 2762450 w 7488454"/>
                <a:gd name="connsiteY2" fmla="*/ 774910 h 2083377"/>
                <a:gd name="connsiteX3" fmla="*/ 4167739 w 7488454"/>
                <a:gd name="connsiteY3" fmla="*/ 12257 h 2083377"/>
                <a:gd name="connsiteX4" fmla="*/ 5651611 w 7488454"/>
                <a:gd name="connsiteY4" fmla="*/ 269510 h 2083377"/>
                <a:gd name="connsiteX5" fmla="*/ 7488454 w 7488454"/>
                <a:gd name="connsiteY5" fmla="*/ 2083349 h 2083377"/>
                <a:gd name="connsiteX0" fmla="*/ 0 w 7488454"/>
                <a:gd name="connsiteY0" fmla="*/ 1785562 h 2083381"/>
                <a:gd name="connsiteX1" fmla="*/ 1318661 w 7488454"/>
                <a:gd name="connsiteY1" fmla="*/ 1583432 h 2083381"/>
                <a:gd name="connsiteX2" fmla="*/ 2762450 w 7488454"/>
                <a:gd name="connsiteY2" fmla="*/ 774910 h 2083381"/>
                <a:gd name="connsiteX3" fmla="*/ 4167739 w 7488454"/>
                <a:gd name="connsiteY3" fmla="*/ 12257 h 2083381"/>
                <a:gd name="connsiteX4" fmla="*/ 5651611 w 7488454"/>
                <a:gd name="connsiteY4" fmla="*/ 269510 h 2083381"/>
                <a:gd name="connsiteX5" fmla="*/ 7488454 w 7488454"/>
                <a:gd name="connsiteY5" fmla="*/ 2083349 h 2083381"/>
                <a:gd name="connsiteX0" fmla="*/ 0 w 7488454"/>
                <a:gd name="connsiteY0" fmla="*/ 1795125 h 2092944"/>
                <a:gd name="connsiteX1" fmla="*/ 1318661 w 7488454"/>
                <a:gd name="connsiteY1" fmla="*/ 1592995 h 2092944"/>
                <a:gd name="connsiteX2" fmla="*/ 2762450 w 7488454"/>
                <a:gd name="connsiteY2" fmla="*/ 784473 h 2092944"/>
                <a:gd name="connsiteX3" fmla="*/ 4167739 w 7488454"/>
                <a:gd name="connsiteY3" fmla="*/ 21820 h 2092944"/>
                <a:gd name="connsiteX4" fmla="*/ 5651611 w 7488454"/>
                <a:gd name="connsiteY4" fmla="*/ 279073 h 2092944"/>
                <a:gd name="connsiteX5" fmla="*/ 7488454 w 7488454"/>
                <a:gd name="connsiteY5" fmla="*/ 2092912 h 2092944"/>
                <a:gd name="connsiteX0" fmla="*/ 0 w 7488454"/>
                <a:gd name="connsiteY0" fmla="*/ 1795125 h 2092945"/>
                <a:gd name="connsiteX1" fmla="*/ 1318661 w 7488454"/>
                <a:gd name="connsiteY1" fmla="*/ 1592995 h 2092945"/>
                <a:gd name="connsiteX2" fmla="*/ 2762450 w 7488454"/>
                <a:gd name="connsiteY2" fmla="*/ 784473 h 2092945"/>
                <a:gd name="connsiteX3" fmla="*/ 4167739 w 7488454"/>
                <a:gd name="connsiteY3" fmla="*/ 21820 h 2092945"/>
                <a:gd name="connsiteX4" fmla="*/ 5651611 w 7488454"/>
                <a:gd name="connsiteY4" fmla="*/ 279073 h 2092945"/>
                <a:gd name="connsiteX5" fmla="*/ 7488454 w 7488454"/>
                <a:gd name="connsiteY5" fmla="*/ 2092912 h 2092945"/>
                <a:gd name="connsiteX0" fmla="*/ 0 w 7488454"/>
                <a:gd name="connsiteY0" fmla="*/ 1799624 h 2097444"/>
                <a:gd name="connsiteX1" fmla="*/ 1318661 w 7488454"/>
                <a:gd name="connsiteY1" fmla="*/ 1597494 h 2097444"/>
                <a:gd name="connsiteX2" fmla="*/ 2762450 w 7488454"/>
                <a:gd name="connsiteY2" fmla="*/ 788972 h 2097444"/>
                <a:gd name="connsiteX3" fmla="*/ 4167739 w 7488454"/>
                <a:gd name="connsiteY3" fmla="*/ 26319 h 2097444"/>
                <a:gd name="connsiteX4" fmla="*/ 5651611 w 7488454"/>
                <a:gd name="connsiteY4" fmla="*/ 283572 h 2097444"/>
                <a:gd name="connsiteX5" fmla="*/ 7488454 w 7488454"/>
                <a:gd name="connsiteY5" fmla="*/ 2097411 h 2097444"/>
                <a:gd name="connsiteX0" fmla="*/ 0 w 7488454"/>
                <a:gd name="connsiteY0" fmla="*/ 1751102 h 2048922"/>
                <a:gd name="connsiteX1" fmla="*/ 1318661 w 7488454"/>
                <a:gd name="connsiteY1" fmla="*/ 1548972 h 2048922"/>
                <a:gd name="connsiteX2" fmla="*/ 2762450 w 7488454"/>
                <a:gd name="connsiteY2" fmla="*/ 740450 h 2048922"/>
                <a:gd name="connsiteX3" fmla="*/ 4302492 w 7488454"/>
                <a:gd name="connsiteY3" fmla="*/ 34776 h 2048922"/>
                <a:gd name="connsiteX4" fmla="*/ 5651611 w 7488454"/>
                <a:gd name="connsiteY4" fmla="*/ 235050 h 2048922"/>
                <a:gd name="connsiteX5" fmla="*/ 7488454 w 7488454"/>
                <a:gd name="connsiteY5" fmla="*/ 2048889 h 2048922"/>
                <a:gd name="connsiteX0" fmla="*/ 0 w 7488454"/>
                <a:gd name="connsiteY0" fmla="*/ 1740376 h 2038197"/>
                <a:gd name="connsiteX1" fmla="*/ 1318661 w 7488454"/>
                <a:gd name="connsiteY1" fmla="*/ 1538246 h 2038197"/>
                <a:gd name="connsiteX2" fmla="*/ 2762450 w 7488454"/>
                <a:gd name="connsiteY2" fmla="*/ 729724 h 2038197"/>
                <a:gd name="connsiteX3" fmla="*/ 4302492 w 7488454"/>
                <a:gd name="connsiteY3" fmla="*/ 24050 h 2038197"/>
                <a:gd name="connsiteX4" fmla="*/ 5584234 w 7488454"/>
                <a:gd name="connsiteY4" fmla="*/ 273164 h 2038197"/>
                <a:gd name="connsiteX5" fmla="*/ 7488454 w 7488454"/>
                <a:gd name="connsiteY5" fmla="*/ 2038163 h 2038197"/>
                <a:gd name="connsiteX0" fmla="*/ 0 w 7488454"/>
                <a:gd name="connsiteY0" fmla="*/ 1747910 h 2045731"/>
                <a:gd name="connsiteX1" fmla="*/ 1318661 w 7488454"/>
                <a:gd name="connsiteY1" fmla="*/ 1545780 h 2045731"/>
                <a:gd name="connsiteX2" fmla="*/ 2762450 w 7488454"/>
                <a:gd name="connsiteY2" fmla="*/ 737258 h 2045731"/>
                <a:gd name="connsiteX3" fmla="*/ 4302492 w 7488454"/>
                <a:gd name="connsiteY3" fmla="*/ 31584 h 2045731"/>
                <a:gd name="connsiteX4" fmla="*/ 5584234 w 7488454"/>
                <a:gd name="connsiteY4" fmla="*/ 280698 h 2045731"/>
                <a:gd name="connsiteX5" fmla="*/ 7488454 w 7488454"/>
                <a:gd name="connsiteY5" fmla="*/ 2045697 h 2045731"/>
                <a:gd name="connsiteX0" fmla="*/ 0 w 7488454"/>
                <a:gd name="connsiteY0" fmla="*/ 1747910 h 2045732"/>
                <a:gd name="connsiteX1" fmla="*/ 1318661 w 7488454"/>
                <a:gd name="connsiteY1" fmla="*/ 1545780 h 2045732"/>
                <a:gd name="connsiteX2" fmla="*/ 2762450 w 7488454"/>
                <a:gd name="connsiteY2" fmla="*/ 737258 h 2045732"/>
                <a:gd name="connsiteX3" fmla="*/ 4302492 w 7488454"/>
                <a:gd name="connsiteY3" fmla="*/ 31584 h 2045732"/>
                <a:gd name="connsiteX4" fmla="*/ 5584234 w 7488454"/>
                <a:gd name="connsiteY4" fmla="*/ 280698 h 2045732"/>
                <a:gd name="connsiteX5" fmla="*/ 7488454 w 7488454"/>
                <a:gd name="connsiteY5" fmla="*/ 2045697 h 2045732"/>
                <a:gd name="connsiteX0" fmla="*/ 0 w 7488454"/>
                <a:gd name="connsiteY0" fmla="*/ 1762355 h 2060177"/>
                <a:gd name="connsiteX1" fmla="*/ 1318661 w 7488454"/>
                <a:gd name="connsiteY1" fmla="*/ 1560225 h 2060177"/>
                <a:gd name="connsiteX2" fmla="*/ 2762450 w 7488454"/>
                <a:gd name="connsiteY2" fmla="*/ 751703 h 2060177"/>
                <a:gd name="connsiteX3" fmla="*/ 4302492 w 7488454"/>
                <a:gd name="connsiteY3" fmla="*/ 46029 h 2060177"/>
                <a:gd name="connsiteX4" fmla="*/ 5584234 w 7488454"/>
                <a:gd name="connsiteY4" fmla="*/ 295143 h 2060177"/>
                <a:gd name="connsiteX5" fmla="*/ 7488454 w 7488454"/>
                <a:gd name="connsiteY5" fmla="*/ 2060142 h 2060177"/>
                <a:gd name="connsiteX0" fmla="*/ 0 w 7719460"/>
                <a:gd name="connsiteY0" fmla="*/ 1762355 h 1762355"/>
                <a:gd name="connsiteX1" fmla="*/ 1318661 w 7719460"/>
                <a:gd name="connsiteY1" fmla="*/ 1560225 h 1762355"/>
                <a:gd name="connsiteX2" fmla="*/ 2762450 w 7719460"/>
                <a:gd name="connsiteY2" fmla="*/ 751703 h 1762355"/>
                <a:gd name="connsiteX3" fmla="*/ 4302492 w 7719460"/>
                <a:gd name="connsiteY3" fmla="*/ 46029 h 1762355"/>
                <a:gd name="connsiteX4" fmla="*/ 5584234 w 7719460"/>
                <a:gd name="connsiteY4" fmla="*/ 295143 h 1762355"/>
                <a:gd name="connsiteX5" fmla="*/ 7719460 w 7719460"/>
                <a:gd name="connsiteY5" fmla="*/ 1655884 h 1762355"/>
                <a:gd name="connsiteX0" fmla="*/ 0 w 6400799"/>
                <a:gd name="connsiteY0" fmla="*/ 1560225 h 1655933"/>
                <a:gd name="connsiteX1" fmla="*/ 1443789 w 6400799"/>
                <a:gd name="connsiteY1" fmla="*/ 751703 h 1655933"/>
                <a:gd name="connsiteX2" fmla="*/ 2983831 w 6400799"/>
                <a:gd name="connsiteY2" fmla="*/ 46029 h 1655933"/>
                <a:gd name="connsiteX3" fmla="*/ 4265573 w 6400799"/>
                <a:gd name="connsiteY3" fmla="*/ 295143 h 1655933"/>
                <a:gd name="connsiteX4" fmla="*/ 6400799 w 6400799"/>
                <a:gd name="connsiteY4" fmla="*/ 1655884 h 1655933"/>
                <a:gd name="connsiteX0" fmla="*/ 0 w 6836942"/>
                <a:gd name="connsiteY0" fmla="*/ 1649298 h 1655933"/>
                <a:gd name="connsiteX1" fmla="*/ 1879932 w 6836942"/>
                <a:gd name="connsiteY1" fmla="*/ 751703 h 1655933"/>
                <a:gd name="connsiteX2" fmla="*/ 3419974 w 6836942"/>
                <a:gd name="connsiteY2" fmla="*/ 46029 h 1655933"/>
                <a:gd name="connsiteX3" fmla="*/ 4701716 w 6836942"/>
                <a:gd name="connsiteY3" fmla="*/ 295143 h 1655933"/>
                <a:gd name="connsiteX4" fmla="*/ 6836942 w 6836942"/>
                <a:gd name="connsiteY4" fmla="*/ 1655884 h 1655933"/>
                <a:gd name="connsiteX0" fmla="*/ 0 w 6836942"/>
                <a:gd name="connsiteY0" fmla="*/ 1649298 h 1655933"/>
                <a:gd name="connsiteX1" fmla="*/ 1255435 w 6836942"/>
                <a:gd name="connsiteY1" fmla="*/ 1147171 h 1655933"/>
                <a:gd name="connsiteX2" fmla="*/ 1879932 w 6836942"/>
                <a:gd name="connsiteY2" fmla="*/ 751703 h 1655933"/>
                <a:gd name="connsiteX3" fmla="*/ 3419974 w 6836942"/>
                <a:gd name="connsiteY3" fmla="*/ 46029 h 1655933"/>
                <a:gd name="connsiteX4" fmla="*/ 4701716 w 6836942"/>
                <a:gd name="connsiteY4" fmla="*/ 295143 h 1655933"/>
                <a:gd name="connsiteX5" fmla="*/ 6836942 w 6836942"/>
                <a:gd name="connsiteY5" fmla="*/ 1655884 h 1655933"/>
                <a:gd name="connsiteX0" fmla="*/ 0 w 6836942"/>
                <a:gd name="connsiteY0" fmla="*/ 1650819 h 1657454"/>
                <a:gd name="connsiteX1" fmla="*/ 1255435 w 6836942"/>
                <a:gd name="connsiteY1" fmla="*/ 1148692 h 1657454"/>
                <a:gd name="connsiteX2" fmla="*/ 1939795 w 6836942"/>
                <a:gd name="connsiteY2" fmla="*/ 773779 h 1657454"/>
                <a:gd name="connsiteX3" fmla="*/ 3419974 w 6836942"/>
                <a:gd name="connsiteY3" fmla="*/ 47550 h 1657454"/>
                <a:gd name="connsiteX4" fmla="*/ 4701716 w 6836942"/>
                <a:gd name="connsiteY4" fmla="*/ 296664 h 1657454"/>
                <a:gd name="connsiteX5" fmla="*/ 6836942 w 6836942"/>
                <a:gd name="connsiteY5" fmla="*/ 1657405 h 1657454"/>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63132 h 1569767"/>
                <a:gd name="connsiteX1" fmla="*/ 1255435 w 6836942"/>
                <a:gd name="connsiteY1" fmla="*/ 1061005 h 1569767"/>
                <a:gd name="connsiteX2" fmla="*/ 1939795 w 6836942"/>
                <a:gd name="connsiteY2" fmla="*/ 686092 h 1569767"/>
                <a:gd name="connsiteX3" fmla="*/ 3441344 w 6836942"/>
                <a:gd name="connsiteY3" fmla="*/ 59813 h 1569767"/>
                <a:gd name="connsiteX4" fmla="*/ 4701716 w 6836942"/>
                <a:gd name="connsiteY4" fmla="*/ 208977 h 1569767"/>
                <a:gd name="connsiteX5" fmla="*/ 6836942 w 6836942"/>
                <a:gd name="connsiteY5" fmla="*/ 1569718 h 1569767"/>
                <a:gd name="connsiteX0" fmla="*/ 0 w 6836942"/>
                <a:gd name="connsiteY0" fmla="*/ 1563132 h 1569765"/>
                <a:gd name="connsiteX1" fmla="*/ 1255435 w 6836942"/>
                <a:gd name="connsiteY1" fmla="*/ 1061005 h 1569765"/>
                <a:gd name="connsiteX2" fmla="*/ 1939795 w 6836942"/>
                <a:gd name="connsiteY2" fmla="*/ 686092 h 1569765"/>
                <a:gd name="connsiteX3" fmla="*/ 3441344 w 6836942"/>
                <a:gd name="connsiteY3" fmla="*/ 59813 h 1569765"/>
                <a:gd name="connsiteX4" fmla="*/ 4701716 w 6836942"/>
                <a:gd name="connsiteY4" fmla="*/ 208977 h 1569765"/>
                <a:gd name="connsiteX5" fmla="*/ 6836942 w 6836942"/>
                <a:gd name="connsiteY5" fmla="*/ 1569718 h 1569765"/>
                <a:gd name="connsiteX0" fmla="*/ 0 w 6836942"/>
                <a:gd name="connsiteY0" fmla="*/ 1579401 h 1586034"/>
                <a:gd name="connsiteX1" fmla="*/ 1255435 w 6836942"/>
                <a:gd name="connsiteY1" fmla="*/ 1077274 h 1586034"/>
                <a:gd name="connsiteX2" fmla="*/ 1939795 w 6836942"/>
                <a:gd name="connsiteY2" fmla="*/ 702361 h 1586034"/>
                <a:gd name="connsiteX3" fmla="*/ 3441344 w 6836942"/>
                <a:gd name="connsiteY3" fmla="*/ 51095 h 1586034"/>
                <a:gd name="connsiteX4" fmla="*/ 4701716 w 6836942"/>
                <a:gd name="connsiteY4" fmla="*/ 225246 h 1586034"/>
                <a:gd name="connsiteX5" fmla="*/ 6836942 w 6836942"/>
                <a:gd name="connsiteY5" fmla="*/ 1585987 h 158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942" h="1586034">
                  <a:moveTo>
                    <a:pt x="0" y="1579401"/>
                  </a:moveTo>
                  <a:cubicBezTo>
                    <a:pt x="202112" y="1484293"/>
                    <a:pt x="942113" y="1226873"/>
                    <a:pt x="1255435" y="1077274"/>
                  </a:cubicBezTo>
                  <a:cubicBezTo>
                    <a:pt x="1568757" y="927675"/>
                    <a:pt x="1575477" y="873391"/>
                    <a:pt x="1939795" y="702361"/>
                  </a:cubicBezTo>
                  <a:cubicBezTo>
                    <a:pt x="2304113" y="531331"/>
                    <a:pt x="2981024" y="130614"/>
                    <a:pt x="3441344" y="51095"/>
                  </a:cubicBezTo>
                  <a:cubicBezTo>
                    <a:pt x="3901664" y="-28424"/>
                    <a:pt x="4084699" y="-44974"/>
                    <a:pt x="4701716" y="225246"/>
                  </a:cubicBezTo>
                  <a:cubicBezTo>
                    <a:pt x="5170117" y="496033"/>
                    <a:pt x="6559677" y="1594352"/>
                    <a:pt x="6836942" y="1585987"/>
                  </a:cubicBezTo>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99FF99"/>
                </a:solidFill>
                <a:effectLst/>
                <a:uLnTx/>
                <a:uFillTx/>
                <a:latin typeface="Calibri"/>
                <a:ea typeface="+mn-ea"/>
                <a:cs typeface="+mn-cs"/>
              </a:endParaRPr>
            </a:p>
          </p:txBody>
        </p:sp>
        <p:sp>
          <p:nvSpPr>
            <p:cNvPr id="23" name="Oval 22"/>
            <p:cNvSpPr>
              <a:spLocks noChangeAspect="1"/>
            </p:cNvSpPr>
            <p:nvPr/>
          </p:nvSpPr>
          <p:spPr>
            <a:xfrm>
              <a:off x="4868291" y="3221553"/>
              <a:ext cx="691027" cy="6910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1</a:t>
              </a:r>
            </a:p>
          </p:txBody>
        </p:sp>
        <p:sp>
          <p:nvSpPr>
            <p:cNvPr id="24" name="Oval 23"/>
            <p:cNvSpPr>
              <a:spLocks noChangeAspect="1"/>
            </p:cNvSpPr>
            <p:nvPr/>
          </p:nvSpPr>
          <p:spPr>
            <a:xfrm>
              <a:off x="4753624" y="4267875"/>
              <a:ext cx="717385" cy="71738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a:t>
              </a:r>
            </a:p>
          </p:txBody>
        </p:sp>
        <p:sp>
          <p:nvSpPr>
            <p:cNvPr id="25" name="Oval 24"/>
            <p:cNvSpPr>
              <a:spLocks noChangeAspect="1"/>
            </p:cNvSpPr>
            <p:nvPr/>
          </p:nvSpPr>
          <p:spPr>
            <a:xfrm>
              <a:off x="3100669" y="4373143"/>
              <a:ext cx="614510" cy="6145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3</a:t>
              </a:r>
            </a:p>
          </p:txBody>
        </p:sp>
      </p:grpSp>
    </p:spTree>
    <p:extLst>
      <p:ext uri="{BB962C8B-B14F-4D97-AF65-F5344CB8AC3E}">
        <p14:creationId xmlns:p14="http://schemas.microsoft.com/office/powerpoint/2010/main" val="4146608703"/>
      </p:ext>
    </p:extLst>
  </p:cSld>
  <p:clrMapOvr>
    <a:masterClrMapping/>
  </p:clrMapOvr>
  <mc:AlternateContent xmlns:mc="http://schemas.openxmlformats.org/markup-compatibility/2006">
    <mc:Choice xmlns:p14="http://schemas.microsoft.com/office/powerpoint/2010/main" Requires="p14">
      <p:transition spd="slow" p14:dur="2000" advTm="187638"/>
    </mc:Choice>
    <mc:Fallback>
      <p:transition spd="slow" advTm="18763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1165012"/>
            <a:ext cx="6631021" cy="4973266"/>
          </a:xfrm>
          <a:prstGeom prst="rect">
            <a:avLst/>
          </a:prstGeom>
        </p:spPr>
      </p:pic>
      <p:sp>
        <p:nvSpPr>
          <p:cNvPr id="2" name="Title 1"/>
          <p:cNvSpPr>
            <a:spLocks noGrp="1"/>
          </p:cNvSpPr>
          <p:nvPr>
            <p:ph type="title"/>
          </p:nvPr>
        </p:nvSpPr>
        <p:spPr/>
        <p:txBody>
          <a:bodyPr/>
          <a:lstStyle/>
          <a:p>
            <a:r>
              <a:rPr lang="en-US" dirty="0" smtClean="0"/>
              <a:t>Scenarios</a:t>
            </a:r>
            <a:r>
              <a:rPr lang="en-US" dirty="0"/>
              <a:t> </a:t>
            </a:r>
            <a:r>
              <a:rPr lang="en-US" dirty="0" smtClean="0"/>
              <a:t>&amp; Strategies</a:t>
            </a:r>
            <a:endParaRPr lang="en-US" dirty="0"/>
          </a:p>
        </p:txBody>
      </p:sp>
      <p:sp>
        <p:nvSpPr>
          <p:cNvPr id="5" name="Rectangle 4"/>
          <p:cNvSpPr/>
          <p:nvPr/>
        </p:nvSpPr>
        <p:spPr>
          <a:xfrm>
            <a:off x="5047160" y="3072434"/>
            <a:ext cx="85241" cy="247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89780" y="3042531"/>
            <a:ext cx="1076385" cy="307777"/>
          </a:xfrm>
          <a:prstGeom prst="rect">
            <a:avLst/>
          </a:prstGeom>
          <a:noFill/>
        </p:spPr>
        <p:txBody>
          <a:bodyPr wrap="none" rtlCol="0">
            <a:spAutoFit/>
          </a:bodyPr>
          <a:lstStyle/>
          <a:p>
            <a:r>
              <a:rPr lang="en-US" sz="1400" dirty="0" smtClean="0">
                <a:solidFill>
                  <a:srgbClr val="0000FF"/>
                </a:solidFill>
              </a:rPr>
              <a:t>Interruption</a:t>
            </a:r>
            <a:endParaRPr lang="en-US" sz="1400" dirty="0">
              <a:solidFill>
                <a:srgbClr val="0000FF"/>
              </a:solidFill>
            </a:endParaRPr>
          </a:p>
        </p:txBody>
      </p:sp>
      <p:cxnSp>
        <p:nvCxnSpPr>
          <p:cNvPr id="8" name="Straight Arrow Connector 7"/>
          <p:cNvCxnSpPr>
            <a:stCxn id="6" idx="1"/>
            <a:endCxn id="5" idx="3"/>
          </p:cNvCxnSpPr>
          <p:nvPr/>
        </p:nvCxnSpPr>
        <p:spPr>
          <a:xfrm flipH="1">
            <a:off x="5188058" y="3455137"/>
            <a:ext cx="151108" cy="29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6521283" y="4513842"/>
            <a:ext cx="5145700" cy="2091176"/>
          </a:xfrm>
        </p:spPr>
        <p:txBody>
          <a:bodyPr/>
          <a:lstStyle/>
          <a:p>
            <a:r>
              <a:rPr lang="en-US" dirty="0" smtClean="0"/>
              <a:t>How much cooling?</a:t>
            </a:r>
          </a:p>
          <a:p>
            <a:r>
              <a:rPr lang="en-US" dirty="0" smtClean="0"/>
              <a:t>Risks from termination, interruption, </a:t>
            </a:r>
            <a:r>
              <a:rPr lang="en-US" dirty="0" err="1" smtClean="0"/>
              <a:t>etc</a:t>
            </a:r>
            <a:r>
              <a:rPr lang="en-US" dirty="0" smtClean="0"/>
              <a:t>?</a:t>
            </a:r>
          </a:p>
          <a:p>
            <a:r>
              <a:rPr lang="en-US" dirty="0" smtClean="0"/>
              <a:t>What latitudes for aerosol injection?</a:t>
            </a:r>
          </a:p>
          <a:p>
            <a:r>
              <a:rPr lang="en-US" dirty="0" smtClean="0"/>
              <a:t>Not yet simulated… more uncoordinated or inconsistent deployment</a:t>
            </a:r>
            <a:endParaRPr lang="en-US" dirty="0"/>
          </a:p>
        </p:txBody>
      </p:sp>
      <p:sp>
        <p:nvSpPr>
          <p:cNvPr id="15" name="TextBox 14"/>
          <p:cNvSpPr txBox="1"/>
          <p:nvPr/>
        </p:nvSpPr>
        <p:spPr>
          <a:xfrm>
            <a:off x="3171050" y="6485324"/>
            <a:ext cx="2995115" cy="369332"/>
          </a:xfrm>
          <a:prstGeom prst="rect">
            <a:avLst/>
          </a:prstGeom>
          <a:noFill/>
        </p:spPr>
        <p:txBody>
          <a:bodyPr wrap="none" rtlCol="0">
            <a:spAutoFit/>
          </a:bodyPr>
          <a:lstStyle/>
          <a:p>
            <a:r>
              <a:rPr lang="en-US" dirty="0" smtClean="0"/>
              <a:t>MacMartin et al., </a:t>
            </a:r>
            <a:r>
              <a:rPr lang="en-US" i="1" dirty="0" smtClean="0"/>
              <a:t>PNAS</a:t>
            </a:r>
            <a:r>
              <a:rPr lang="en-US" dirty="0" smtClean="0"/>
              <a:t>, 2022 </a:t>
            </a:r>
            <a:endParaRPr lang="en-US" dirty="0"/>
          </a:p>
        </p:txBody>
      </p:sp>
      <p:sp>
        <p:nvSpPr>
          <p:cNvPr id="16" name="TextBox 15"/>
          <p:cNvSpPr txBox="1"/>
          <p:nvPr/>
        </p:nvSpPr>
        <p:spPr>
          <a:xfrm>
            <a:off x="9978887" y="6492872"/>
            <a:ext cx="2092624" cy="369332"/>
          </a:xfrm>
          <a:prstGeom prst="rect">
            <a:avLst/>
          </a:prstGeom>
          <a:noFill/>
        </p:spPr>
        <p:txBody>
          <a:bodyPr wrap="none" rtlCol="0">
            <a:spAutoFit/>
          </a:bodyPr>
          <a:lstStyle/>
          <a:p>
            <a:r>
              <a:rPr lang="en-US" dirty="0" smtClean="0"/>
              <a:t>Zhang et al., </a:t>
            </a:r>
            <a:r>
              <a:rPr lang="en-US" i="1" dirty="0" smtClean="0"/>
              <a:t>in prep</a:t>
            </a:r>
            <a:r>
              <a:rPr lang="en-US" dirty="0"/>
              <a:t>.</a:t>
            </a:r>
          </a:p>
        </p:txBody>
      </p:sp>
      <p:grpSp>
        <p:nvGrpSpPr>
          <p:cNvPr id="3" name="Group 2"/>
          <p:cNvGrpSpPr/>
          <p:nvPr/>
        </p:nvGrpSpPr>
        <p:grpSpPr>
          <a:xfrm>
            <a:off x="6521283" y="1210423"/>
            <a:ext cx="5608987" cy="3311833"/>
            <a:chOff x="6514650" y="1202009"/>
            <a:chExt cx="5608987" cy="3311833"/>
          </a:xfrm>
        </p:grpSpPr>
        <p:pic>
          <p:nvPicPr>
            <p:cNvPr id="1026" name="Picture 2" descr="https://lh5.googleusercontent.com/9WGhGiMiq_nMCSm_HmrmfKwbQA7NJuac3BljjLg1juW96pnZB6YiJP7_NKCOJ7_SWF3edSjXZIf99Z8fsX10Fs0B92J5UjHXq3VCHrDTKb2BfFveon6CFiimGOnAJlNDx3UTcGCKRA_Ycw3C4irIyQ0"/>
            <p:cNvPicPr>
              <a:picLocks noChangeAspect="1" noChangeArrowheads="1"/>
            </p:cNvPicPr>
            <p:nvPr/>
          </p:nvPicPr>
          <p:blipFill rotWithShape="1">
            <a:blip r:embed="rId5">
              <a:extLst>
                <a:ext uri="{28A0092B-C50C-407E-A947-70E740481C1C}">
                  <a14:useLocalDpi xmlns:a14="http://schemas.microsoft.com/office/drawing/2010/main" val="0"/>
                </a:ext>
              </a:extLst>
            </a:blip>
            <a:srcRect l="9616" t="6810" r="53522" b="72417"/>
            <a:stretch/>
          </p:blipFill>
          <p:spPr bwMode="auto">
            <a:xfrm>
              <a:off x="6521283" y="1538486"/>
              <a:ext cx="2463750" cy="1470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lh5.googleusercontent.com/9WGhGiMiq_nMCSm_HmrmfKwbQA7NJuac3BljjLg1juW96pnZB6YiJP7_NKCOJ7_SWF3edSjXZIf99Z8fsX10Fs0B92J5UjHXq3VCHrDTKb2BfFveon6CFiimGOnAJlNDx3UTcGCKRA_Ycw3C4irIyQ0"/>
            <p:cNvPicPr>
              <a:picLocks noChangeAspect="1" noChangeArrowheads="1"/>
            </p:cNvPicPr>
            <p:nvPr/>
          </p:nvPicPr>
          <p:blipFill rotWithShape="1">
            <a:blip r:embed="rId5">
              <a:extLst>
                <a:ext uri="{28A0092B-C50C-407E-A947-70E740481C1C}">
                  <a14:useLocalDpi xmlns:a14="http://schemas.microsoft.com/office/drawing/2010/main" val="0"/>
                </a:ext>
              </a:extLst>
            </a:blip>
            <a:srcRect l="9870" t="66975" r="53231" b="13435"/>
            <a:stretch/>
          </p:blipFill>
          <p:spPr bwMode="auto">
            <a:xfrm>
              <a:off x="6527401" y="3127483"/>
              <a:ext cx="2466223" cy="1386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14061" y="1202009"/>
              <a:ext cx="994183" cy="369332"/>
            </a:xfrm>
            <a:prstGeom prst="rect">
              <a:avLst/>
            </a:prstGeom>
            <a:solidFill>
              <a:schemeClr val="bg1"/>
            </a:solidFill>
          </p:spPr>
          <p:txBody>
            <a:bodyPr wrap="none" rtlCol="0">
              <a:spAutoFit/>
            </a:bodyPr>
            <a:lstStyle/>
            <a:p>
              <a:r>
                <a:rPr lang="en-US" dirty="0" smtClean="0"/>
                <a:t>SSP2-4.5</a:t>
              </a:r>
              <a:endParaRPr lang="en-US" dirty="0"/>
            </a:p>
          </p:txBody>
        </p:sp>
        <p:sp>
          <p:nvSpPr>
            <p:cNvPr id="12" name="TextBox 11"/>
            <p:cNvSpPr txBox="1"/>
            <p:nvPr/>
          </p:nvSpPr>
          <p:spPr>
            <a:xfrm>
              <a:off x="9293980" y="1202009"/>
              <a:ext cx="2007537" cy="369332"/>
            </a:xfrm>
            <a:prstGeom prst="rect">
              <a:avLst/>
            </a:prstGeom>
            <a:solidFill>
              <a:schemeClr val="bg1"/>
            </a:solidFill>
          </p:spPr>
          <p:txBody>
            <a:bodyPr wrap="none" rtlCol="0">
              <a:spAutoFit/>
            </a:bodyPr>
            <a:lstStyle/>
            <a:p>
              <a:r>
                <a:rPr lang="en-US" dirty="0" smtClean="0"/>
                <a:t>Equatorial injection</a:t>
              </a:r>
              <a:endParaRPr lang="en-US" dirty="0"/>
            </a:p>
          </p:txBody>
        </p:sp>
        <p:sp>
          <p:nvSpPr>
            <p:cNvPr id="13" name="TextBox 12"/>
            <p:cNvSpPr txBox="1"/>
            <p:nvPr/>
          </p:nvSpPr>
          <p:spPr>
            <a:xfrm>
              <a:off x="6514650" y="2784997"/>
              <a:ext cx="2279278" cy="369332"/>
            </a:xfrm>
            <a:prstGeom prst="rect">
              <a:avLst/>
            </a:prstGeom>
            <a:solidFill>
              <a:schemeClr val="bg1"/>
            </a:solidFill>
          </p:spPr>
          <p:txBody>
            <a:bodyPr wrap="none" rtlCol="0">
              <a:spAutoFit/>
            </a:bodyPr>
            <a:lstStyle/>
            <a:p>
              <a:r>
                <a:rPr lang="en-US" dirty="0" smtClean="0"/>
                <a:t>High-latitude injection</a:t>
              </a:r>
              <a:endParaRPr lang="en-US" dirty="0"/>
            </a:p>
          </p:txBody>
        </p:sp>
        <p:pic>
          <p:nvPicPr>
            <p:cNvPr id="17" name="Picture 2" descr="https://lh5.googleusercontent.com/9WGhGiMiq_nMCSm_HmrmfKwbQA7NJuac3BljjLg1juW96pnZB6YiJP7_NKCOJ7_SWF3edSjXZIf99Z8fsX10Fs0B92J5UjHXq3VCHrDTKb2BfFveon6CFiimGOnAJlNDx3UTcGCKRA_Ycw3C4irIyQ0"/>
            <p:cNvPicPr>
              <a:picLocks noChangeAspect="1" noChangeArrowheads="1"/>
            </p:cNvPicPr>
            <p:nvPr/>
          </p:nvPicPr>
          <p:blipFill rotWithShape="1">
            <a:blip r:embed="rId5">
              <a:extLst>
                <a:ext uri="{28A0092B-C50C-407E-A947-70E740481C1C}">
                  <a14:useLocalDpi xmlns:a14="http://schemas.microsoft.com/office/drawing/2010/main" val="0"/>
                </a:ext>
              </a:extLst>
            </a:blip>
            <a:srcRect l="52964" t="6810" r="1473" b="72417"/>
            <a:stretch/>
          </p:blipFill>
          <p:spPr bwMode="auto">
            <a:xfrm>
              <a:off x="8991666" y="1550702"/>
              <a:ext cx="3045300" cy="14700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346269" y="2815832"/>
              <a:ext cx="1844672" cy="369332"/>
            </a:xfrm>
            <a:prstGeom prst="rect">
              <a:avLst/>
            </a:prstGeom>
            <a:solidFill>
              <a:schemeClr val="bg1"/>
            </a:solidFill>
          </p:spPr>
          <p:txBody>
            <a:bodyPr wrap="none" rtlCol="0">
              <a:spAutoFit/>
            </a:bodyPr>
            <a:lstStyle/>
            <a:p>
              <a:r>
                <a:rPr lang="en-US" dirty="0" smtClean="0"/>
                <a:t>Balanced strategy</a:t>
              </a:r>
              <a:endParaRPr lang="en-US" dirty="0"/>
            </a:p>
          </p:txBody>
        </p:sp>
        <p:pic>
          <p:nvPicPr>
            <p:cNvPr id="18" name="Picture 2" descr="https://lh5.googleusercontent.com/9WGhGiMiq_nMCSm_HmrmfKwbQA7NJuac3BljjLg1juW96pnZB6YiJP7_NKCOJ7_SWF3edSjXZIf99Z8fsX10Fs0B92J5UjHXq3VCHrDTKb2BfFveon6CFiimGOnAJlNDx3UTcGCKRA_Ycw3C4irIyQ0"/>
            <p:cNvPicPr>
              <a:picLocks noChangeAspect="1" noChangeArrowheads="1"/>
            </p:cNvPicPr>
            <p:nvPr/>
          </p:nvPicPr>
          <p:blipFill rotWithShape="1">
            <a:blip r:embed="rId5">
              <a:extLst>
                <a:ext uri="{28A0092B-C50C-407E-A947-70E740481C1C}">
                  <a14:useLocalDpi xmlns:a14="http://schemas.microsoft.com/office/drawing/2010/main" val="0"/>
                </a:ext>
              </a:extLst>
            </a:blip>
            <a:srcRect l="52651" t="66975" r="390" b="13435"/>
            <a:stretch/>
          </p:blipFill>
          <p:spPr bwMode="auto">
            <a:xfrm>
              <a:off x="8985033" y="3127483"/>
              <a:ext cx="3138604" cy="138635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748827402"/>
      </p:ext>
    </p:extLst>
  </p:cSld>
  <p:clrMapOvr>
    <a:masterClrMapping/>
  </p:clrMapOvr>
  <mc:AlternateContent xmlns:mc="http://schemas.openxmlformats.org/markup-compatibility/2006">
    <mc:Choice xmlns:p14="http://schemas.microsoft.com/office/powerpoint/2010/main" Requires="p14">
      <p:transition spd="slow" p14:dur="2000" advTm="216137"/>
    </mc:Choice>
    <mc:Fallback>
      <p:transition spd="slow" advTm="216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2"/>
          <p:cNvSpPr txBox="1">
            <a:spLocks noGrp="1"/>
          </p:cNvSpPr>
          <p:nvPr>
            <p:ph type="title"/>
          </p:nvPr>
        </p:nvSpPr>
        <p:spPr/>
        <p:txBody>
          <a:bodyPr/>
          <a:lstStyle/>
          <a:p>
            <a:pPr lvl="0"/>
            <a:r>
              <a:rPr lang="en-US" smtClean="0"/>
              <a:t>Implementation?</a:t>
            </a:r>
            <a:endParaRPr lang="en-US"/>
          </a:p>
        </p:txBody>
      </p:sp>
      <p:sp>
        <p:nvSpPr>
          <p:cNvPr id="8" name="Content Placeholder 7"/>
          <p:cNvSpPr>
            <a:spLocks noGrp="1"/>
          </p:cNvSpPr>
          <p:nvPr>
            <p:ph idx="1"/>
          </p:nvPr>
        </p:nvSpPr>
        <p:spPr>
          <a:xfrm>
            <a:off x="476250" y="1473203"/>
            <a:ext cx="3882145" cy="5060947"/>
          </a:xfrm>
        </p:spPr>
        <p:txBody>
          <a:bodyPr>
            <a:normAutofit lnSpcReduction="10000"/>
          </a:bodyPr>
          <a:lstStyle/>
          <a:p>
            <a:pPr lvl="0"/>
            <a:r>
              <a:rPr lang="en-US" sz="2400" dirty="0" smtClean="0">
                <a:sym typeface="Helvetica Neue"/>
              </a:rPr>
              <a:t>No aircraft exist that can loft sufficient payload to sufficient altitude*</a:t>
            </a:r>
            <a:br>
              <a:rPr lang="en-US" sz="2400" dirty="0" smtClean="0">
                <a:sym typeface="Helvetica Neue"/>
              </a:rPr>
            </a:br>
            <a:endParaRPr lang="en-US" sz="2400" dirty="0" smtClean="0">
              <a:sym typeface="Helvetica Neue"/>
            </a:endParaRPr>
          </a:p>
          <a:p>
            <a:pPr lvl="0"/>
            <a:r>
              <a:rPr lang="en-US" sz="2400" dirty="0" smtClean="0">
                <a:sym typeface="Helvetica Neue"/>
              </a:rPr>
              <a:t>Not fundamentally difficult to design an airplane that can get to ~21km (70,000 feet): Maybe $5B and 5 years to develop?</a:t>
            </a:r>
          </a:p>
          <a:p>
            <a:pPr lvl="1"/>
            <a:r>
              <a:rPr lang="en-US" sz="2000" dirty="0" smtClean="0">
                <a:sym typeface="Helvetica Neue"/>
              </a:rPr>
              <a:t>Engine technology limited </a:t>
            </a:r>
            <a:br>
              <a:rPr lang="en-US" sz="2000" dirty="0" smtClean="0">
                <a:sym typeface="Helvetica Neue"/>
              </a:rPr>
            </a:br>
            <a:r>
              <a:rPr lang="en-US" sz="2000" dirty="0" smtClean="0">
                <a:sym typeface="Helvetica Neue"/>
              </a:rPr>
              <a:t>to only a few countries</a:t>
            </a:r>
            <a:br>
              <a:rPr lang="en-US" sz="2000" dirty="0" smtClean="0">
                <a:sym typeface="Helvetica Neue"/>
              </a:rPr>
            </a:br>
            <a:endParaRPr lang="en-US" sz="2000" dirty="0" smtClean="0">
              <a:sym typeface="Helvetica Neue"/>
            </a:endParaRPr>
          </a:p>
          <a:p>
            <a:pPr lvl="0"/>
            <a:r>
              <a:rPr lang="en-US" sz="2400" dirty="0" smtClean="0">
                <a:sym typeface="Helvetica Neue"/>
              </a:rPr>
              <a:t>Cost of deployment might be tens of $B per year</a:t>
            </a:r>
          </a:p>
          <a:p>
            <a:endParaRPr lang="en-US" dirty="0"/>
          </a:p>
        </p:txBody>
      </p:sp>
      <p:sp>
        <p:nvSpPr>
          <p:cNvPr id="2" name="TextBox 1"/>
          <p:cNvSpPr txBox="1"/>
          <p:nvPr/>
        </p:nvSpPr>
        <p:spPr>
          <a:xfrm>
            <a:off x="4358395" y="6306796"/>
            <a:ext cx="7129516" cy="400110"/>
          </a:xfrm>
          <a:prstGeom prst="rect">
            <a:avLst/>
          </a:prstGeom>
          <a:noFill/>
        </p:spPr>
        <p:txBody>
          <a:bodyPr wrap="none" rtlCol="0">
            <a:spAutoFit/>
          </a:bodyPr>
          <a:lstStyle/>
          <a:p>
            <a:r>
              <a:rPr lang="en-US" sz="2000" dirty="0" smtClean="0"/>
              <a:t>*Possible to start deployment at high-latitude with existing aircraft</a:t>
            </a:r>
            <a:endParaRPr lang="en-US" sz="2000" dirty="0"/>
          </a:p>
        </p:txBody>
      </p:sp>
      <p:pic>
        <p:nvPicPr>
          <p:cNvPr id="14" name="Google Shape;594;p52"/>
          <p:cNvPicPr preferRelativeResize="0">
            <a:picLocks noChangeAspect="1"/>
          </p:cNvPicPr>
          <p:nvPr/>
        </p:nvPicPr>
        <p:blipFill>
          <a:blip r:embed="rId3">
            <a:alphaModFix/>
          </a:blip>
          <a:stretch>
            <a:fillRect/>
          </a:stretch>
        </p:blipFill>
        <p:spPr>
          <a:xfrm>
            <a:off x="4558905" y="1312336"/>
            <a:ext cx="7539092" cy="4240740"/>
          </a:xfrm>
          <a:prstGeom prst="rect">
            <a:avLst/>
          </a:prstGeom>
          <a:noFill/>
          <a:ln>
            <a:noFill/>
          </a:ln>
        </p:spPr>
      </p:pic>
    </p:spTree>
    <p:extLst>
      <p:ext uri="{BB962C8B-B14F-4D97-AF65-F5344CB8AC3E}">
        <p14:creationId xmlns:p14="http://schemas.microsoft.com/office/powerpoint/2010/main" val="419674194"/>
      </p:ext>
    </p:extLst>
  </p:cSld>
  <p:clrMapOvr>
    <a:masterClrMapping/>
  </p:clrMapOvr>
  <mc:AlternateContent xmlns:mc="http://schemas.openxmlformats.org/markup-compatibility/2006">
    <mc:Choice xmlns:p14="http://schemas.microsoft.com/office/powerpoint/2010/main" Requires="p14">
      <p:transition spd="slow" p14:dur="2000" advTm="182396"/>
    </mc:Choice>
    <mc:Fallback>
      <p:transition spd="slow" advTm="1823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a:t>
            </a:r>
            <a:r>
              <a:rPr lang="en-US" dirty="0" smtClean="0"/>
              <a:t>know</a:t>
            </a:r>
            <a:endParaRPr lang="en-US" dirty="0"/>
          </a:p>
        </p:txBody>
      </p:sp>
      <p:sp>
        <p:nvSpPr>
          <p:cNvPr id="5" name="Content Placeholder 4"/>
          <p:cNvSpPr>
            <a:spLocks noGrp="1"/>
          </p:cNvSpPr>
          <p:nvPr>
            <p:ph sz="half" idx="1"/>
          </p:nvPr>
        </p:nvSpPr>
        <p:spPr>
          <a:xfrm>
            <a:off x="838200" y="1415521"/>
            <a:ext cx="5181600" cy="5112870"/>
          </a:xfrm>
        </p:spPr>
        <p:txBody>
          <a:bodyPr>
            <a:noAutofit/>
          </a:bodyPr>
          <a:lstStyle/>
          <a:p>
            <a:r>
              <a:rPr lang="en-US" sz="2200" dirty="0" smtClean="0"/>
              <a:t>In principle </a:t>
            </a:r>
            <a:r>
              <a:rPr lang="en-US" sz="2200" dirty="0" smtClean="0"/>
              <a:t>straightforward </a:t>
            </a:r>
            <a:r>
              <a:rPr lang="en-US" sz="2200" dirty="0" smtClean="0"/>
              <a:t>to do </a:t>
            </a:r>
          </a:p>
          <a:p>
            <a:pPr lvl="1"/>
            <a:r>
              <a:rPr lang="en-US" sz="2000" dirty="0" smtClean="0"/>
              <a:t>cost measured in $B </a:t>
            </a:r>
          </a:p>
          <a:p>
            <a:pPr lvl="1"/>
            <a:r>
              <a:rPr lang="en-US" sz="2000" dirty="0" smtClean="0"/>
              <a:t>relatively few countries with capability</a:t>
            </a:r>
          </a:p>
          <a:p>
            <a:r>
              <a:rPr lang="en-US" sz="2200" dirty="0" smtClean="0"/>
              <a:t>We know it would cool</a:t>
            </a:r>
          </a:p>
          <a:p>
            <a:pPr lvl="1"/>
            <a:r>
              <a:rPr lang="en-US" sz="2000" dirty="0" smtClean="0"/>
              <a:t>Reduce sea level rise, heat extremes, </a:t>
            </a:r>
            <a:r>
              <a:rPr lang="en-US" sz="2000" dirty="0" smtClean="0"/>
              <a:t>etc.</a:t>
            </a:r>
            <a:endParaRPr lang="en-US" sz="2000" dirty="0" smtClean="0"/>
          </a:p>
          <a:p>
            <a:r>
              <a:rPr lang="en-US" sz="2200" dirty="0" smtClean="0"/>
              <a:t>Does not simply reverse climate change</a:t>
            </a:r>
          </a:p>
          <a:p>
            <a:pPr lvl="1"/>
            <a:r>
              <a:rPr lang="en-US" sz="2000" dirty="0" smtClean="0"/>
              <a:t>E.g., residual changes in precipitation</a:t>
            </a:r>
          </a:p>
          <a:p>
            <a:r>
              <a:rPr lang="en-US" sz="2200" dirty="0" smtClean="0"/>
              <a:t>Outcomes depend on how it is done</a:t>
            </a:r>
          </a:p>
          <a:p>
            <a:pPr lvl="1"/>
            <a:r>
              <a:rPr lang="en-US" sz="2000" dirty="0" smtClean="0"/>
              <a:t>E.g., latitudes to inject</a:t>
            </a:r>
          </a:p>
          <a:p>
            <a:r>
              <a:rPr lang="en-US" sz="2200" dirty="0" smtClean="0"/>
              <a:t>Other impacts; e.g. for SAI:</a:t>
            </a:r>
            <a:endParaRPr lang="en-US" sz="2200" dirty="0"/>
          </a:p>
          <a:p>
            <a:pPr lvl="1"/>
            <a:r>
              <a:rPr lang="en-US" sz="2000" dirty="0"/>
              <a:t>Ozone </a:t>
            </a:r>
            <a:r>
              <a:rPr lang="en-US" sz="2000" dirty="0" smtClean="0"/>
              <a:t>loss</a:t>
            </a:r>
            <a:endParaRPr lang="en-US" sz="2000" dirty="0"/>
          </a:p>
          <a:p>
            <a:pPr lvl="1"/>
            <a:r>
              <a:rPr lang="en-US" sz="2000" dirty="0"/>
              <a:t>Acid rain </a:t>
            </a:r>
            <a:r>
              <a:rPr lang="en-US" sz="2000" dirty="0" smtClean="0"/>
              <a:t>deposition</a:t>
            </a:r>
            <a:endParaRPr lang="en-US" sz="2000" dirty="0"/>
          </a:p>
          <a:p>
            <a:pPr lvl="1"/>
            <a:r>
              <a:rPr lang="en-US" sz="2000" dirty="0"/>
              <a:t>Changes in direct / diffuse </a:t>
            </a:r>
            <a:r>
              <a:rPr lang="en-US" sz="2000" dirty="0" smtClean="0"/>
              <a:t>sunlight</a:t>
            </a:r>
          </a:p>
        </p:txBody>
      </p:sp>
      <p:sp>
        <p:nvSpPr>
          <p:cNvPr id="6" name="Content Placeholder 5"/>
          <p:cNvSpPr>
            <a:spLocks noGrp="1"/>
          </p:cNvSpPr>
          <p:nvPr>
            <p:ph sz="half" idx="2"/>
          </p:nvPr>
        </p:nvSpPr>
        <p:spPr>
          <a:xfrm>
            <a:off x="6172200" y="1415521"/>
            <a:ext cx="5181600" cy="5261504"/>
          </a:xfrm>
        </p:spPr>
        <p:txBody>
          <a:bodyPr>
            <a:normAutofit/>
          </a:bodyPr>
          <a:lstStyle/>
          <a:p>
            <a:r>
              <a:rPr lang="en-US" sz="2200" dirty="0" smtClean="0"/>
              <a:t>Risks </a:t>
            </a:r>
            <a:r>
              <a:rPr lang="en-US" sz="2200" dirty="0" smtClean="0"/>
              <a:t>from societal dimension:</a:t>
            </a:r>
          </a:p>
          <a:p>
            <a:pPr lvl="1"/>
            <a:r>
              <a:rPr lang="en-US" sz="2000" dirty="0" smtClean="0"/>
              <a:t>Effect on mitigation?  (“Moral hazard”)</a:t>
            </a:r>
          </a:p>
          <a:p>
            <a:pPr lvl="1"/>
            <a:r>
              <a:rPr lang="en-US" sz="2000" dirty="0" smtClean="0"/>
              <a:t>Potential for conflict?</a:t>
            </a:r>
          </a:p>
          <a:p>
            <a:pPr lvl="1"/>
            <a:r>
              <a:rPr lang="en-US" sz="2000" dirty="0" smtClean="0"/>
              <a:t>Termination “shock” if ended </a:t>
            </a:r>
            <a:r>
              <a:rPr lang="en-US" sz="2000" dirty="0" smtClean="0"/>
              <a:t>abruptly</a:t>
            </a:r>
          </a:p>
          <a:p>
            <a:pPr lvl="1"/>
            <a:r>
              <a:rPr lang="en-US" sz="2000" dirty="0" smtClean="0"/>
              <a:t>Broader set of scenarios under-explored</a:t>
            </a:r>
            <a:endParaRPr lang="en-US" sz="2000" dirty="0" smtClean="0"/>
          </a:p>
          <a:p>
            <a:endParaRPr lang="en-US" sz="2200" dirty="0" smtClean="0"/>
          </a:p>
          <a:p>
            <a:r>
              <a:rPr lang="en-US" sz="2200" dirty="0" smtClean="0"/>
              <a:t>Relatively </a:t>
            </a:r>
            <a:r>
              <a:rPr lang="en-US" sz="2200" dirty="0"/>
              <a:t>limited research to date</a:t>
            </a:r>
          </a:p>
          <a:p>
            <a:pPr lvl="1"/>
            <a:r>
              <a:rPr lang="en-US" sz="2000" dirty="0"/>
              <a:t>Mostly developed </a:t>
            </a:r>
            <a:r>
              <a:rPr lang="en-US" sz="2000" dirty="0" smtClean="0"/>
              <a:t>world</a:t>
            </a:r>
          </a:p>
          <a:p>
            <a:pPr lvl="1"/>
            <a:r>
              <a:rPr lang="en-US" sz="2000" dirty="0" smtClean="0"/>
              <a:t>Mostly Earth System Modeling</a:t>
            </a:r>
          </a:p>
          <a:p>
            <a:pPr lvl="1"/>
            <a:r>
              <a:rPr lang="en-US" sz="2000" dirty="0" smtClean="0"/>
              <a:t>“</a:t>
            </a:r>
            <a:r>
              <a:rPr lang="en-US" sz="2000" dirty="0" err="1"/>
              <a:t>C</a:t>
            </a:r>
            <a:r>
              <a:rPr lang="en-US" sz="2000" dirty="0" err="1" smtClean="0"/>
              <a:t>uriousity</a:t>
            </a:r>
            <a:r>
              <a:rPr lang="en-US" sz="2000" dirty="0" smtClean="0"/>
              <a:t>” rather than mission-driven</a:t>
            </a:r>
            <a:endParaRPr lang="en-US" sz="2000" dirty="0"/>
          </a:p>
          <a:p>
            <a:endParaRPr lang="en-US" sz="2200"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919546035"/>
      </p:ext>
    </p:extLst>
  </p:cSld>
  <p:clrMapOvr>
    <a:masterClrMapping/>
  </p:clrMapOvr>
  <mc:AlternateContent xmlns:mc="http://schemas.openxmlformats.org/markup-compatibility/2006">
    <mc:Choice xmlns:p14="http://schemas.microsoft.com/office/powerpoint/2010/main" Requires="p14">
      <p:transition spd="slow" p14:dur="2000" advTm="84784"/>
    </mc:Choice>
    <mc:Fallback>
      <p:transition spd="slow" advTm="84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 calcmode="lin" valueType="num">
                                      <p:cBhvr additive="base">
                                        <p:cTn id="6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 calcmode="lin" valueType="num">
                                      <p:cBhvr additive="base">
                                        <p:cTn id="6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additive="base">
                                        <p:cTn id="7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additive="base">
                                        <p:cTn id="7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 calcmode="lin" valueType="num">
                                      <p:cBhvr additive="base">
                                        <p:cTn id="8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additive="base">
                                        <p:cTn id="8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 calcmode="lin" valueType="num">
                                      <p:cBhvr additive="base">
                                        <p:cTn id="9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
                                            <p:txEl>
                                              <p:pRg st="7" end="7"/>
                                            </p:txEl>
                                          </p:spTgt>
                                        </p:tgtEl>
                                        <p:attrNameLst>
                                          <p:attrName>style.visibility</p:attrName>
                                        </p:attrNameLst>
                                      </p:cBhvr>
                                      <p:to>
                                        <p:strVal val="visible"/>
                                      </p:to>
                                    </p:set>
                                    <p:anim calcmode="lin" valueType="num">
                                      <p:cBhvr additive="base">
                                        <p:cTn id="9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
                                            <p:txEl>
                                              <p:pRg st="8" end="8"/>
                                            </p:txEl>
                                          </p:spTgt>
                                        </p:tgtEl>
                                        <p:attrNameLst>
                                          <p:attrName>style.visibility</p:attrName>
                                        </p:attrNameLst>
                                      </p:cBhvr>
                                      <p:to>
                                        <p:strVal val="visible"/>
                                      </p:to>
                                    </p:set>
                                    <p:anim calcmode="lin" valueType="num">
                                      <p:cBhvr additive="base">
                                        <p:cTn id="9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
                                            <p:txEl>
                                              <p:pRg st="9" end="9"/>
                                            </p:txEl>
                                          </p:spTgt>
                                        </p:tgtEl>
                                        <p:attrNameLst>
                                          <p:attrName>style.visibility</p:attrName>
                                        </p:attrNameLst>
                                      </p:cBhvr>
                                      <p:to>
                                        <p:strVal val="visible"/>
                                      </p:to>
                                    </p:set>
                                    <p:anim calcmode="lin" valueType="num">
                                      <p:cBhvr additive="base">
                                        <p:cTn id="10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What do we need to know?</a:t>
            </a:r>
            <a:endParaRPr lang="en-US" dirty="0"/>
          </a:p>
        </p:txBody>
      </p:sp>
      <p:sp>
        <p:nvSpPr>
          <p:cNvPr id="3" name="Content Placeholder 2"/>
          <p:cNvSpPr>
            <a:spLocks noGrp="1"/>
          </p:cNvSpPr>
          <p:nvPr>
            <p:ph idx="1"/>
          </p:nvPr>
        </p:nvSpPr>
        <p:spPr>
          <a:xfrm>
            <a:off x="838200" y="1312337"/>
            <a:ext cx="10515600" cy="5247952"/>
          </a:xfrm>
        </p:spPr>
        <p:txBody>
          <a:bodyPr>
            <a:normAutofit/>
          </a:bodyPr>
          <a:lstStyle/>
          <a:p>
            <a:pPr marL="0" indent="0">
              <a:buNone/>
            </a:pPr>
            <a:r>
              <a:rPr lang="en-US" sz="2800" b="1" i="1" dirty="0" smtClean="0"/>
              <a:t>Imagine the year is 2030… </a:t>
            </a:r>
          </a:p>
          <a:p>
            <a:r>
              <a:rPr lang="en-US" sz="2200" dirty="0" smtClean="0"/>
              <a:t>Emissions have peaked and are declining, but </a:t>
            </a:r>
          </a:p>
          <a:p>
            <a:r>
              <a:rPr lang="en-US" sz="2200" dirty="0" smtClean="0"/>
              <a:t>Global mean temperature has just hit 1.5°C, projected to continue to rise to ~2.5</a:t>
            </a:r>
            <a:r>
              <a:rPr lang="en-US" sz="2200" dirty="0"/>
              <a:t>°</a:t>
            </a:r>
            <a:r>
              <a:rPr lang="en-US" sz="2200" dirty="0" smtClean="0"/>
              <a:t>C</a:t>
            </a:r>
          </a:p>
          <a:p>
            <a:r>
              <a:rPr lang="en-US" sz="2200" dirty="0" smtClean="0"/>
              <a:t>Massive heat-waves, forest fires, storms… Arctic summer sea ice is all but gone, Antarctic ice shelves show risk of collapse, permafrost is thawing…</a:t>
            </a:r>
          </a:p>
          <a:p>
            <a:endParaRPr lang="en-US" sz="2200" dirty="0" smtClean="0"/>
          </a:p>
          <a:p>
            <a:r>
              <a:rPr lang="en-US" sz="2200" dirty="0" smtClean="0"/>
              <a:t>Scientists say we can cool the planet but we don’t know the details of what might happen</a:t>
            </a:r>
          </a:p>
          <a:p>
            <a:endParaRPr lang="en-US" sz="2200" dirty="0"/>
          </a:p>
          <a:p>
            <a:r>
              <a:rPr lang="en-US" sz="2200" dirty="0" smtClean="0"/>
              <a:t>What would you do?</a:t>
            </a:r>
          </a:p>
          <a:p>
            <a:endParaRPr lang="en-US" sz="2200" dirty="0"/>
          </a:p>
          <a:p>
            <a:r>
              <a:rPr lang="en-US" sz="2200" dirty="0" smtClean="0"/>
              <a:t>What do you wish you knew?</a:t>
            </a:r>
          </a:p>
          <a:p>
            <a:endParaRPr lang="en-US" sz="2200" dirty="0"/>
          </a:p>
        </p:txBody>
      </p:sp>
    </p:spTree>
    <p:custDataLst>
      <p:tags r:id="rId1"/>
    </p:custDataLst>
    <p:extLst>
      <p:ext uri="{BB962C8B-B14F-4D97-AF65-F5344CB8AC3E}">
        <p14:creationId xmlns:p14="http://schemas.microsoft.com/office/powerpoint/2010/main" val="948237996"/>
      </p:ext>
    </p:extLst>
  </p:cSld>
  <p:clrMapOvr>
    <a:masterClrMapping/>
  </p:clrMapOvr>
  <mc:AlternateContent xmlns:mc="http://schemas.openxmlformats.org/markup-compatibility/2006">
    <mc:Choice xmlns:p14="http://schemas.microsoft.com/office/powerpoint/2010/main" Requires="p14">
      <p:transition spd="slow" p14:dur="2000" advTm="63106"/>
    </mc:Choice>
    <mc:Fallback>
      <p:transition spd="slow" advTm="63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6|63.5|8.5|1.9|12|1.1|6.8|32.1"/>
</p:tagLst>
</file>

<file path=ppt/tags/tag2.xml><?xml version="1.0" encoding="utf-8"?>
<p:tagLst xmlns:a="http://schemas.openxmlformats.org/drawingml/2006/main" xmlns:r="http://schemas.openxmlformats.org/officeDocument/2006/relationships" xmlns:p="http://schemas.openxmlformats.org/presentationml/2006/main">
  <p:tag name="TIMING" val="|129.1|10.9|28.1"/>
</p:tagLst>
</file>

<file path=ppt/tags/tag3.xml><?xml version="1.0" encoding="utf-8"?>
<p:tagLst xmlns:a="http://schemas.openxmlformats.org/drawingml/2006/main" xmlns:r="http://schemas.openxmlformats.org/officeDocument/2006/relationships" xmlns:p="http://schemas.openxmlformats.org/presentationml/2006/main">
  <p:tag name="TIMING" val="|20.8"/>
</p:tagLst>
</file>

<file path=ppt/tags/tag4.xml><?xml version="1.0" encoding="utf-8"?>
<p:tagLst xmlns:a="http://schemas.openxmlformats.org/drawingml/2006/main" xmlns:r="http://schemas.openxmlformats.org/officeDocument/2006/relationships" xmlns:p="http://schemas.openxmlformats.org/presentationml/2006/main">
  <p:tag name="TIMING" val="|22.3|88.1|67.6"/>
</p:tagLst>
</file>

<file path=ppt/tags/tag5.xml><?xml version="1.0" encoding="utf-8"?>
<p:tagLst xmlns:a="http://schemas.openxmlformats.org/drawingml/2006/main" xmlns:r="http://schemas.openxmlformats.org/officeDocument/2006/relationships" xmlns:p="http://schemas.openxmlformats.org/presentationml/2006/main">
  <p:tag name="TIMING" val="|2.7|3.5|4|9.3|3.9|13.6|25.3|9|1.4"/>
</p:tagLst>
</file>

<file path=ppt/tags/tag6.xml><?xml version="1.0" encoding="utf-8"?>
<p:tagLst xmlns:a="http://schemas.openxmlformats.org/drawingml/2006/main" xmlns:r="http://schemas.openxmlformats.org/officeDocument/2006/relationships" xmlns:p="http://schemas.openxmlformats.org/presentationml/2006/main">
  <p:tag name="TIMING" val="|3.2|8.6|7.2|14.1|16.7"/>
</p:tagLst>
</file>

<file path=ppt/tags/tag7.xml><?xml version="1.0" encoding="utf-8"?>
<p:tagLst xmlns:a="http://schemas.openxmlformats.org/drawingml/2006/main" xmlns:r="http://schemas.openxmlformats.org/officeDocument/2006/relationships" xmlns:p="http://schemas.openxmlformats.org/presentationml/2006/main">
  <p:tag name="TIMING" val="|1.6|6.4|7.1|3.5"/>
</p:tagLst>
</file>

<file path=ppt/theme/theme1.xml><?xml version="1.0" encoding="utf-8"?>
<a:theme xmlns:a="http://schemas.openxmlformats.org/drawingml/2006/main" name="Cornel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land_2017_draft.pptx" id="{EEB4E8BE-FC81-4AFF-8A97-B82DB2BFE862}" vid="{5342A0E9-F012-4BBF-8184-995A6891DB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Cornell</Template>
  <TotalTime>30206</TotalTime>
  <Words>2410</Words>
  <Application>Microsoft Office PowerPoint</Application>
  <PresentationFormat>Widescreen</PresentationFormat>
  <Paragraphs>221</Paragraphs>
  <Slides>16</Slides>
  <Notes>8</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 Neue</vt:lpstr>
      <vt:lpstr>Cornell</vt:lpstr>
      <vt:lpstr>Reflecting Sunlight</vt:lpstr>
      <vt:lpstr>PowerPoint Presentation</vt:lpstr>
      <vt:lpstr>PowerPoint Presentation</vt:lpstr>
      <vt:lpstr>Comparing SAI and MCB</vt:lpstr>
      <vt:lpstr>Climate Model Simulations  (of global SAI)</vt:lpstr>
      <vt:lpstr>Scenarios &amp; Strategies</vt:lpstr>
      <vt:lpstr>Implementation?</vt:lpstr>
      <vt:lpstr>What we know</vt:lpstr>
      <vt:lpstr>What do we know?  What do we need to know?</vt:lpstr>
      <vt:lpstr>What do we need to know? (Physical sciences focus)</vt:lpstr>
      <vt:lpstr>Research Needs (Physical Sciences)</vt:lpstr>
      <vt:lpstr>Summary</vt:lpstr>
      <vt:lpstr>Backup</vt:lpstr>
      <vt:lpstr>Key Messages</vt:lpstr>
      <vt:lpstr>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cool the Arctic? Stratospheric aerosol geoengineering</dc:title>
  <dc:creator>Douglas MacMartin</dc:creator>
  <cp:lastModifiedBy>Douglas MacMartin</cp:lastModifiedBy>
  <cp:revision>101</cp:revision>
  <dcterms:created xsi:type="dcterms:W3CDTF">2021-03-03T15:04:35Z</dcterms:created>
  <dcterms:modified xsi:type="dcterms:W3CDTF">2022-08-23T18:08:07Z</dcterms:modified>
</cp:coreProperties>
</file>