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 id="2147484620" r:id="rId2"/>
  </p:sldMasterIdLst>
  <p:notesMasterIdLst>
    <p:notesMasterId r:id="rId10"/>
  </p:notesMasterIdLst>
  <p:handoutMasterIdLst>
    <p:handoutMasterId r:id="rId11"/>
  </p:handoutMasterIdLst>
  <p:sldIdLst>
    <p:sldId id="401" r:id="rId3"/>
    <p:sldId id="386" r:id="rId4"/>
    <p:sldId id="400" r:id="rId5"/>
    <p:sldId id="377" r:id="rId6"/>
    <p:sldId id="436" r:id="rId7"/>
    <p:sldId id="433" r:id="rId8"/>
    <p:sldId id="434" r:id="rId9"/>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3429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685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0287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1714500" algn="l" defTabSz="6858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057400" algn="l" defTabSz="6858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2400300" algn="l" defTabSz="6858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2743200" algn="l" defTabSz="6858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Parker" initials="AP" lastIdx="1" clrIdx="0">
    <p:extLst>
      <p:ext uri="{19B8F6BF-5375-455C-9EA6-DF929625EA0E}">
        <p15:presenceInfo xmlns:p15="http://schemas.microsoft.com/office/powerpoint/2012/main" userId="Andrew Park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522"/>
    <a:srgbClr val="5ABBEA"/>
    <a:srgbClr val="3333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9" autoAdjust="0"/>
    <p:restoredTop sz="94560" autoAdjust="0"/>
  </p:normalViewPr>
  <p:slideViewPr>
    <p:cSldViewPr snapToGrid="0">
      <p:cViewPr varScale="1">
        <p:scale>
          <a:sx n="93" d="100"/>
          <a:sy n="93" d="100"/>
        </p:scale>
        <p:origin x="372" y="6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6" d="100"/>
          <a:sy n="106" d="100"/>
        </p:scale>
        <p:origin x="444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D05C42FB-C171-4546-B0D9-2FB33E8430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mn-ea"/>
                <a:cs typeface="+mn-cs"/>
              </a:defRPr>
            </a:lvl1pPr>
          </a:lstStyle>
          <a:p>
            <a:pPr>
              <a:defRPr/>
            </a:pPr>
            <a:endParaRPr lang="en-GB"/>
          </a:p>
        </p:txBody>
      </p:sp>
      <p:sp>
        <p:nvSpPr>
          <p:cNvPr id="3" name="Datumsplatzhalter 2">
            <a:extLst>
              <a:ext uri="{FF2B5EF4-FFF2-40B4-BE49-F238E27FC236}">
                <a16:creationId xmlns:a16="http://schemas.microsoft.com/office/drawing/2014/main" id="{BB1C9D18-E03B-4799-8B3E-17B5738D308B}"/>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5E00EC04-7AC8-4076-A33C-690E66A68C8D}" type="datetimeFigureOut">
              <a:rPr lang="en-GB" altLang="en-US"/>
              <a:pPr>
                <a:defRPr/>
              </a:pPr>
              <a:t>24/08/2022</a:t>
            </a:fld>
            <a:endParaRPr lang="en-GB" altLang="en-US"/>
          </a:p>
        </p:txBody>
      </p:sp>
      <p:sp>
        <p:nvSpPr>
          <p:cNvPr id="4" name="Fußzeilenplatzhalter 3">
            <a:extLst>
              <a:ext uri="{FF2B5EF4-FFF2-40B4-BE49-F238E27FC236}">
                <a16:creationId xmlns:a16="http://schemas.microsoft.com/office/drawing/2014/main" id="{0A457BCD-09B4-4E83-A8F2-46B269263E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mn-ea"/>
                <a:cs typeface="+mn-cs"/>
              </a:defRPr>
            </a:lvl1pPr>
          </a:lstStyle>
          <a:p>
            <a:pPr>
              <a:defRPr/>
            </a:pPr>
            <a:endParaRPr lang="en-GB"/>
          </a:p>
        </p:txBody>
      </p:sp>
      <p:sp>
        <p:nvSpPr>
          <p:cNvPr id="5" name="Foliennummernplatzhalter 4">
            <a:extLst>
              <a:ext uri="{FF2B5EF4-FFF2-40B4-BE49-F238E27FC236}">
                <a16:creationId xmlns:a16="http://schemas.microsoft.com/office/drawing/2014/main" id="{7AAA6962-DDB6-4744-AFF5-7F503851368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BB7EA9B-D8BD-4C98-BE29-A3D749972EEA}"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3A3864-8820-493F-9092-2BC2095D88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3" name="Date Placeholder 2">
            <a:extLst>
              <a:ext uri="{FF2B5EF4-FFF2-40B4-BE49-F238E27FC236}">
                <a16:creationId xmlns:a16="http://schemas.microsoft.com/office/drawing/2014/main" id="{7707E335-DA21-438E-A270-17AA43FD694E}"/>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BE6A7BF1-4F53-453F-8392-7B7AB8902AA9}" type="datetimeFigureOut">
              <a:rPr lang="en-GB" altLang="en-US"/>
              <a:pPr>
                <a:defRPr/>
              </a:pPr>
              <a:t>24/08/2022</a:t>
            </a:fld>
            <a:endParaRPr lang="en-GB" altLang="en-US"/>
          </a:p>
        </p:txBody>
      </p:sp>
      <p:sp>
        <p:nvSpPr>
          <p:cNvPr id="4" name="Slide Image Placeholder 3">
            <a:extLst>
              <a:ext uri="{FF2B5EF4-FFF2-40B4-BE49-F238E27FC236}">
                <a16:creationId xmlns:a16="http://schemas.microsoft.com/office/drawing/2014/main" id="{0B601613-1269-4442-BA94-C52E845B327E}"/>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3686FB8-6E24-4DBE-8487-11CC3DE9280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EC45E440-E15B-450E-938F-C5988049AF4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GB"/>
          </a:p>
        </p:txBody>
      </p:sp>
      <p:sp>
        <p:nvSpPr>
          <p:cNvPr id="7" name="Slide Number Placeholder 6">
            <a:extLst>
              <a:ext uri="{FF2B5EF4-FFF2-40B4-BE49-F238E27FC236}">
                <a16:creationId xmlns:a16="http://schemas.microsoft.com/office/drawing/2014/main" id="{41A57FC6-0E27-49D5-9124-9B82B7F22029}"/>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546213C-E6E7-4CE9-89C7-662C4AD4BCB3}"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00" kern="1200">
        <a:solidFill>
          <a:schemeClr val="tx1"/>
        </a:solidFill>
        <a:latin typeface="+mn-lt"/>
        <a:ea typeface="ＭＳ Ｐゴシック" charset="0"/>
        <a:cs typeface="ＭＳ Ｐゴシック" charset="0"/>
      </a:defRPr>
    </a:lvl1pPr>
    <a:lvl2pPr marL="342900" algn="l" rtl="0" eaLnBrk="0" fontAlgn="base" hangingPunct="0">
      <a:spcBef>
        <a:spcPct val="30000"/>
      </a:spcBef>
      <a:spcAft>
        <a:spcPct val="0"/>
      </a:spcAft>
      <a:defRPr sz="900" kern="1200">
        <a:solidFill>
          <a:schemeClr val="tx1"/>
        </a:solidFill>
        <a:latin typeface="+mn-lt"/>
        <a:ea typeface="ＭＳ Ｐゴシック" charset="0"/>
        <a:cs typeface="+mn-cs"/>
      </a:defRPr>
    </a:lvl2pPr>
    <a:lvl3pPr marL="685800" algn="l" rtl="0" eaLnBrk="0" fontAlgn="base" hangingPunct="0">
      <a:spcBef>
        <a:spcPct val="30000"/>
      </a:spcBef>
      <a:spcAft>
        <a:spcPct val="0"/>
      </a:spcAft>
      <a:defRPr sz="900" kern="1200">
        <a:solidFill>
          <a:schemeClr val="tx1"/>
        </a:solidFill>
        <a:latin typeface="+mn-lt"/>
        <a:ea typeface="ＭＳ Ｐゴシック" charset="0"/>
        <a:cs typeface="+mn-cs"/>
      </a:defRPr>
    </a:lvl3pPr>
    <a:lvl4pPr marL="1028700" algn="l" rtl="0" eaLnBrk="0" fontAlgn="base" hangingPunct="0">
      <a:spcBef>
        <a:spcPct val="30000"/>
      </a:spcBef>
      <a:spcAft>
        <a:spcPct val="0"/>
      </a:spcAft>
      <a:defRPr sz="900" kern="1200">
        <a:solidFill>
          <a:schemeClr val="tx1"/>
        </a:solidFill>
        <a:latin typeface="+mn-lt"/>
        <a:ea typeface="ＭＳ Ｐゴシック" charset="0"/>
        <a:cs typeface="+mn-cs"/>
      </a:defRPr>
    </a:lvl4pPr>
    <a:lvl5pPr marL="1371600" algn="l" rtl="0" eaLnBrk="0" fontAlgn="base" hangingPunct="0">
      <a:spcBef>
        <a:spcPct val="30000"/>
      </a:spcBef>
      <a:spcAft>
        <a:spcPct val="0"/>
      </a:spcAft>
      <a:defRPr sz="900" kern="1200">
        <a:solidFill>
          <a:schemeClr val="tx1"/>
        </a:solidFill>
        <a:latin typeface="+mn-lt"/>
        <a:ea typeface="ＭＳ Ｐゴシック" charset="0"/>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Hello again everybody and welcome back to the afternoon session.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This presentation is designed to set the scene for the talks and discussion this afternoon. We will be getting updates on SRM activities in Africa, Asia, South America and the Caribbean, hearing how different regions are starting to engage with the issue of SRM.</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I have been asked to give this overview because I’m one of the organising committee and I am also the founder of the Degrees Initiative, and as I mentioned this morning, we seek to build the capacity of developing countries to evaluate SRM. I’m going to tell you a bit about our work before handing over to this session’s two excellent speakers.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a:defRPr/>
            </a:pPr>
            <a:fld id="{C546213C-E6E7-4CE9-89C7-662C4AD4BCB3}" type="slidenum">
              <a:rPr lang="en-GB" altLang="en-US" smtClean="0"/>
              <a:pPr>
                <a:defRPr/>
              </a:pPr>
              <a:t>1</a:t>
            </a:fld>
            <a:endParaRPr lang="en-GB" altLang="en-US" dirty="0"/>
          </a:p>
        </p:txBody>
      </p:sp>
    </p:spTree>
    <p:extLst>
      <p:ext uri="{BB962C8B-B14F-4D97-AF65-F5344CB8AC3E}">
        <p14:creationId xmlns:p14="http://schemas.microsoft.com/office/powerpoint/2010/main" val="117261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SRM is inherently a global issue, as we have heard from the excellent presentations so far. Its effects could not be limited to a single state or region and that means that every country has a stake in this discussion. And it’s in climate vulnerable countries where the stakes are highest.</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As a result, Degrees has been working for over a decade to build the capacity of developing countries to evaluate SRM. In particular we focus on building expertise and creating a well-informed global community of experts to debate this controversial idea.</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We are not in favour or against SRM, but we do think that more research is necessary if people are to make informed decisions, and we think a much wider global conversation is needed if people are to make equitable decisions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C546213C-E6E7-4CE9-89C7-662C4AD4BCB3}" type="slidenum">
              <a:rPr lang="en-GB" altLang="en-US" smtClean="0"/>
              <a:pPr>
                <a:defRPr/>
              </a:pPr>
              <a:t>2</a:t>
            </a:fld>
            <a:endParaRPr lang="en-GB" altLang="en-US"/>
          </a:p>
        </p:txBody>
      </p:sp>
    </p:spTree>
    <p:extLst>
      <p:ext uri="{BB962C8B-B14F-4D97-AF65-F5344CB8AC3E}">
        <p14:creationId xmlns:p14="http://schemas.microsoft.com/office/powerpoint/2010/main" val="357885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Degrees was launched in 2010 as a partnership between the Royal Society – the UK national science academy where I used to work, Environmental Defense Fund – the green NGO from the USA. And TWAS - the academy of sciences for the developing world.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For most of the last decade we were known as the SRM Governance Initiative or SRMGI and we initially started out work by running engagement workshops in the Global South that bring new voices into the conversation.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Our events are always done in the same way: we partner with a respected local organisation, the focus is on listening rather than telling people what to think, and we never push for a consensus or group statement on SRM – it is far too early for this.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We have run more have 25 meetings and while they are an invaluable first step for connecting with people and hearing new ideas, but it became increasingly clear: we could run workshops for the next hundred years and we would not have built any expertise in the Global South. Where SRM expertise has developed, it has overwhelmingly happened where people have had the time and the money to engage with the topic over the long term, and typically this has come from people being supported to do their own research.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And so it became clear that we needed a research programme for the Global South. This was also an idea that was very commonly proposed and supported at our workshops. Wherever we went – from Bangladesh to Brazil – people would say 1) that they wanted local scientists to explore how SRM would affect their region – rainfall, agriculture, storms et. And 2) people told is that there was not enough research funding even for the climate science they wanted to do, let alone for a new and controversial topic like SRM.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900" dirty="0">
                <a:effectLst/>
                <a:latin typeface="Calibri" panose="020F0502020204030204" pitchFamily="34" charset="0"/>
                <a:ea typeface="Calibri" panose="020F0502020204030204" pitchFamily="34" charset="0"/>
                <a:cs typeface="Times New Roman" panose="02020603050405020304" pitchFamily="18" charset="0"/>
              </a:rPr>
              <a:t>So we set about building a research fund</a:t>
            </a:r>
          </a:p>
        </p:txBody>
      </p:sp>
      <p:sp>
        <p:nvSpPr>
          <p:cNvPr id="4" name="Slide Number Placeholder 3"/>
          <p:cNvSpPr>
            <a:spLocks noGrp="1"/>
          </p:cNvSpPr>
          <p:nvPr>
            <p:ph type="sldNum" sz="quarter" idx="5"/>
          </p:nvPr>
        </p:nvSpPr>
        <p:spPr/>
        <p:txBody>
          <a:bodyPr/>
          <a:lstStyle/>
          <a:p>
            <a:pPr>
              <a:defRPr/>
            </a:pPr>
            <a:fld id="{C546213C-E6E7-4CE9-89C7-662C4AD4BCB3}" type="slidenum">
              <a:rPr lang="en-GB" altLang="en-US" smtClean="0"/>
              <a:pPr>
                <a:defRPr/>
              </a:pPr>
              <a:t>3</a:t>
            </a:fld>
            <a:endParaRPr lang="en-GB" altLang="en-US"/>
          </a:p>
        </p:txBody>
      </p:sp>
    </p:spTree>
    <p:extLst>
      <p:ext uri="{BB962C8B-B14F-4D97-AF65-F5344CB8AC3E}">
        <p14:creationId xmlns:p14="http://schemas.microsoft.com/office/powerpoint/2010/main" val="2821936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I consulted widely in the Global North and South, and people like Prof Michael Taylor of UWI generously gave their time to advise on how we might set up a research programme. And in 2018 we launched the DECIMALS fund.  DECIMALS stands for Developing Country Impact Modelling Analysis for SRM and it is the world’s first international SRM research fund and the first aimed exclusively at developing countries. </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pPr>
              <a:defRPr/>
            </a:pPr>
            <a:fld id="{C546213C-E6E7-4CE9-89C7-662C4AD4BCB3}" type="slidenum">
              <a:rPr lang="en-GB" altLang="en-US" smtClean="0"/>
              <a:pPr>
                <a:defRPr/>
              </a:pPr>
              <a:t>4</a:t>
            </a:fld>
            <a:endParaRPr lang="en-GB" altLang="en-US"/>
          </a:p>
        </p:txBody>
      </p:sp>
    </p:spTree>
    <p:extLst>
      <p:ext uri="{BB962C8B-B14F-4D97-AF65-F5344CB8AC3E}">
        <p14:creationId xmlns:p14="http://schemas.microsoft.com/office/powerpoint/2010/main" val="843865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900" dirty="0">
                <a:effectLst/>
                <a:latin typeface="Calibri" panose="020F0502020204030204" pitchFamily="34" charset="0"/>
                <a:ea typeface="Calibri" panose="020F0502020204030204" pitchFamily="34" charset="0"/>
                <a:cs typeface="Times New Roman" panose="02020603050405020304" pitchFamily="18" charset="0"/>
              </a:rPr>
              <a:t>DECIMALS was launched in with an open call for proposals and we received more than 75 applications for grants. Independent peer review recommended 11 projects for grants and so we have funded SRM research in Argentina, Jamaica, Benin, Ivory Coast, South Africa, Kenya, Iran, Bangladesh, Indonesia, and the Philippines.  </a:t>
            </a:r>
          </a:p>
          <a:p>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Calibri" panose="020F0502020204030204" pitchFamily="34" charset="0"/>
                <a:ea typeface="Calibri" panose="020F0502020204030204" pitchFamily="34" charset="0"/>
                <a:cs typeface="Times New Roman" panose="02020603050405020304" pitchFamily="18" charset="0"/>
              </a:rPr>
              <a:t>The teams have free rein to design their own research questions and methods, and they work collaboratively with each other, and with a group of research collaborators from the Global North who volunteer their time to work with the teams,</a:t>
            </a:r>
          </a:p>
          <a:p>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r>
              <a:rPr lang="en-GB" sz="900" dirty="0">
                <a:effectLst/>
                <a:latin typeface="Calibri" panose="020F0502020204030204" pitchFamily="34" charset="0"/>
                <a:ea typeface="Calibri" panose="020F0502020204030204" pitchFamily="34" charset="0"/>
                <a:cs typeface="Times New Roman" panose="02020603050405020304" pitchFamily="18" charset="0"/>
              </a:rPr>
              <a:t>It is hard to overstate how ground-breaking these projects have been. Collectively they are responsible for the first scientific research on SRM in:</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South America</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The Caribbean</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Africa</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The Middle East</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Southeast Asia</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Small Island Developing States</a:t>
            </a:r>
          </a:p>
          <a:p>
            <a:pPr marL="285750" indent="-285750">
              <a:buFontTx/>
              <a:buChar char="-"/>
            </a:pPr>
            <a:r>
              <a:rPr lang="en-GB" sz="900" dirty="0">
                <a:effectLst/>
                <a:latin typeface="Calibri" panose="020F0502020204030204" pitchFamily="34" charset="0"/>
                <a:ea typeface="Calibri" panose="020F0502020204030204" pitchFamily="34" charset="0"/>
                <a:cs typeface="Times New Roman" panose="02020603050405020304" pitchFamily="18" charset="0"/>
              </a:rPr>
              <a:t>Least developed countries</a:t>
            </a:r>
          </a:p>
          <a:p>
            <a:pPr marL="285750" indent="-285750">
              <a:buFontTx/>
              <a:buChar char="-"/>
            </a:pPr>
            <a:endParaRPr lang="en-GB" sz="9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r>
              <a:rPr lang="en-GB" sz="900" dirty="0">
                <a:effectLst/>
                <a:latin typeface="Calibri" panose="020F0502020204030204" pitchFamily="34" charset="0"/>
                <a:ea typeface="Calibri" panose="020F0502020204030204" pitchFamily="34" charset="0"/>
                <a:cs typeface="Times New Roman" panose="02020603050405020304" pitchFamily="18" charset="0"/>
              </a:rPr>
              <a:t>This gives you an idea of how ground-breaking and how essential this work has been, and the teams have been producing top class research on how SRM could affect droughts in Southern Africa, dust storms in the Middle East, and the climate of the Caribbean. DECIMALS scientists are rightly taking their place as experts in the global conversation.</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46213C-E6E7-4CE9-89C7-662C4AD4BCB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30464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are blown away by the achievements of the DECIMALS scientists and the research fund has been more of a success than we could have hoped. But this was just the first step and we still have to go.</a:t>
            </a:r>
          </a:p>
          <a:p>
            <a:endParaRPr lang="en-GB" dirty="0"/>
          </a:p>
          <a:p>
            <a:r>
              <a:rPr lang="en-GB" dirty="0"/>
              <a:t>We are currently expanding and we just ran the second DECIMALS call for proposals. The applications are out for review at the moment but in another couple of months we will be announcing a new cohort of modelling teams, and I hope that some of these will be from the Americas.</a:t>
            </a:r>
          </a:p>
          <a:p>
            <a:pPr marL="514350" lvl="1" indent="-171450">
              <a:buFont typeface="Arial" panose="020B0604020202020204" pitchFamily="34" charset="0"/>
              <a:buChar char="•"/>
            </a:pPr>
            <a:r>
              <a:rPr lang="en-GB" dirty="0"/>
              <a:t>We will also be launching a social science research programme</a:t>
            </a:r>
          </a:p>
          <a:p>
            <a:pPr marL="514350" lvl="1" indent="-171450">
              <a:buFont typeface="Arial" panose="020B0604020202020204" pitchFamily="34" charset="0"/>
              <a:buChar char="•"/>
            </a:pPr>
            <a:r>
              <a:rPr lang="en-GB" dirty="0"/>
              <a:t>We want to support the expansion of the current teams</a:t>
            </a:r>
          </a:p>
          <a:p>
            <a:pPr marL="514350" lvl="1" indent="-171450">
              <a:buFont typeface="Arial" panose="020B0604020202020204" pitchFamily="34" charset="0"/>
              <a:buChar char="•"/>
            </a:pPr>
            <a:r>
              <a:rPr lang="en-GB" dirty="0"/>
              <a:t>We will be organising more conferences and workshops to bring people together and build the global community</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But here I also appeal for you input. We are going to hear this afternoon what is happening in Asia, Africa, South America and the Caribbean. But in the discussions I would like to hear your opinions: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 How can Degrees connect with new research teams in Central America and Mexico? We have never received a research proposal from this region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 How do we build collaboration for SRM research and governance activities, especially in the Americas (we will have a specific discussion on this later this afternoon)?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 Looking broader and with great ambition: how do we make sure that climate vulnerable developing countries are central to global efforts to understand and to govern SRM?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46213C-E6E7-4CE9-89C7-662C4AD4BCB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706367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46213C-E6E7-4CE9-89C7-662C4AD4BCB3}" type="slidenum">
              <a:rPr kumimoji="0" lang="en-GB"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67766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5BAF0-7B82-4D98-AD34-EA017F436790}"/>
              </a:ext>
            </a:extLst>
          </p:cNvPr>
          <p:cNvSpPr/>
          <p:nvPr/>
        </p:nvSpPr>
        <p:spPr>
          <a:xfrm>
            <a:off x="3176"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B23541C9-3494-4C35-A8D4-9D9927FB46F6}"/>
              </a:ext>
            </a:extLst>
          </p:cNvPr>
          <p:cNvSpPr/>
          <p:nvPr/>
        </p:nvSpPr>
        <p:spPr>
          <a:xfrm>
            <a:off x="1" y="4750594"/>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A9434A07-EAB2-4590-A02F-B9F85AE1243D}"/>
              </a:ext>
            </a:extLst>
          </p:cNvPr>
          <p:cNvCxnSpPr/>
          <p:nvPr/>
        </p:nvCxnSpPr>
        <p:spPr>
          <a:xfrm>
            <a:off x="906464" y="325755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569214"/>
            <a:ext cx="7543800" cy="2674620"/>
          </a:xfrm>
        </p:spPr>
        <p:txBody>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485CA6DA-2245-478C-99FA-26B698755C5F}"/>
              </a:ext>
            </a:extLst>
          </p:cNvPr>
          <p:cNvSpPr>
            <a:spLocks noGrp="1"/>
          </p:cNvSpPr>
          <p:nvPr>
            <p:ph type="dt" sz="half" idx="10"/>
          </p:nvPr>
        </p:nvSpPr>
        <p:spPr/>
        <p:txBody>
          <a:bodyPr/>
          <a:lstStyle>
            <a:lvl1pPr>
              <a:defRPr/>
            </a:lvl1pPr>
          </a:lstStyle>
          <a:p>
            <a:pPr>
              <a:defRPr/>
            </a:pPr>
            <a:fld id="{0388CA79-C4D0-41B8-8CBD-E0C6DB03614C}" type="datetimeFigureOut">
              <a:rPr lang="en-US" altLang="en-US"/>
              <a:pPr>
                <a:defRPr/>
              </a:pPr>
              <a:t>8/24/2022</a:t>
            </a:fld>
            <a:endParaRPr lang="en-US" altLang="en-US"/>
          </a:p>
        </p:txBody>
      </p:sp>
      <p:sp>
        <p:nvSpPr>
          <p:cNvPr id="8" name="Footer Placeholder 4">
            <a:extLst>
              <a:ext uri="{FF2B5EF4-FFF2-40B4-BE49-F238E27FC236}">
                <a16:creationId xmlns:a16="http://schemas.microsoft.com/office/drawing/2014/main" id="{02B22975-1A72-4292-9907-B048A49673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D4E552C-6E13-4657-A66A-46C3776C32C8}"/>
              </a:ext>
            </a:extLst>
          </p:cNvPr>
          <p:cNvSpPr>
            <a:spLocks noGrp="1"/>
          </p:cNvSpPr>
          <p:nvPr>
            <p:ph type="sldNum" sz="quarter" idx="12"/>
          </p:nvPr>
        </p:nvSpPr>
        <p:spPr/>
        <p:txBody>
          <a:bodyPr/>
          <a:lstStyle>
            <a:lvl1pPr>
              <a:defRPr/>
            </a:lvl1pPr>
          </a:lstStyle>
          <a:p>
            <a:pPr>
              <a:defRPr/>
            </a:pPr>
            <a:fld id="{0ABCE205-92FF-4304-B1D8-33904656A7AA}" type="slidenum">
              <a:rPr lang="en-US" altLang="en-US"/>
              <a:pPr>
                <a:defRPr/>
              </a:pPr>
              <a:t>‹#›</a:t>
            </a:fld>
            <a:endParaRPr lang="en-US" altLang="en-US"/>
          </a:p>
        </p:txBody>
      </p:sp>
      <p:pic>
        <p:nvPicPr>
          <p:cNvPr id="13" name="Picture 8">
            <a:extLst>
              <a:ext uri="{FF2B5EF4-FFF2-40B4-BE49-F238E27FC236}">
                <a16:creationId xmlns:a16="http://schemas.microsoft.com/office/drawing/2014/main" id="{DF21CC14-B2F6-C944-A85F-2D31F39E25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9" t="9896" r="10823" b="11111"/>
          <a:stretch/>
        </p:blipFill>
        <p:spPr bwMode="auto">
          <a:xfrm>
            <a:off x="252000" y="252000"/>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5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4217FB-2A18-4BC5-A902-435C5010789E}"/>
              </a:ext>
            </a:extLst>
          </p:cNvPr>
          <p:cNvSpPr/>
          <p:nvPr/>
        </p:nvSpPr>
        <p:spPr>
          <a:xfrm>
            <a:off x="3177"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17C42038-5635-400A-9F48-D291B278AA8D}"/>
              </a:ext>
            </a:extLst>
          </p:cNvPr>
          <p:cNvSpPr/>
          <p:nvPr/>
        </p:nvSpPr>
        <p:spPr>
          <a:xfrm>
            <a:off x="2" y="4750594"/>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71EEC8C0-B0F1-420E-80E9-1A6A114158F1}"/>
              </a:ext>
            </a:extLst>
          </p:cNvPr>
          <p:cNvCxnSpPr/>
          <p:nvPr/>
        </p:nvCxnSpPr>
        <p:spPr>
          <a:xfrm>
            <a:off x="906465" y="325755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569214"/>
            <a:ext cx="7543800" cy="2674620"/>
          </a:xfrm>
        </p:spPr>
        <p:txBody>
          <a:bodyPr anchorCtr="0"/>
          <a:lstStyle>
            <a:lvl1pPr>
              <a:lnSpc>
                <a:spcPct val="85000"/>
              </a:lnSpc>
              <a:defRPr sz="6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3339846"/>
            <a:ext cx="7543800" cy="857250"/>
          </a:xfrm>
        </p:spPr>
        <p:txBody>
          <a:bodyPr lIns="91440" rIns="91440">
            <a:normAutofit/>
          </a:bodyPr>
          <a:lstStyle>
            <a:lvl1pPr marL="0" indent="0">
              <a:buNone/>
              <a:defRPr sz="1800" cap="all"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2EB98B2E-1853-433A-9CE0-95C7DF3AB634}"/>
              </a:ext>
            </a:extLst>
          </p:cNvPr>
          <p:cNvSpPr>
            <a:spLocks noGrp="1"/>
          </p:cNvSpPr>
          <p:nvPr>
            <p:ph type="dt" sz="half" idx="10"/>
          </p:nvPr>
        </p:nvSpPr>
        <p:spPr/>
        <p:txBody>
          <a:bodyPr/>
          <a:lstStyle>
            <a:lvl1pPr>
              <a:defRPr/>
            </a:lvl1pPr>
          </a:lstStyle>
          <a:p>
            <a:pPr>
              <a:defRPr/>
            </a:pPr>
            <a:fld id="{5E44CF84-3C8B-4239-81FD-C31397B4C125}" type="datetimeFigureOut">
              <a:rPr lang="en-US" altLang="en-US"/>
              <a:pPr>
                <a:defRPr/>
              </a:pPr>
              <a:t>8/24/2022</a:t>
            </a:fld>
            <a:endParaRPr lang="en-US" altLang="en-US"/>
          </a:p>
        </p:txBody>
      </p:sp>
      <p:sp>
        <p:nvSpPr>
          <p:cNvPr id="8" name="Footer Placeholder 4">
            <a:extLst>
              <a:ext uri="{FF2B5EF4-FFF2-40B4-BE49-F238E27FC236}">
                <a16:creationId xmlns:a16="http://schemas.microsoft.com/office/drawing/2014/main" id="{CAFA13FC-2C39-476F-8E86-A568FE21E2C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CBCA278-5C77-4A54-9CD0-706D53DE90EB}"/>
              </a:ext>
            </a:extLst>
          </p:cNvPr>
          <p:cNvSpPr>
            <a:spLocks noGrp="1"/>
          </p:cNvSpPr>
          <p:nvPr>
            <p:ph type="sldNum" sz="quarter" idx="12"/>
          </p:nvPr>
        </p:nvSpPr>
        <p:spPr/>
        <p:txBody>
          <a:bodyPr/>
          <a:lstStyle>
            <a:lvl1pPr>
              <a:defRPr/>
            </a:lvl1pPr>
          </a:lstStyle>
          <a:p>
            <a:pPr>
              <a:defRPr/>
            </a:pPr>
            <a:fld id="{6803F53E-A601-4CBC-9F29-B181F582F7C6}" type="slidenum">
              <a:rPr lang="en-US" altLang="en-US"/>
              <a:pPr>
                <a:defRPr/>
              </a:pPr>
              <a:t>‹#›</a:t>
            </a:fld>
            <a:endParaRPr lang="en-US" altLang="en-US"/>
          </a:p>
        </p:txBody>
      </p:sp>
    </p:spTree>
    <p:extLst>
      <p:ext uri="{BB962C8B-B14F-4D97-AF65-F5344CB8AC3E}">
        <p14:creationId xmlns:p14="http://schemas.microsoft.com/office/powerpoint/2010/main" val="45286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5"/>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D442AAF-2FDB-4C1E-84D4-38627FB599A8}"/>
              </a:ext>
            </a:extLst>
          </p:cNvPr>
          <p:cNvSpPr>
            <a:spLocks noGrp="1"/>
          </p:cNvSpPr>
          <p:nvPr>
            <p:ph type="dt" sz="half" idx="10"/>
          </p:nvPr>
        </p:nvSpPr>
        <p:spPr/>
        <p:txBody>
          <a:bodyPr/>
          <a:lstStyle>
            <a:lvl1pPr>
              <a:defRPr/>
            </a:lvl1pPr>
          </a:lstStyle>
          <a:p>
            <a:pPr>
              <a:defRPr/>
            </a:pPr>
            <a:fld id="{7065695F-DCC3-4A6F-9FD6-17300F2CA85D}" type="datetimeFigureOut">
              <a:rPr lang="en-US" altLang="en-US"/>
              <a:pPr>
                <a:defRPr/>
              </a:pPr>
              <a:t>8/24/2022</a:t>
            </a:fld>
            <a:endParaRPr lang="en-US" altLang="en-US"/>
          </a:p>
        </p:txBody>
      </p:sp>
      <p:sp>
        <p:nvSpPr>
          <p:cNvPr id="6" name="Footer Placeholder 5">
            <a:extLst>
              <a:ext uri="{FF2B5EF4-FFF2-40B4-BE49-F238E27FC236}">
                <a16:creationId xmlns:a16="http://schemas.microsoft.com/office/drawing/2014/main" id="{B68C1874-7E14-4E39-B5BC-8098C99318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9A384F9-9500-4247-93C8-4E826A2B00D6}"/>
              </a:ext>
            </a:extLst>
          </p:cNvPr>
          <p:cNvSpPr>
            <a:spLocks noGrp="1"/>
          </p:cNvSpPr>
          <p:nvPr>
            <p:ph type="sldNum" sz="quarter" idx="12"/>
          </p:nvPr>
        </p:nvSpPr>
        <p:spPr/>
        <p:txBody>
          <a:bodyPr/>
          <a:lstStyle>
            <a:lvl1pPr>
              <a:defRPr/>
            </a:lvl1pPr>
          </a:lstStyle>
          <a:p>
            <a:pPr>
              <a:defRPr/>
            </a:pPr>
            <a:fld id="{C7871D27-FD11-4859-884A-BC11D0257851}" type="slidenum">
              <a:rPr lang="en-US" altLang="en-US"/>
              <a:pPr>
                <a:defRPr/>
              </a:pPr>
              <a:t>‹#›</a:t>
            </a:fld>
            <a:endParaRPr lang="en-US" altLang="en-US"/>
          </a:p>
        </p:txBody>
      </p:sp>
    </p:spTree>
    <p:extLst>
      <p:ext uri="{BB962C8B-B14F-4D97-AF65-F5344CB8AC3E}">
        <p14:creationId xmlns:p14="http://schemas.microsoft.com/office/powerpoint/2010/main" val="1345084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5"/>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2960F94-331F-40B8-87D7-F9A418F3EDB7}"/>
              </a:ext>
            </a:extLst>
          </p:cNvPr>
          <p:cNvSpPr>
            <a:spLocks noGrp="1"/>
          </p:cNvSpPr>
          <p:nvPr>
            <p:ph type="dt" sz="half" idx="10"/>
          </p:nvPr>
        </p:nvSpPr>
        <p:spPr/>
        <p:txBody>
          <a:bodyPr/>
          <a:lstStyle>
            <a:lvl1pPr>
              <a:defRPr/>
            </a:lvl1pPr>
          </a:lstStyle>
          <a:p>
            <a:pPr>
              <a:defRPr/>
            </a:pPr>
            <a:fld id="{BF1D122F-CA2E-42FA-8964-D67914DC9961}" type="datetimeFigureOut">
              <a:rPr lang="en-US" altLang="en-US"/>
              <a:pPr>
                <a:defRPr/>
              </a:pPr>
              <a:t>8/24/2022</a:t>
            </a:fld>
            <a:endParaRPr lang="en-US" altLang="en-US"/>
          </a:p>
        </p:txBody>
      </p:sp>
      <p:sp>
        <p:nvSpPr>
          <p:cNvPr id="8" name="Footer Placeholder 7">
            <a:extLst>
              <a:ext uri="{FF2B5EF4-FFF2-40B4-BE49-F238E27FC236}">
                <a16:creationId xmlns:a16="http://schemas.microsoft.com/office/drawing/2014/main" id="{B81527B3-29B1-48E1-A8F9-3EC4776A7E4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F56D5F0-185A-4661-8555-9ECAE865DF38}"/>
              </a:ext>
            </a:extLst>
          </p:cNvPr>
          <p:cNvSpPr>
            <a:spLocks noGrp="1"/>
          </p:cNvSpPr>
          <p:nvPr>
            <p:ph type="sldNum" sz="quarter" idx="12"/>
          </p:nvPr>
        </p:nvSpPr>
        <p:spPr/>
        <p:txBody>
          <a:bodyPr/>
          <a:lstStyle>
            <a:lvl1pPr>
              <a:defRPr/>
            </a:lvl1pPr>
          </a:lstStyle>
          <a:p>
            <a:pPr>
              <a:defRPr/>
            </a:pPr>
            <a:fld id="{FA2AEB01-1706-4DC8-AAFC-E8166F227491}" type="slidenum">
              <a:rPr lang="en-US" altLang="en-US"/>
              <a:pPr>
                <a:defRPr/>
              </a:pPr>
              <a:t>‹#›</a:t>
            </a:fld>
            <a:endParaRPr lang="en-US" altLang="en-US"/>
          </a:p>
        </p:txBody>
      </p:sp>
    </p:spTree>
    <p:extLst>
      <p:ext uri="{BB962C8B-B14F-4D97-AF65-F5344CB8AC3E}">
        <p14:creationId xmlns:p14="http://schemas.microsoft.com/office/powerpoint/2010/main" val="12533351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DA416CC-CD65-4107-8719-9ADE51E4A303}"/>
              </a:ext>
            </a:extLst>
          </p:cNvPr>
          <p:cNvSpPr>
            <a:spLocks noGrp="1"/>
          </p:cNvSpPr>
          <p:nvPr>
            <p:ph type="dt" sz="half" idx="10"/>
          </p:nvPr>
        </p:nvSpPr>
        <p:spPr/>
        <p:txBody>
          <a:bodyPr/>
          <a:lstStyle>
            <a:lvl1pPr>
              <a:defRPr/>
            </a:lvl1pPr>
          </a:lstStyle>
          <a:p>
            <a:pPr>
              <a:defRPr/>
            </a:pPr>
            <a:fld id="{32857581-0E95-4DDD-8954-3E7B234C680F}" type="datetimeFigureOut">
              <a:rPr lang="en-US" altLang="en-US"/>
              <a:pPr>
                <a:defRPr/>
              </a:pPr>
              <a:t>8/24/2022</a:t>
            </a:fld>
            <a:endParaRPr lang="en-US" altLang="en-US"/>
          </a:p>
        </p:txBody>
      </p:sp>
      <p:sp>
        <p:nvSpPr>
          <p:cNvPr id="4" name="Footer Placeholder 3">
            <a:extLst>
              <a:ext uri="{FF2B5EF4-FFF2-40B4-BE49-F238E27FC236}">
                <a16:creationId xmlns:a16="http://schemas.microsoft.com/office/drawing/2014/main" id="{9B185706-92B6-4E6D-9093-710B2E0D5B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4C9BBE9-BBD9-49D0-93E4-77AEF344D626}"/>
              </a:ext>
            </a:extLst>
          </p:cNvPr>
          <p:cNvSpPr>
            <a:spLocks noGrp="1"/>
          </p:cNvSpPr>
          <p:nvPr>
            <p:ph type="sldNum" sz="quarter" idx="12"/>
          </p:nvPr>
        </p:nvSpPr>
        <p:spPr/>
        <p:txBody>
          <a:bodyPr/>
          <a:lstStyle>
            <a:lvl1pPr>
              <a:defRPr/>
            </a:lvl1pPr>
          </a:lstStyle>
          <a:p>
            <a:pPr>
              <a:defRPr/>
            </a:pPr>
            <a:fld id="{5899FFAB-5B6D-4EF4-94F1-6ADEDB12DA63}" type="slidenum">
              <a:rPr lang="en-US" altLang="en-US"/>
              <a:pPr>
                <a:defRPr/>
              </a:pPr>
              <a:t>‹#›</a:t>
            </a:fld>
            <a:endParaRPr lang="en-US" altLang="en-US"/>
          </a:p>
        </p:txBody>
      </p:sp>
    </p:spTree>
    <p:extLst>
      <p:ext uri="{BB962C8B-B14F-4D97-AF65-F5344CB8AC3E}">
        <p14:creationId xmlns:p14="http://schemas.microsoft.com/office/powerpoint/2010/main" val="41349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669FF7-5814-4020-A37D-612DCCF41156}"/>
              </a:ext>
            </a:extLst>
          </p:cNvPr>
          <p:cNvSpPr/>
          <p:nvPr/>
        </p:nvSpPr>
        <p:spPr>
          <a:xfrm>
            <a:off x="3177"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A0656A21-2029-4E27-83A1-FA49BF55A4CB}"/>
              </a:ext>
            </a:extLst>
          </p:cNvPr>
          <p:cNvSpPr/>
          <p:nvPr/>
        </p:nvSpPr>
        <p:spPr>
          <a:xfrm>
            <a:off x="2" y="4750594"/>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ED565F34-BB8C-4165-9824-5551974708C8}"/>
              </a:ext>
            </a:extLst>
          </p:cNvPr>
          <p:cNvSpPr>
            <a:spLocks noGrp="1"/>
          </p:cNvSpPr>
          <p:nvPr>
            <p:ph type="dt" sz="half" idx="10"/>
          </p:nvPr>
        </p:nvSpPr>
        <p:spPr/>
        <p:txBody>
          <a:bodyPr/>
          <a:lstStyle>
            <a:lvl1pPr>
              <a:defRPr/>
            </a:lvl1pPr>
          </a:lstStyle>
          <a:p>
            <a:pPr>
              <a:defRPr/>
            </a:pPr>
            <a:fld id="{6F94BBFB-E3E7-4500-B86D-A97BA5A34755}" type="datetimeFigureOut">
              <a:rPr lang="en-US" altLang="en-US"/>
              <a:pPr>
                <a:defRPr/>
              </a:pPr>
              <a:t>8/24/2022</a:t>
            </a:fld>
            <a:endParaRPr lang="en-US" altLang="en-US"/>
          </a:p>
        </p:txBody>
      </p:sp>
      <p:sp>
        <p:nvSpPr>
          <p:cNvPr id="5" name="Footer Placeholder 7">
            <a:extLst>
              <a:ext uri="{FF2B5EF4-FFF2-40B4-BE49-F238E27FC236}">
                <a16:creationId xmlns:a16="http://schemas.microsoft.com/office/drawing/2014/main" id="{432E7E87-D409-4CD2-A90C-05803E64DA6B}"/>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0CF272E6-75B4-48BF-8F4B-D5982AA02EDE}"/>
              </a:ext>
            </a:extLst>
          </p:cNvPr>
          <p:cNvSpPr>
            <a:spLocks noGrp="1"/>
          </p:cNvSpPr>
          <p:nvPr>
            <p:ph type="sldNum" sz="quarter" idx="12"/>
          </p:nvPr>
        </p:nvSpPr>
        <p:spPr/>
        <p:txBody>
          <a:bodyPr/>
          <a:lstStyle>
            <a:lvl1pPr>
              <a:defRPr/>
            </a:lvl1pPr>
          </a:lstStyle>
          <a:p>
            <a:pPr>
              <a:defRPr/>
            </a:pPr>
            <a:fld id="{C9DAA2B6-D631-42F6-92E2-54D01BDAB463}" type="slidenum">
              <a:rPr lang="en-US" altLang="en-US"/>
              <a:pPr>
                <a:defRPr/>
              </a:pPr>
              <a:t>‹#›</a:t>
            </a:fld>
            <a:endParaRPr lang="en-US" altLang="en-US"/>
          </a:p>
        </p:txBody>
      </p:sp>
    </p:spTree>
    <p:extLst>
      <p:ext uri="{BB962C8B-B14F-4D97-AF65-F5344CB8AC3E}">
        <p14:creationId xmlns:p14="http://schemas.microsoft.com/office/powerpoint/2010/main" val="278079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3FEA0-CE59-4E12-8F09-E2A90C2787F4}"/>
              </a:ext>
            </a:extLst>
          </p:cNvPr>
          <p:cNvSpPr/>
          <p:nvPr/>
        </p:nvSpPr>
        <p:spPr>
          <a:xfrm>
            <a:off x="2" y="0"/>
            <a:ext cx="3038475"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D8624D8A-5B58-44C9-A2F7-AE42C6BE2599}"/>
              </a:ext>
            </a:extLst>
          </p:cNvPr>
          <p:cNvSpPr/>
          <p:nvPr/>
        </p:nvSpPr>
        <p:spPr>
          <a:xfrm>
            <a:off x="3030540" y="0"/>
            <a:ext cx="4762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a:extLst>
              <a:ext uri="{FF2B5EF4-FFF2-40B4-BE49-F238E27FC236}">
                <a16:creationId xmlns:a16="http://schemas.microsoft.com/office/drawing/2014/main" id="{3144BAF2-F580-4DAB-88E1-130320C59BDE}"/>
              </a:ext>
            </a:extLst>
          </p:cNvPr>
          <p:cNvSpPr>
            <a:spLocks noGrp="1"/>
          </p:cNvSpPr>
          <p:nvPr>
            <p:ph type="dt" sz="half" idx="10"/>
          </p:nvPr>
        </p:nvSpPr>
        <p:spPr>
          <a:xfrm>
            <a:off x="349251" y="4844655"/>
            <a:ext cx="1963738" cy="273844"/>
          </a:xfrm>
        </p:spPr>
        <p:txBody>
          <a:bodyPr/>
          <a:lstStyle>
            <a:lvl1pPr>
              <a:defRPr/>
            </a:lvl1pPr>
          </a:lstStyle>
          <a:p>
            <a:pPr>
              <a:defRPr/>
            </a:pPr>
            <a:fld id="{4F1A4BBC-D99A-48A7-8C48-C59C465169EE}" type="datetimeFigureOut">
              <a:rPr lang="en-US" altLang="en-US"/>
              <a:pPr>
                <a:defRPr/>
              </a:pPr>
              <a:t>8/24/2022</a:t>
            </a:fld>
            <a:endParaRPr lang="en-US" altLang="en-US"/>
          </a:p>
        </p:txBody>
      </p:sp>
      <p:sp>
        <p:nvSpPr>
          <p:cNvPr id="8" name="Footer Placeholder 5">
            <a:extLst>
              <a:ext uri="{FF2B5EF4-FFF2-40B4-BE49-F238E27FC236}">
                <a16:creationId xmlns:a16="http://schemas.microsoft.com/office/drawing/2014/main" id="{EEA91405-DEF0-4FC1-8F95-BED2A43F2A24}"/>
              </a:ext>
            </a:extLst>
          </p:cNvPr>
          <p:cNvSpPr>
            <a:spLocks noGrp="1"/>
          </p:cNvSpPr>
          <p:nvPr>
            <p:ph type="ftr" sz="quarter" idx="11"/>
          </p:nvPr>
        </p:nvSpPr>
        <p:spPr>
          <a:xfrm>
            <a:off x="3600450" y="4844655"/>
            <a:ext cx="3486150" cy="273844"/>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A8ED7CE-EE2E-46EE-B9E9-63418674BA10}"/>
              </a:ext>
            </a:extLst>
          </p:cNvPr>
          <p:cNvSpPr>
            <a:spLocks noGrp="1"/>
          </p:cNvSpPr>
          <p:nvPr>
            <p:ph type="sldNum" sz="quarter" idx="12"/>
          </p:nvPr>
        </p:nvSpPr>
        <p:spPr/>
        <p:txBody>
          <a:bodyPr/>
          <a:lstStyle>
            <a:lvl1pPr>
              <a:defRPr>
                <a:solidFill>
                  <a:schemeClr val="tx2"/>
                </a:solidFill>
              </a:defRPr>
            </a:lvl1pPr>
          </a:lstStyle>
          <a:p>
            <a:pPr>
              <a:defRPr/>
            </a:pPr>
            <a:fld id="{C9E9C948-D1F9-4981-B801-FC87E89600FC}" type="slidenum">
              <a:rPr lang="en-US" altLang="en-US"/>
              <a:pPr>
                <a:defRPr/>
              </a:pPr>
              <a:t>‹#›</a:t>
            </a:fld>
            <a:endParaRPr lang="en-US" altLang="en-US"/>
          </a:p>
        </p:txBody>
      </p:sp>
    </p:spTree>
    <p:extLst>
      <p:ext uri="{BB962C8B-B14F-4D97-AF65-F5344CB8AC3E}">
        <p14:creationId xmlns:p14="http://schemas.microsoft.com/office/powerpoint/2010/main" val="138265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83711D-B4C6-4187-8087-1936C688DA12}"/>
              </a:ext>
            </a:extLst>
          </p:cNvPr>
          <p:cNvSpPr/>
          <p:nvPr/>
        </p:nvSpPr>
        <p:spPr>
          <a:xfrm>
            <a:off x="2" y="3714750"/>
            <a:ext cx="9142413" cy="1428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E8EE8C5E-07EB-4E95-8147-97700B29F96E}"/>
              </a:ext>
            </a:extLst>
          </p:cNvPr>
          <p:cNvSpPr/>
          <p:nvPr/>
        </p:nvSpPr>
        <p:spPr>
          <a:xfrm>
            <a:off x="2" y="3686175"/>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3806190"/>
            <a:ext cx="7585234" cy="617220"/>
          </a:xfrm>
        </p:spPr>
        <p:txBody>
          <a:bodyPr tIns="0" bIns="0">
            <a:noAutofit/>
          </a:bodyPr>
          <a:lstStyle>
            <a:lvl1pPr>
              <a:defRPr sz="27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4" y="0"/>
            <a:ext cx="9143989" cy="3686307"/>
          </a:xfrm>
          <a:solidFill>
            <a:schemeClr val="bg2">
              <a:lumMod val="90000"/>
            </a:schemeClr>
          </a:solidFill>
        </p:spPr>
        <p:txBody>
          <a:bodyPr lIns="457200" tIns="457200"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22960" y="4430268"/>
            <a:ext cx="7589520" cy="44577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a:extLst>
              <a:ext uri="{FF2B5EF4-FFF2-40B4-BE49-F238E27FC236}">
                <a16:creationId xmlns:a16="http://schemas.microsoft.com/office/drawing/2014/main" id="{ACD5F18D-7632-4F37-90E9-73A398F8DEA2}"/>
              </a:ext>
            </a:extLst>
          </p:cNvPr>
          <p:cNvSpPr>
            <a:spLocks noGrp="1"/>
          </p:cNvSpPr>
          <p:nvPr>
            <p:ph type="dt" sz="half" idx="10"/>
          </p:nvPr>
        </p:nvSpPr>
        <p:spPr/>
        <p:txBody>
          <a:bodyPr/>
          <a:lstStyle>
            <a:lvl1pPr>
              <a:defRPr/>
            </a:lvl1pPr>
          </a:lstStyle>
          <a:p>
            <a:pPr>
              <a:defRPr/>
            </a:pPr>
            <a:fld id="{7FD2864C-EADE-40CC-9BF4-65A3E37971C6}" type="datetimeFigureOut">
              <a:rPr lang="en-US" altLang="en-US"/>
              <a:pPr>
                <a:defRPr/>
              </a:pPr>
              <a:t>8/24/2022</a:t>
            </a:fld>
            <a:endParaRPr lang="en-US" altLang="en-US"/>
          </a:p>
        </p:txBody>
      </p:sp>
      <p:sp>
        <p:nvSpPr>
          <p:cNvPr id="8" name="Footer Placeholder 5">
            <a:extLst>
              <a:ext uri="{FF2B5EF4-FFF2-40B4-BE49-F238E27FC236}">
                <a16:creationId xmlns:a16="http://schemas.microsoft.com/office/drawing/2014/main" id="{879FC193-0611-4EF8-8FEF-BFF61343218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7EE0AA84-8DC4-491B-8359-7E5ABF85DFA1}"/>
              </a:ext>
            </a:extLst>
          </p:cNvPr>
          <p:cNvSpPr>
            <a:spLocks noGrp="1"/>
          </p:cNvSpPr>
          <p:nvPr>
            <p:ph type="sldNum" sz="quarter" idx="12"/>
          </p:nvPr>
        </p:nvSpPr>
        <p:spPr/>
        <p:txBody>
          <a:bodyPr/>
          <a:lstStyle>
            <a:lvl1pPr>
              <a:defRPr/>
            </a:lvl1pPr>
          </a:lstStyle>
          <a:p>
            <a:pPr>
              <a:defRPr/>
            </a:pPr>
            <a:fld id="{CF1654A6-DD02-4844-B89D-5B7BBBD48A32}" type="slidenum">
              <a:rPr lang="en-US" altLang="en-US"/>
              <a:pPr>
                <a:defRPr/>
              </a:pPr>
              <a:t>‹#›</a:t>
            </a:fld>
            <a:endParaRPr lang="en-US" altLang="en-US"/>
          </a:p>
        </p:txBody>
      </p:sp>
    </p:spTree>
    <p:extLst>
      <p:ext uri="{BB962C8B-B14F-4D97-AF65-F5344CB8AC3E}">
        <p14:creationId xmlns:p14="http://schemas.microsoft.com/office/powerpoint/2010/main" val="352715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6B2EF89-9200-4417-9309-D79E4F56841E}"/>
              </a:ext>
            </a:extLst>
          </p:cNvPr>
          <p:cNvSpPr>
            <a:spLocks noGrp="1"/>
          </p:cNvSpPr>
          <p:nvPr>
            <p:ph type="dt" sz="half" idx="10"/>
          </p:nvPr>
        </p:nvSpPr>
        <p:spPr/>
        <p:txBody>
          <a:bodyPr/>
          <a:lstStyle>
            <a:lvl1pPr>
              <a:defRPr/>
            </a:lvl1pPr>
          </a:lstStyle>
          <a:p>
            <a:pPr>
              <a:defRPr/>
            </a:pPr>
            <a:fld id="{7F4CD66A-9553-4666-A20C-81B9EC0775AE}" type="datetimeFigureOut">
              <a:rPr lang="en-US" altLang="en-US"/>
              <a:pPr>
                <a:defRPr/>
              </a:pPr>
              <a:t>8/24/2022</a:t>
            </a:fld>
            <a:endParaRPr lang="en-US" altLang="en-US"/>
          </a:p>
        </p:txBody>
      </p:sp>
      <p:sp>
        <p:nvSpPr>
          <p:cNvPr id="5" name="Footer Placeholder 4">
            <a:extLst>
              <a:ext uri="{FF2B5EF4-FFF2-40B4-BE49-F238E27FC236}">
                <a16:creationId xmlns:a16="http://schemas.microsoft.com/office/drawing/2014/main" id="{92FFEEF9-04ED-4AA5-A6A7-D86C45189E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BA57A2-C1E1-4D4B-ACDA-884BB67E0303}"/>
              </a:ext>
            </a:extLst>
          </p:cNvPr>
          <p:cNvSpPr>
            <a:spLocks noGrp="1"/>
          </p:cNvSpPr>
          <p:nvPr>
            <p:ph type="sldNum" sz="quarter" idx="12"/>
          </p:nvPr>
        </p:nvSpPr>
        <p:spPr/>
        <p:txBody>
          <a:bodyPr/>
          <a:lstStyle>
            <a:lvl1pPr>
              <a:defRPr/>
            </a:lvl1pPr>
          </a:lstStyle>
          <a:p>
            <a:pPr>
              <a:defRPr/>
            </a:pPr>
            <a:fld id="{6A7CF536-A201-46CA-BB85-B01D553BB8A9}" type="slidenum">
              <a:rPr lang="en-US" altLang="en-US"/>
              <a:pPr>
                <a:defRPr/>
              </a:pPr>
              <a:t>‹#›</a:t>
            </a:fld>
            <a:endParaRPr lang="en-US" altLang="en-US"/>
          </a:p>
        </p:txBody>
      </p:sp>
    </p:spTree>
    <p:extLst>
      <p:ext uri="{BB962C8B-B14F-4D97-AF65-F5344CB8AC3E}">
        <p14:creationId xmlns:p14="http://schemas.microsoft.com/office/powerpoint/2010/main" val="754723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C07B43-E196-4AAD-893B-6FBAE6BDC968}"/>
              </a:ext>
            </a:extLst>
          </p:cNvPr>
          <p:cNvSpPr/>
          <p:nvPr/>
        </p:nvSpPr>
        <p:spPr>
          <a:xfrm>
            <a:off x="3177"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6366277A-9D99-4338-AE35-5270C0602170}"/>
              </a:ext>
            </a:extLst>
          </p:cNvPr>
          <p:cNvSpPr/>
          <p:nvPr/>
        </p:nvSpPr>
        <p:spPr>
          <a:xfrm>
            <a:off x="2" y="4750594"/>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309226"/>
            <a:ext cx="1971675" cy="431992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09226"/>
            <a:ext cx="5800725" cy="4319924"/>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7DD7495D-2E85-42C1-A04A-8B5DD9A47A50}"/>
              </a:ext>
            </a:extLst>
          </p:cNvPr>
          <p:cNvSpPr>
            <a:spLocks noGrp="1"/>
          </p:cNvSpPr>
          <p:nvPr>
            <p:ph type="dt" sz="half" idx="10"/>
          </p:nvPr>
        </p:nvSpPr>
        <p:spPr/>
        <p:txBody>
          <a:bodyPr/>
          <a:lstStyle>
            <a:lvl1pPr>
              <a:defRPr/>
            </a:lvl1pPr>
          </a:lstStyle>
          <a:p>
            <a:pPr>
              <a:defRPr/>
            </a:pPr>
            <a:fld id="{D43A1AA9-8080-4721-A2C6-0D85D5276EB1}" type="datetimeFigureOut">
              <a:rPr lang="en-US" altLang="en-US"/>
              <a:pPr>
                <a:defRPr/>
              </a:pPr>
              <a:t>8/24/2022</a:t>
            </a:fld>
            <a:endParaRPr lang="en-US" altLang="en-US"/>
          </a:p>
        </p:txBody>
      </p:sp>
      <p:sp>
        <p:nvSpPr>
          <p:cNvPr id="7" name="Footer Placeholder 4">
            <a:extLst>
              <a:ext uri="{FF2B5EF4-FFF2-40B4-BE49-F238E27FC236}">
                <a16:creationId xmlns:a16="http://schemas.microsoft.com/office/drawing/2014/main" id="{986227A8-9CC7-49C9-A436-41E0C47EF01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454609DB-06AE-4AB6-8050-7BA9AF21E459}"/>
              </a:ext>
            </a:extLst>
          </p:cNvPr>
          <p:cNvSpPr>
            <a:spLocks noGrp="1"/>
          </p:cNvSpPr>
          <p:nvPr>
            <p:ph type="sldNum" sz="quarter" idx="12"/>
          </p:nvPr>
        </p:nvSpPr>
        <p:spPr/>
        <p:txBody>
          <a:bodyPr/>
          <a:lstStyle>
            <a:lvl1pPr>
              <a:defRPr/>
            </a:lvl1pPr>
          </a:lstStyle>
          <a:p>
            <a:pPr>
              <a:defRPr/>
            </a:pPr>
            <a:fld id="{A9CED284-99D7-4F13-8D6E-1524C2FD6CCD}" type="slidenum">
              <a:rPr lang="en-US" altLang="en-US"/>
              <a:pPr>
                <a:defRPr/>
              </a:pPr>
              <a:t>‹#›</a:t>
            </a:fld>
            <a:endParaRPr lang="en-US" altLang="en-US"/>
          </a:p>
        </p:txBody>
      </p:sp>
    </p:spTree>
    <p:extLst>
      <p:ext uri="{BB962C8B-B14F-4D97-AF65-F5344CB8AC3E}">
        <p14:creationId xmlns:p14="http://schemas.microsoft.com/office/powerpoint/2010/main" val="3734755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89A3F9-6562-4AE4-89D2-AB12C40BE5E1}"/>
              </a:ext>
            </a:extLst>
          </p:cNvPr>
          <p:cNvSpPr>
            <a:spLocks noGrp="1"/>
          </p:cNvSpPr>
          <p:nvPr>
            <p:ph type="dt" sz="half" idx="10"/>
          </p:nvPr>
        </p:nvSpPr>
        <p:spPr/>
        <p:txBody>
          <a:bodyPr/>
          <a:lstStyle>
            <a:lvl1pPr>
              <a:defRPr/>
            </a:lvl1pPr>
          </a:lstStyle>
          <a:p>
            <a:pPr>
              <a:defRPr/>
            </a:pPr>
            <a:fld id="{F0C799F1-347A-4E19-AFBC-783572FACB03}" type="datetimeFigureOut">
              <a:rPr lang="en-US" altLang="en-US"/>
              <a:pPr>
                <a:defRPr/>
              </a:pPr>
              <a:t>8/24/2022</a:t>
            </a:fld>
            <a:endParaRPr lang="en-US" altLang="en-US"/>
          </a:p>
        </p:txBody>
      </p:sp>
      <p:sp>
        <p:nvSpPr>
          <p:cNvPr id="5" name="Footer Placeholder 4">
            <a:extLst>
              <a:ext uri="{FF2B5EF4-FFF2-40B4-BE49-F238E27FC236}">
                <a16:creationId xmlns:a16="http://schemas.microsoft.com/office/drawing/2014/main" id="{3EBAD5C4-5DE4-4C9D-BF69-91F52588F2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CC6A36-E6DA-46B0-81B2-EE55AD1C4328}"/>
              </a:ext>
            </a:extLst>
          </p:cNvPr>
          <p:cNvSpPr>
            <a:spLocks noGrp="1"/>
          </p:cNvSpPr>
          <p:nvPr>
            <p:ph type="sldNum" sz="quarter" idx="12"/>
          </p:nvPr>
        </p:nvSpPr>
        <p:spPr/>
        <p:txBody>
          <a:bodyPr/>
          <a:lstStyle>
            <a:lvl1pPr>
              <a:defRPr/>
            </a:lvl1pPr>
          </a:lstStyle>
          <a:p>
            <a:pPr>
              <a:defRPr/>
            </a:pPr>
            <a:fld id="{57513552-1D1B-47D4-9956-CC4ACF6E0832}" type="slidenum">
              <a:rPr lang="en-US" altLang="en-US"/>
              <a:pPr>
                <a:defRPr/>
              </a:pPr>
              <a:t>‹#›</a:t>
            </a:fld>
            <a:endParaRPr lang="en-US" altLang="en-US"/>
          </a:p>
        </p:txBody>
      </p:sp>
      <p:pic>
        <p:nvPicPr>
          <p:cNvPr id="9" name="Picture 8">
            <a:extLst>
              <a:ext uri="{FF2B5EF4-FFF2-40B4-BE49-F238E27FC236}">
                <a16:creationId xmlns:a16="http://schemas.microsoft.com/office/drawing/2014/main" id="{C3055FFB-A86A-E04E-8419-812A0F9931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9" t="9896" r="10823" b="11111"/>
          <a:stretch/>
        </p:blipFill>
        <p:spPr bwMode="auto">
          <a:xfrm>
            <a:off x="252000" y="252000"/>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631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14954"/>
            <a:ext cx="7543800" cy="108806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384301"/>
            <a:ext cx="370332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D442AAF-2FDB-4C1E-84D4-38627FB599A8}"/>
              </a:ext>
            </a:extLst>
          </p:cNvPr>
          <p:cNvSpPr>
            <a:spLocks noGrp="1"/>
          </p:cNvSpPr>
          <p:nvPr>
            <p:ph type="dt" sz="half" idx="10"/>
          </p:nvPr>
        </p:nvSpPr>
        <p:spPr/>
        <p:txBody>
          <a:bodyPr/>
          <a:lstStyle>
            <a:lvl1pPr>
              <a:defRPr/>
            </a:lvl1pPr>
          </a:lstStyle>
          <a:p>
            <a:pPr>
              <a:defRPr/>
            </a:pPr>
            <a:fld id="{7065695F-DCC3-4A6F-9FD6-17300F2CA85D}" type="datetimeFigureOut">
              <a:rPr lang="en-US" altLang="en-US"/>
              <a:pPr>
                <a:defRPr/>
              </a:pPr>
              <a:t>8/24/2022</a:t>
            </a:fld>
            <a:endParaRPr lang="en-US" altLang="en-US"/>
          </a:p>
        </p:txBody>
      </p:sp>
      <p:sp>
        <p:nvSpPr>
          <p:cNvPr id="6" name="Footer Placeholder 5">
            <a:extLst>
              <a:ext uri="{FF2B5EF4-FFF2-40B4-BE49-F238E27FC236}">
                <a16:creationId xmlns:a16="http://schemas.microsoft.com/office/drawing/2014/main" id="{B68C1874-7E14-4E39-B5BC-8098C99318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9A384F9-9500-4247-93C8-4E826A2B00D6}"/>
              </a:ext>
            </a:extLst>
          </p:cNvPr>
          <p:cNvSpPr>
            <a:spLocks noGrp="1"/>
          </p:cNvSpPr>
          <p:nvPr>
            <p:ph type="sldNum" sz="quarter" idx="12"/>
          </p:nvPr>
        </p:nvSpPr>
        <p:spPr/>
        <p:txBody>
          <a:bodyPr/>
          <a:lstStyle>
            <a:lvl1pPr>
              <a:defRPr/>
            </a:lvl1pPr>
          </a:lstStyle>
          <a:p>
            <a:pPr>
              <a:defRPr/>
            </a:pPr>
            <a:fld id="{C7871D27-FD11-4859-884A-BC11D0257851}" type="slidenum">
              <a:rPr lang="en-US" altLang="en-US"/>
              <a:pPr>
                <a:defRPr/>
              </a:pPr>
              <a:t>‹#›</a:t>
            </a:fld>
            <a:endParaRPr lang="en-US" altLang="en-US"/>
          </a:p>
        </p:txBody>
      </p:sp>
      <p:pic>
        <p:nvPicPr>
          <p:cNvPr id="12" name="Picture 8">
            <a:extLst>
              <a:ext uri="{FF2B5EF4-FFF2-40B4-BE49-F238E27FC236}">
                <a16:creationId xmlns:a16="http://schemas.microsoft.com/office/drawing/2014/main" id="{7026EB89-412D-9040-B47D-F725BCA45AD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9" t="9896" r="10823" b="11111"/>
          <a:stretch/>
        </p:blipFill>
        <p:spPr bwMode="auto">
          <a:xfrm>
            <a:off x="252000" y="252000"/>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07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14954"/>
            <a:ext cx="7543800" cy="1088068"/>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2296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384539"/>
            <a:ext cx="3703320" cy="55221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440" y="1936751"/>
            <a:ext cx="3703320" cy="2533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2960F94-331F-40B8-87D7-F9A418F3EDB7}"/>
              </a:ext>
            </a:extLst>
          </p:cNvPr>
          <p:cNvSpPr>
            <a:spLocks noGrp="1"/>
          </p:cNvSpPr>
          <p:nvPr>
            <p:ph type="dt" sz="half" idx="10"/>
          </p:nvPr>
        </p:nvSpPr>
        <p:spPr/>
        <p:txBody>
          <a:bodyPr/>
          <a:lstStyle>
            <a:lvl1pPr>
              <a:defRPr/>
            </a:lvl1pPr>
          </a:lstStyle>
          <a:p>
            <a:pPr>
              <a:defRPr/>
            </a:pPr>
            <a:fld id="{BF1D122F-CA2E-42FA-8964-D67914DC9961}" type="datetimeFigureOut">
              <a:rPr lang="en-US" altLang="en-US"/>
              <a:pPr>
                <a:defRPr/>
              </a:pPr>
              <a:t>8/24/2022</a:t>
            </a:fld>
            <a:endParaRPr lang="en-US" altLang="en-US"/>
          </a:p>
        </p:txBody>
      </p:sp>
      <p:sp>
        <p:nvSpPr>
          <p:cNvPr id="8" name="Footer Placeholder 7">
            <a:extLst>
              <a:ext uri="{FF2B5EF4-FFF2-40B4-BE49-F238E27FC236}">
                <a16:creationId xmlns:a16="http://schemas.microsoft.com/office/drawing/2014/main" id="{B81527B3-29B1-48E1-A8F9-3EC4776A7E4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FF56D5F0-185A-4661-8555-9ECAE865DF38}"/>
              </a:ext>
            </a:extLst>
          </p:cNvPr>
          <p:cNvSpPr>
            <a:spLocks noGrp="1"/>
          </p:cNvSpPr>
          <p:nvPr>
            <p:ph type="sldNum" sz="quarter" idx="12"/>
          </p:nvPr>
        </p:nvSpPr>
        <p:spPr/>
        <p:txBody>
          <a:bodyPr/>
          <a:lstStyle>
            <a:lvl1pPr>
              <a:defRPr/>
            </a:lvl1pPr>
          </a:lstStyle>
          <a:p>
            <a:pPr>
              <a:defRPr/>
            </a:pPr>
            <a:fld id="{FA2AEB01-1706-4DC8-AAFC-E8166F227491}" type="slidenum">
              <a:rPr lang="en-US" altLang="en-US"/>
              <a:pPr>
                <a:defRPr/>
              </a:pPr>
              <a:t>‹#›</a:t>
            </a:fld>
            <a:endParaRPr lang="en-US" altLang="en-US"/>
          </a:p>
        </p:txBody>
      </p:sp>
      <p:pic>
        <p:nvPicPr>
          <p:cNvPr id="14" name="Picture 8">
            <a:extLst>
              <a:ext uri="{FF2B5EF4-FFF2-40B4-BE49-F238E27FC236}">
                <a16:creationId xmlns:a16="http://schemas.microsoft.com/office/drawing/2014/main" id="{632848B4-F16B-9341-930F-BB7558E78F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9" t="9896" r="10823" b="11111"/>
          <a:stretch/>
        </p:blipFill>
        <p:spPr bwMode="auto">
          <a:xfrm>
            <a:off x="252000" y="252000"/>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13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DA416CC-CD65-4107-8719-9ADE51E4A303}"/>
              </a:ext>
            </a:extLst>
          </p:cNvPr>
          <p:cNvSpPr>
            <a:spLocks noGrp="1"/>
          </p:cNvSpPr>
          <p:nvPr>
            <p:ph type="dt" sz="half" idx="10"/>
          </p:nvPr>
        </p:nvSpPr>
        <p:spPr/>
        <p:txBody>
          <a:bodyPr/>
          <a:lstStyle>
            <a:lvl1pPr>
              <a:defRPr/>
            </a:lvl1pPr>
          </a:lstStyle>
          <a:p>
            <a:pPr>
              <a:defRPr/>
            </a:pPr>
            <a:fld id="{32857581-0E95-4DDD-8954-3E7B234C680F}" type="datetimeFigureOut">
              <a:rPr lang="en-US" altLang="en-US"/>
              <a:pPr>
                <a:defRPr/>
              </a:pPr>
              <a:t>8/24/2022</a:t>
            </a:fld>
            <a:endParaRPr lang="en-US" altLang="en-US"/>
          </a:p>
        </p:txBody>
      </p:sp>
      <p:sp>
        <p:nvSpPr>
          <p:cNvPr id="4" name="Footer Placeholder 3">
            <a:extLst>
              <a:ext uri="{FF2B5EF4-FFF2-40B4-BE49-F238E27FC236}">
                <a16:creationId xmlns:a16="http://schemas.microsoft.com/office/drawing/2014/main" id="{9B185706-92B6-4E6D-9093-710B2E0D5B6C}"/>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64C9BBE9-BBD9-49D0-93E4-77AEF344D626}"/>
              </a:ext>
            </a:extLst>
          </p:cNvPr>
          <p:cNvSpPr>
            <a:spLocks noGrp="1"/>
          </p:cNvSpPr>
          <p:nvPr>
            <p:ph type="sldNum" sz="quarter" idx="12"/>
          </p:nvPr>
        </p:nvSpPr>
        <p:spPr/>
        <p:txBody>
          <a:bodyPr/>
          <a:lstStyle>
            <a:lvl1pPr>
              <a:defRPr/>
            </a:lvl1pPr>
          </a:lstStyle>
          <a:p>
            <a:pPr>
              <a:defRPr/>
            </a:pPr>
            <a:fld id="{5899FFAB-5B6D-4EF4-94F1-6ADEDB12DA63}" type="slidenum">
              <a:rPr lang="en-US" altLang="en-US"/>
              <a:pPr>
                <a:defRPr/>
              </a:pPr>
              <a:t>‹#›</a:t>
            </a:fld>
            <a:endParaRPr lang="en-US" altLang="en-US"/>
          </a:p>
        </p:txBody>
      </p:sp>
      <p:pic>
        <p:nvPicPr>
          <p:cNvPr id="9" name="Picture 8">
            <a:extLst>
              <a:ext uri="{FF2B5EF4-FFF2-40B4-BE49-F238E27FC236}">
                <a16:creationId xmlns:a16="http://schemas.microsoft.com/office/drawing/2014/main" id="{94C768F4-D9EA-B941-923E-F1BFCCC22A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9" t="9896" r="10823" b="11111"/>
          <a:stretch/>
        </p:blipFill>
        <p:spPr bwMode="auto">
          <a:xfrm>
            <a:off x="252000" y="252000"/>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308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669FF7-5814-4020-A37D-612DCCF41156}"/>
              </a:ext>
            </a:extLst>
          </p:cNvPr>
          <p:cNvSpPr/>
          <p:nvPr/>
        </p:nvSpPr>
        <p:spPr>
          <a:xfrm>
            <a:off x="3176"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a:extLst>
              <a:ext uri="{FF2B5EF4-FFF2-40B4-BE49-F238E27FC236}">
                <a16:creationId xmlns:a16="http://schemas.microsoft.com/office/drawing/2014/main" id="{A0656A21-2029-4E27-83A1-FA49BF55A4CB}"/>
              </a:ext>
            </a:extLst>
          </p:cNvPr>
          <p:cNvSpPr/>
          <p:nvPr/>
        </p:nvSpPr>
        <p:spPr>
          <a:xfrm>
            <a:off x="1" y="4750594"/>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ED565F34-BB8C-4165-9824-5551974708C8}"/>
              </a:ext>
            </a:extLst>
          </p:cNvPr>
          <p:cNvSpPr>
            <a:spLocks noGrp="1"/>
          </p:cNvSpPr>
          <p:nvPr>
            <p:ph type="dt" sz="half" idx="10"/>
          </p:nvPr>
        </p:nvSpPr>
        <p:spPr/>
        <p:txBody>
          <a:bodyPr/>
          <a:lstStyle>
            <a:lvl1pPr>
              <a:defRPr/>
            </a:lvl1pPr>
          </a:lstStyle>
          <a:p>
            <a:pPr>
              <a:defRPr/>
            </a:pPr>
            <a:fld id="{6F94BBFB-E3E7-4500-B86D-A97BA5A34755}" type="datetimeFigureOut">
              <a:rPr lang="en-US" altLang="en-US"/>
              <a:pPr>
                <a:defRPr/>
              </a:pPr>
              <a:t>8/24/2022</a:t>
            </a:fld>
            <a:endParaRPr lang="en-US" altLang="en-US"/>
          </a:p>
        </p:txBody>
      </p:sp>
      <p:sp>
        <p:nvSpPr>
          <p:cNvPr id="5" name="Footer Placeholder 7">
            <a:extLst>
              <a:ext uri="{FF2B5EF4-FFF2-40B4-BE49-F238E27FC236}">
                <a16:creationId xmlns:a16="http://schemas.microsoft.com/office/drawing/2014/main" id="{432E7E87-D409-4CD2-A90C-05803E64DA6B}"/>
              </a:ext>
            </a:extLst>
          </p:cNvPr>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a:extLst>
              <a:ext uri="{FF2B5EF4-FFF2-40B4-BE49-F238E27FC236}">
                <a16:creationId xmlns:a16="http://schemas.microsoft.com/office/drawing/2014/main" id="{0CF272E6-75B4-48BF-8F4B-D5982AA02EDE}"/>
              </a:ext>
            </a:extLst>
          </p:cNvPr>
          <p:cNvSpPr>
            <a:spLocks noGrp="1"/>
          </p:cNvSpPr>
          <p:nvPr>
            <p:ph type="sldNum" sz="quarter" idx="12"/>
          </p:nvPr>
        </p:nvSpPr>
        <p:spPr/>
        <p:txBody>
          <a:bodyPr/>
          <a:lstStyle>
            <a:lvl1pPr>
              <a:defRPr/>
            </a:lvl1pPr>
          </a:lstStyle>
          <a:p>
            <a:pPr>
              <a:defRPr/>
            </a:pPr>
            <a:fld id="{C9DAA2B6-D631-42F6-92E2-54D01BDAB463}" type="slidenum">
              <a:rPr lang="en-US" altLang="en-US"/>
              <a:pPr>
                <a:defRPr/>
              </a:pPr>
              <a:t>‹#›</a:t>
            </a:fld>
            <a:endParaRPr lang="en-US" altLang="en-US"/>
          </a:p>
        </p:txBody>
      </p:sp>
      <p:pic>
        <p:nvPicPr>
          <p:cNvPr id="10" name="Picture 8">
            <a:extLst>
              <a:ext uri="{FF2B5EF4-FFF2-40B4-BE49-F238E27FC236}">
                <a16:creationId xmlns:a16="http://schemas.microsoft.com/office/drawing/2014/main" id="{68C62F5D-A7B5-0746-B5DE-71C3A48963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649" t="9896" r="10823" b="11111"/>
          <a:stretch/>
        </p:blipFill>
        <p:spPr bwMode="auto">
          <a:xfrm>
            <a:off x="252000" y="252000"/>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51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7D3FEA0-CE59-4E12-8F09-E2A90C2787F4}"/>
              </a:ext>
            </a:extLst>
          </p:cNvPr>
          <p:cNvSpPr/>
          <p:nvPr/>
        </p:nvSpPr>
        <p:spPr>
          <a:xfrm>
            <a:off x="1" y="0"/>
            <a:ext cx="3038475"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D8624D8A-5B58-44C9-A2F7-AE42C6BE2599}"/>
              </a:ext>
            </a:extLst>
          </p:cNvPr>
          <p:cNvSpPr/>
          <p:nvPr/>
        </p:nvSpPr>
        <p:spPr>
          <a:xfrm>
            <a:off x="3030539" y="0"/>
            <a:ext cx="47625"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445769"/>
            <a:ext cx="2400300" cy="1714500"/>
          </a:xfrm>
        </p:spPr>
        <p:txBody>
          <a:bodyPr/>
          <a:lstStyle>
            <a:lvl1pPr>
              <a:defRPr sz="27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548640"/>
            <a:ext cx="486918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194560"/>
            <a:ext cx="2400300" cy="2534343"/>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a:extLst>
              <a:ext uri="{FF2B5EF4-FFF2-40B4-BE49-F238E27FC236}">
                <a16:creationId xmlns:a16="http://schemas.microsoft.com/office/drawing/2014/main" id="{3144BAF2-F580-4DAB-88E1-130320C59BDE}"/>
              </a:ext>
            </a:extLst>
          </p:cNvPr>
          <p:cNvSpPr>
            <a:spLocks noGrp="1"/>
          </p:cNvSpPr>
          <p:nvPr>
            <p:ph type="dt" sz="half" idx="10"/>
          </p:nvPr>
        </p:nvSpPr>
        <p:spPr>
          <a:xfrm>
            <a:off x="349251" y="4844655"/>
            <a:ext cx="1963738" cy="273844"/>
          </a:xfrm>
        </p:spPr>
        <p:txBody>
          <a:bodyPr/>
          <a:lstStyle>
            <a:lvl1pPr>
              <a:defRPr/>
            </a:lvl1pPr>
          </a:lstStyle>
          <a:p>
            <a:pPr>
              <a:defRPr/>
            </a:pPr>
            <a:fld id="{4F1A4BBC-D99A-48A7-8C48-C59C465169EE}" type="datetimeFigureOut">
              <a:rPr lang="en-US" altLang="en-US"/>
              <a:pPr>
                <a:defRPr/>
              </a:pPr>
              <a:t>8/24/2022</a:t>
            </a:fld>
            <a:endParaRPr lang="en-US" altLang="en-US"/>
          </a:p>
        </p:txBody>
      </p:sp>
      <p:sp>
        <p:nvSpPr>
          <p:cNvPr id="8" name="Footer Placeholder 5">
            <a:extLst>
              <a:ext uri="{FF2B5EF4-FFF2-40B4-BE49-F238E27FC236}">
                <a16:creationId xmlns:a16="http://schemas.microsoft.com/office/drawing/2014/main" id="{EEA91405-DEF0-4FC1-8F95-BED2A43F2A24}"/>
              </a:ext>
            </a:extLst>
          </p:cNvPr>
          <p:cNvSpPr>
            <a:spLocks noGrp="1"/>
          </p:cNvSpPr>
          <p:nvPr>
            <p:ph type="ftr" sz="quarter" idx="11"/>
          </p:nvPr>
        </p:nvSpPr>
        <p:spPr>
          <a:xfrm>
            <a:off x="3600450" y="4844655"/>
            <a:ext cx="3486150" cy="273844"/>
          </a:xfrm>
        </p:spPr>
        <p:txBody>
          <a:bodyPr/>
          <a:lstStyle>
            <a:lvl1pPr algn="l">
              <a:defRPr>
                <a:solidFill>
                  <a:schemeClr val="tx2"/>
                </a:solidFill>
              </a:defRPr>
            </a:lvl1pPr>
          </a:lstStyle>
          <a:p>
            <a:pPr>
              <a:defRPr/>
            </a:pPr>
            <a:endParaRPr lang="en-US"/>
          </a:p>
        </p:txBody>
      </p:sp>
      <p:sp>
        <p:nvSpPr>
          <p:cNvPr id="9" name="Slide Number Placeholder 6">
            <a:extLst>
              <a:ext uri="{FF2B5EF4-FFF2-40B4-BE49-F238E27FC236}">
                <a16:creationId xmlns:a16="http://schemas.microsoft.com/office/drawing/2014/main" id="{5A8ED7CE-EE2E-46EE-B9E9-63418674BA10}"/>
              </a:ext>
            </a:extLst>
          </p:cNvPr>
          <p:cNvSpPr>
            <a:spLocks noGrp="1"/>
          </p:cNvSpPr>
          <p:nvPr>
            <p:ph type="sldNum" sz="quarter" idx="12"/>
          </p:nvPr>
        </p:nvSpPr>
        <p:spPr/>
        <p:txBody>
          <a:bodyPr/>
          <a:lstStyle>
            <a:lvl1pPr>
              <a:defRPr>
                <a:solidFill>
                  <a:schemeClr val="tx2"/>
                </a:solidFill>
              </a:defRPr>
            </a:lvl1pPr>
          </a:lstStyle>
          <a:p>
            <a:pPr>
              <a:defRPr/>
            </a:pPr>
            <a:fld id="{C9E9C948-D1F9-4981-B801-FC87E89600FC}" type="slidenum">
              <a:rPr lang="en-US" altLang="en-US"/>
              <a:pPr>
                <a:defRPr/>
              </a:pPr>
              <a:t>‹#›</a:t>
            </a:fld>
            <a:endParaRPr lang="en-US" altLang="en-US"/>
          </a:p>
        </p:txBody>
      </p:sp>
    </p:spTree>
    <p:extLst>
      <p:ext uri="{BB962C8B-B14F-4D97-AF65-F5344CB8AC3E}">
        <p14:creationId xmlns:p14="http://schemas.microsoft.com/office/powerpoint/2010/main" val="3489785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45BAF0-7B82-4D98-AD34-EA017F436790}"/>
              </a:ext>
            </a:extLst>
          </p:cNvPr>
          <p:cNvSpPr/>
          <p:nvPr/>
        </p:nvSpPr>
        <p:spPr>
          <a:xfrm>
            <a:off x="3177" y="4800600"/>
            <a:ext cx="9140825"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B23541C9-3494-4C35-A8D4-9D9927FB46F6}"/>
              </a:ext>
            </a:extLst>
          </p:cNvPr>
          <p:cNvSpPr/>
          <p:nvPr/>
        </p:nvSpPr>
        <p:spPr>
          <a:xfrm>
            <a:off x="2" y="4750594"/>
            <a:ext cx="9142413" cy="47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a:extLst>
              <a:ext uri="{FF2B5EF4-FFF2-40B4-BE49-F238E27FC236}">
                <a16:creationId xmlns:a16="http://schemas.microsoft.com/office/drawing/2014/main" id="{A9434A07-EAB2-4590-A02F-B9F85AE1243D}"/>
              </a:ext>
            </a:extLst>
          </p:cNvPr>
          <p:cNvCxnSpPr/>
          <p:nvPr/>
        </p:nvCxnSpPr>
        <p:spPr>
          <a:xfrm>
            <a:off x="906465" y="325755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569214"/>
            <a:ext cx="7543800" cy="2674620"/>
          </a:xfrm>
        </p:spPr>
        <p:txBody>
          <a:bodyPr/>
          <a:lstStyle>
            <a:lvl1pPr algn="l">
              <a:lnSpc>
                <a:spcPct val="85000"/>
              </a:lnSpc>
              <a:defRPr sz="6000" spc="-38"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3341716"/>
            <a:ext cx="7543800" cy="857250"/>
          </a:xfrm>
        </p:spPr>
        <p:txBody>
          <a:bodyPr lIns="91440" rIns="91440">
            <a:normAutofit/>
          </a:bodyPr>
          <a:lstStyle>
            <a:lvl1pPr marL="0" indent="0" algn="l">
              <a:buNone/>
              <a:defRPr sz="1800" cap="all"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7" name="Date Placeholder 3">
            <a:extLst>
              <a:ext uri="{FF2B5EF4-FFF2-40B4-BE49-F238E27FC236}">
                <a16:creationId xmlns:a16="http://schemas.microsoft.com/office/drawing/2014/main" id="{485CA6DA-2245-478C-99FA-26B698755C5F}"/>
              </a:ext>
            </a:extLst>
          </p:cNvPr>
          <p:cNvSpPr>
            <a:spLocks noGrp="1"/>
          </p:cNvSpPr>
          <p:nvPr>
            <p:ph type="dt" sz="half" idx="10"/>
          </p:nvPr>
        </p:nvSpPr>
        <p:spPr/>
        <p:txBody>
          <a:bodyPr/>
          <a:lstStyle>
            <a:lvl1pPr>
              <a:defRPr/>
            </a:lvl1pPr>
          </a:lstStyle>
          <a:p>
            <a:pPr>
              <a:defRPr/>
            </a:pPr>
            <a:fld id="{0388CA79-C4D0-41B8-8CBD-E0C6DB03614C}" type="datetimeFigureOut">
              <a:rPr lang="en-US" altLang="en-US"/>
              <a:pPr>
                <a:defRPr/>
              </a:pPr>
              <a:t>8/24/2022</a:t>
            </a:fld>
            <a:endParaRPr lang="en-US" altLang="en-US"/>
          </a:p>
        </p:txBody>
      </p:sp>
      <p:sp>
        <p:nvSpPr>
          <p:cNvPr id="8" name="Footer Placeholder 4">
            <a:extLst>
              <a:ext uri="{FF2B5EF4-FFF2-40B4-BE49-F238E27FC236}">
                <a16:creationId xmlns:a16="http://schemas.microsoft.com/office/drawing/2014/main" id="{02B22975-1A72-4292-9907-B048A496733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D4E552C-6E13-4657-A66A-46C3776C32C8}"/>
              </a:ext>
            </a:extLst>
          </p:cNvPr>
          <p:cNvSpPr>
            <a:spLocks noGrp="1"/>
          </p:cNvSpPr>
          <p:nvPr>
            <p:ph type="sldNum" sz="quarter" idx="12"/>
          </p:nvPr>
        </p:nvSpPr>
        <p:spPr/>
        <p:txBody>
          <a:bodyPr/>
          <a:lstStyle>
            <a:lvl1pPr>
              <a:defRPr/>
            </a:lvl1pPr>
          </a:lstStyle>
          <a:p>
            <a:pPr>
              <a:defRPr/>
            </a:pPr>
            <a:fld id="{0ABCE205-92FF-4304-B1D8-33904656A7AA}" type="slidenum">
              <a:rPr lang="en-US" altLang="en-US"/>
              <a:pPr>
                <a:defRPr/>
              </a:pPr>
              <a:t>‹#›</a:t>
            </a:fld>
            <a:endParaRPr lang="en-US" altLang="en-US"/>
          </a:p>
        </p:txBody>
      </p:sp>
    </p:spTree>
    <p:extLst>
      <p:ext uri="{BB962C8B-B14F-4D97-AF65-F5344CB8AC3E}">
        <p14:creationId xmlns:p14="http://schemas.microsoft.com/office/powerpoint/2010/main" val="223212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F89A3F9-6562-4AE4-89D2-AB12C40BE5E1}"/>
              </a:ext>
            </a:extLst>
          </p:cNvPr>
          <p:cNvSpPr>
            <a:spLocks noGrp="1"/>
          </p:cNvSpPr>
          <p:nvPr>
            <p:ph type="dt" sz="half" idx="10"/>
          </p:nvPr>
        </p:nvSpPr>
        <p:spPr/>
        <p:txBody>
          <a:bodyPr/>
          <a:lstStyle>
            <a:lvl1pPr>
              <a:defRPr/>
            </a:lvl1pPr>
          </a:lstStyle>
          <a:p>
            <a:pPr>
              <a:defRPr/>
            </a:pPr>
            <a:fld id="{F0C799F1-347A-4E19-AFBC-783572FACB03}" type="datetimeFigureOut">
              <a:rPr lang="en-US" altLang="en-US"/>
              <a:pPr>
                <a:defRPr/>
              </a:pPr>
              <a:t>8/24/2022</a:t>
            </a:fld>
            <a:endParaRPr lang="en-US" altLang="en-US"/>
          </a:p>
        </p:txBody>
      </p:sp>
      <p:sp>
        <p:nvSpPr>
          <p:cNvPr id="5" name="Footer Placeholder 4">
            <a:extLst>
              <a:ext uri="{FF2B5EF4-FFF2-40B4-BE49-F238E27FC236}">
                <a16:creationId xmlns:a16="http://schemas.microsoft.com/office/drawing/2014/main" id="{3EBAD5C4-5DE4-4C9D-BF69-91F52588F2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CC6A36-E6DA-46B0-81B2-EE55AD1C4328}"/>
              </a:ext>
            </a:extLst>
          </p:cNvPr>
          <p:cNvSpPr>
            <a:spLocks noGrp="1"/>
          </p:cNvSpPr>
          <p:nvPr>
            <p:ph type="sldNum" sz="quarter" idx="12"/>
          </p:nvPr>
        </p:nvSpPr>
        <p:spPr/>
        <p:txBody>
          <a:bodyPr/>
          <a:lstStyle>
            <a:lvl1pPr>
              <a:defRPr/>
            </a:lvl1pPr>
          </a:lstStyle>
          <a:p>
            <a:pPr>
              <a:defRPr/>
            </a:pPr>
            <a:fld id="{57513552-1D1B-47D4-9956-CC4ACF6E0832}" type="slidenum">
              <a:rPr lang="en-US" altLang="en-US"/>
              <a:pPr>
                <a:defRPr/>
              </a:pPr>
              <a:t>‹#›</a:t>
            </a:fld>
            <a:endParaRPr lang="en-US" altLang="en-US"/>
          </a:p>
        </p:txBody>
      </p:sp>
    </p:spTree>
    <p:extLst>
      <p:ext uri="{BB962C8B-B14F-4D97-AF65-F5344CB8AC3E}">
        <p14:creationId xmlns:p14="http://schemas.microsoft.com/office/powerpoint/2010/main" val="3085399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90BE49-61B4-489C-84C0-84C994AA4564}"/>
              </a:ext>
            </a:extLst>
          </p:cNvPr>
          <p:cNvSpPr/>
          <p:nvPr/>
        </p:nvSpPr>
        <p:spPr>
          <a:xfrm>
            <a:off x="0"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B27F0D6E-F810-4F65-87E1-923E9623E380}"/>
              </a:ext>
            </a:extLst>
          </p:cNvPr>
          <p:cNvSpPr/>
          <p:nvPr/>
        </p:nvSpPr>
        <p:spPr>
          <a:xfrm>
            <a:off x="0" y="4750595"/>
            <a:ext cx="9144000" cy="5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140C17DC-1D6E-414E-BD7B-2B015CE9020C}"/>
              </a:ext>
            </a:extLst>
          </p:cNvPr>
          <p:cNvSpPr>
            <a:spLocks noGrp="1"/>
          </p:cNvSpPr>
          <p:nvPr>
            <p:ph type="title"/>
          </p:nvPr>
        </p:nvSpPr>
        <p:spPr>
          <a:xfrm>
            <a:off x="822325" y="215505"/>
            <a:ext cx="7543800" cy="10870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4BFCD5D4-CC78-4061-A86B-F4B9C173F3BB}"/>
              </a:ext>
            </a:extLst>
          </p:cNvPr>
          <p:cNvSpPr>
            <a:spLocks noGrp="1"/>
          </p:cNvSpPr>
          <p:nvPr>
            <p:ph type="body" idx="1"/>
          </p:nvPr>
        </p:nvSpPr>
        <p:spPr bwMode="auto">
          <a:xfrm>
            <a:off x="822325" y="1384698"/>
            <a:ext cx="7543800" cy="301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CDE1965-ACC0-4C1D-9D17-9476E76EDB85}"/>
              </a:ext>
            </a:extLst>
          </p:cNvPr>
          <p:cNvSpPr>
            <a:spLocks noGrp="1"/>
          </p:cNvSpPr>
          <p:nvPr>
            <p:ph type="dt" sz="half" idx="2"/>
          </p:nvPr>
        </p:nvSpPr>
        <p:spPr>
          <a:xfrm>
            <a:off x="822325" y="4844655"/>
            <a:ext cx="18542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675">
                <a:solidFill>
                  <a:srgbClr val="FFFFFF"/>
                </a:solidFill>
              </a:defRPr>
            </a:lvl1pPr>
          </a:lstStyle>
          <a:p>
            <a:pPr>
              <a:defRPr/>
            </a:pPr>
            <a:fld id="{CD7F942B-F8A8-4AEC-A204-A7C9074432D9}" type="datetimeFigureOut">
              <a:rPr lang="en-US" altLang="en-US"/>
              <a:pPr>
                <a:defRPr/>
              </a:pPr>
              <a:t>8/24/2022</a:t>
            </a:fld>
            <a:endParaRPr lang="en-US" altLang="en-US"/>
          </a:p>
        </p:txBody>
      </p:sp>
      <p:sp>
        <p:nvSpPr>
          <p:cNvPr id="5" name="Footer Placeholder 4">
            <a:extLst>
              <a:ext uri="{FF2B5EF4-FFF2-40B4-BE49-F238E27FC236}">
                <a16:creationId xmlns:a16="http://schemas.microsoft.com/office/drawing/2014/main" id="{0044EF07-572E-4180-85ED-D68A25B29EDF}"/>
              </a:ext>
            </a:extLst>
          </p:cNvPr>
          <p:cNvSpPr>
            <a:spLocks noGrp="1"/>
          </p:cNvSpPr>
          <p:nvPr>
            <p:ph type="ftr" sz="quarter" idx="3"/>
          </p:nvPr>
        </p:nvSpPr>
        <p:spPr>
          <a:xfrm>
            <a:off x="2765426" y="4844655"/>
            <a:ext cx="3616325" cy="273844"/>
          </a:xfrm>
          <a:prstGeom prst="rect">
            <a:avLst/>
          </a:prstGeom>
        </p:spPr>
        <p:txBody>
          <a:bodyPr vert="horz" lIns="91440" tIns="45720" rIns="91440" bIns="45720" rtlCol="0" anchor="ctr"/>
          <a:lstStyle>
            <a:lvl1pPr algn="ctr" eaLnBrk="1" fontAlgn="auto" hangingPunct="1">
              <a:spcBef>
                <a:spcPts val="0"/>
              </a:spcBef>
              <a:spcAft>
                <a:spcPts val="0"/>
              </a:spcAft>
              <a:defRPr sz="675" cap="all" baseline="0">
                <a:solidFill>
                  <a:srgbClr val="FFFFFF"/>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DB25168-E3E0-441E-A823-A2D261BCC901}"/>
              </a:ext>
            </a:extLst>
          </p:cNvPr>
          <p:cNvSpPr>
            <a:spLocks noGrp="1"/>
          </p:cNvSpPr>
          <p:nvPr>
            <p:ph type="sldNum" sz="quarter" idx="4"/>
          </p:nvPr>
        </p:nvSpPr>
        <p:spPr>
          <a:xfrm>
            <a:off x="7424739" y="4844655"/>
            <a:ext cx="98425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50">
                <a:solidFill>
                  <a:srgbClr val="FFFFFF"/>
                </a:solidFill>
              </a:defRPr>
            </a:lvl1pPr>
          </a:lstStyle>
          <a:p>
            <a:pPr>
              <a:defRPr/>
            </a:pPr>
            <a:fld id="{CE837576-667C-40D3-9DDC-C6FBC6210D87}"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FDD75A7C-8087-4959-9D1E-0D3834949AEB}"/>
              </a:ext>
            </a:extLst>
          </p:cNvPr>
          <p:cNvCxnSpPr/>
          <p:nvPr/>
        </p:nvCxnSpPr>
        <p:spPr>
          <a:xfrm>
            <a:off x="895350" y="1303735"/>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8">
            <a:extLst>
              <a:ext uri="{FF2B5EF4-FFF2-40B4-BE49-F238E27FC236}">
                <a16:creationId xmlns:a16="http://schemas.microsoft.com/office/drawing/2014/main" id="{C68DEC82-C40D-EB49-93DF-32DCDE7606E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0649" t="9896" r="10823" b="11111"/>
          <a:stretch/>
        </p:blipFill>
        <p:spPr bwMode="auto">
          <a:xfrm>
            <a:off x="180000" y="179999"/>
            <a:ext cx="715769"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12" r:id="rId1"/>
    <p:sldLayoutId id="2147484613" r:id="rId2"/>
    <p:sldLayoutId id="2147484615" r:id="rId3"/>
    <p:sldLayoutId id="2147484616" r:id="rId4"/>
    <p:sldLayoutId id="2147484617" r:id="rId5"/>
    <p:sldLayoutId id="2147484618" r:id="rId6"/>
    <p:sldLayoutId id="2147484619" r:id="rId7"/>
  </p:sldLayoutIdLst>
  <p:txStyles>
    <p:titleStyle>
      <a:lvl1pPr algn="l" rtl="0" eaLnBrk="0" fontAlgn="base" hangingPunct="0">
        <a:lnSpc>
          <a:spcPct val="85000"/>
        </a:lnSpc>
        <a:spcBef>
          <a:spcPct val="0"/>
        </a:spcBef>
        <a:spcAft>
          <a:spcPct val="0"/>
        </a:spcAft>
        <a:defRPr sz="3600" kern="1200" spc="-38">
          <a:solidFill>
            <a:srgbClr val="40404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2pPr>
      <a:lvl3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3pPr>
      <a:lvl4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4pPr>
      <a:lvl5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5pPr>
      <a:lvl6pPr marL="342900" algn="l" rtl="0" fontAlgn="base">
        <a:lnSpc>
          <a:spcPct val="85000"/>
        </a:lnSpc>
        <a:spcBef>
          <a:spcPct val="0"/>
        </a:spcBef>
        <a:spcAft>
          <a:spcPct val="0"/>
        </a:spcAft>
        <a:defRPr sz="3600">
          <a:solidFill>
            <a:srgbClr val="404040"/>
          </a:solidFill>
          <a:latin typeface="Calibri" panose="020F0502020204030204" pitchFamily="34" charset="0"/>
        </a:defRPr>
      </a:lvl6pPr>
      <a:lvl7pPr marL="685800" algn="l" rtl="0" fontAlgn="base">
        <a:lnSpc>
          <a:spcPct val="85000"/>
        </a:lnSpc>
        <a:spcBef>
          <a:spcPct val="0"/>
        </a:spcBef>
        <a:spcAft>
          <a:spcPct val="0"/>
        </a:spcAft>
        <a:defRPr sz="3600">
          <a:solidFill>
            <a:srgbClr val="404040"/>
          </a:solidFill>
          <a:latin typeface="Calibri" panose="020F0502020204030204" pitchFamily="34" charset="0"/>
        </a:defRPr>
      </a:lvl7pPr>
      <a:lvl8pPr marL="1028700" algn="l" rtl="0" fontAlgn="base">
        <a:lnSpc>
          <a:spcPct val="85000"/>
        </a:lnSpc>
        <a:spcBef>
          <a:spcPct val="0"/>
        </a:spcBef>
        <a:spcAft>
          <a:spcPct val="0"/>
        </a:spcAft>
        <a:defRPr sz="3600">
          <a:solidFill>
            <a:srgbClr val="404040"/>
          </a:solidFill>
          <a:latin typeface="Calibri" panose="020F0502020204030204" pitchFamily="34" charset="0"/>
        </a:defRPr>
      </a:lvl8pPr>
      <a:lvl9pPr marL="1371600" algn="l" rtl="0" fontAlgn="base">
        <a:lnSpc>
          <a:spcPct val="85000"/>
        </a:lnSpc>
        <a:spcBef>
          <a:spcPct val="0"/>
        </a:spcBef>
        <a:spcAft>
          <a:spcPct val="0"/>
        </a:spcAft>
        <a:defRPr sz="3600">
          <a:solidFill>
            <a:srgbClr val="404040"/>
          </a:solidFill>
          <a:latin typeface="Calibri" panose="020F0502020204030204" pitchFamily="34" charset="0"/>
        </a:defRPr>
      </a:lvl9pPr>
    </p:titleStyle>
    <p:bodyStyle>
      <a:lvl1pPr marL="67866" indent="-67866" algn="l"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ＭＳ Ｐゴシック" charset="0"/>
          <a:cs typeface="ＭＳ Ｐゴシック" charset="0"/>
        </a:defRPr>
      </a:lvl1pPr>
      <a:lvl2pPr marL="286941"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kern="1200">
          <a:solidFill>
            <a:srgbClr val="404040"/>
          </a:solidFill>
          <a:latin typeface="+mn-lt"/>
          <a:ea typeface="ＭＳ Ｐゴシック" charset="0"/>
          <a:cs typeface="+mn-cs"/>
        </a:defRPr>
      </a:lvl2pPr>
      <a:lvl3pPr marL="425054"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sz="1050" kern="1200">
          <a:solidFill>
            <a:srgbClr val="404040"/>
          </a:solidFill>
          <a:latin typeface="+mn-lt"/>
          <a:ea typeface="ＭＳ Ｐゴシック" charset="0"/>
          <a:cs typeface="+mn-cs"/>
        </a:defRPr>
      </a:lvl3pPr>
      <a:lvl4pPr marL="561975"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sz="1050" kern="1200">
          <a:solidFill>
            <a:srgbClr val="404040"/>
          </a:solidFill>
          <a:latin typeface="+mn-lt"/>
          <a:ea typeface="ＭＳ Ｐゴシック" charset="0"/>
          <a:cs typeface="+mn-cs"/>
        </a:defRPr>
      </a:lvl4pPr>
      <a:lvl5pPr marL="698897"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sz="1050" kern="1200">
          <a:solidFill>
            <a:srgbClr val="404040"/>
          </a:solidFill>
          <a:latin typeface="+mn-lt"/>
          <a:ea typeface="ＭＳ Ｐゴシック" charset="0"/>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190BE49-61B4-489C-84C0-84C994AA4564}"/>
              </a:ext>
            </a:extLst>
          </p:cNvPr>
          <p:cNvSpPr/>
          <p:nvPr/>
        </p:nvSpPr>
        <p:spPr>
          <a:xfrm>
            <a:off x="0" y="4800600"/>
            <a:ext cx="91440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B27F0D6E-F810-4F65-87E1-923E9623E380}"/>
              </a:ext>
            </a:extLst>
          </p:cNvPr>
          <p:cNvSpPr/>
          <p:nvPr/>
        </p:nvSpPr>
        <p:spPr>
          <a:xfrm>
            <a:off x="0" y="4750596"/>
            <a:ext cx="9144000" cy="500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140C17DC-1D6E-414E-BD7B-2B015CE9020C}"/>
              </a:ext>
            </a:extLst>
          </p:cNvPr>
          <p:cNvSpPr>
            <a:spLocks noGrp="1"/>
          </p:cNvSpPr>
          <p:nvPr>
            <p:ph type="title"/>
          </p:nvPr>
        </p:nvSpPr>
        <p:spPr>
          <a:xfrm>
            <a:off x="822325" y="215506"/>
            <a:ext cx="7543800" cy="108704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4BFCD5D4-CC78-4061-A86B-F4B9C173F3BB}"/>
              </a:ext>
            </a:extLst>
          </p:cNvPr>
          <p:cNvSpPr>
            <a:spLocks noGrp="1"/>
          </p:cNvSpPr>
          <p:nvPr>
            <p:ph type="body" idx="1"/>
          </p:nvPr>
        </p:nvSpPr>
        <p:spPr bwMode="auto">
          <a:xfrm>
            <a:off x="822325" y="1384699"/>
            <a:ext cx="7543800" cy="301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CDE1965-ACC0-4C1D-9D17-9476E76EDB85}"/>
              </a:ext>
            </a:extLst>
          </p:cNvPr>
          <p:cNvSpPr>
            <a:spLocks noGrp="1"/>
          </p:cNvSpPr>
          <p:nvPr>
            <p:ph type="dt" sz="half" idx="2"/>
          </p:nvPr>
        </p:nvSpPr>
        <p:spPr>
          <a:xfrm>
            <a:off x="822325" y="4844655"/>
            <a:ext cx="1854200" cy="273844"/>
          </a:xfrm>
          <a:prstGeom prst="rect">
            <a:avLst/>
          </a:prstGeom>
        </p:spPr>
        <p:txBody>
          <a:bodyPr vert="horz" wrap="square" lIns="91440" tIns="45720" rIns="91440" bIns="45720" numCol="1" anchor="ctr" anchorCtr="0" compatLnSpc="1">
            <a:prstTxWarp prst="textNoShape">
              <a:avLst/>
            </a:prstTxWarp>
          </a:bodyPr>
          <a:lstStyle>
            <a:lvl1pPr eaLnBrk="1" hangingPunct="1">
              <a:defRPr sz="675">
                <a:solidFill>
                  <a:srgbClr val="FFFFFF"/>
                </a:solidFill>
              </a:defRPr>
            </a:lvl1pPr>
          </a:lstStyle>
          <a:p>
            <a:pPr>
              <a:defRPr/>
            </a:pPr>
            <a:fld id="{CD7F942B-F8A8-4AEC-A204-A7C9074432D9}" type="datetimeFigureOut">
              <a:rPr lang="en-US" altLang="en-US"/>
              <a:pPr>
                <a:defRPr/>
              </a:pPr>
              <a:t>8/24/2022</a:t>
            </a:fld>
            <a:endParaRPr lang="en-US" altLang="en-US"/>
          </a:p>
        </p:txBody>
      </p:sp>
      <p:sp>
        <p:nvSpPr>
          <p:cNvPr id="5" name="Footer Placeholder 4">
            <a:extLst>
              <a:ext uri="{FF2B5EF4-FFF2-40B4-BE49-F238E27FC236}">
                <a16:creationId xmlns:a16="http://schemas.microsoft.com/office/drawing/2014/main" id="{0044EF07-572E-4180-85ED-D68A25B29EDF}"/>
              </a:ext>
            </a:extLst>
          </p:cNvPr>
          <p:cNvSpPr>
            <a:spLocks noGrp="1"/>
          </p:cNvSpPr>
          <p:nvPr>
            <p:ph type="ftr" sz="quarter" idx="3"/>
          </p:nvPr>
        </p:nvSpPr>
        <p:spPr>
          <a:xfrm>
            <a:off x="2765427" y="4844655"/>
            <a:ext cx="3616325" cy="273844"/>
          </a:xfrm>
          <a:prstGeom prst="rect">
            <a:avLst/>
          </a:prstGeom>
        </p:spPr>
        <p:txBody>
          <a:bodyPr vert="horz" lIns="91440" tIns="45720" rIns="91440" bIns="45720" rtlCol="0" anchor="ctr"/>
          <a:lstStyle>
            <a:lvl1pPr algn="ctr" eaLnBrk="1" fontAlgn="auto" hangingPunct="1">
              <a:spcBef>
                <a:spcPts val="0"/>
              </a:spcBef>
              <a:spcAft>
                <a:spcPts val="0"/>
              </a:spcAft>
              <a:defRPr sz="675" cap="all" baseline="0">
                <a:solidFill>
                  <a:srgbClr val="FFFFFF"/>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DB25168-E3E0-441E-A823-A2D261BCC901}"/>
              </a:ext>
            </a:extLst>
          </p:cNvPr>
          <p:cNvSpPr>
            <a:spLocks noGrp="1"/>
          </p:cNvSpPr>
          <p:nvPr>
            <p:ph type="sldNum" sz="quarter" idx="4"/>
          </p:nvPr>
        </p:nvSpPr>
        <p:spPr>
          <a:xfrm>
            <a:off x="7424739" y="4844655"/>
            <a:ext cx="984250" cy="2738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750">
                <a:solidFill>
                  <a:srgbClr val="FFFFFF"/>
                </a:solidFill>
              </a:defRPr>
            </a:lvl1pPr>
          </a:lstStyle>
          <a:p>
            <a:pPr>
              <a:defRPr/>
            </a:pPr>
            <a:fld id="{CE837576-667C-40D3-9DDC-C6FBC6210D87}" type="slidenum">
              <a:rPr lang="en-US" altLang="en-US"/>
              <a:pPr>
                <a:defRPr/>
              </a:pPr>
              <a:t>‹#›</a:t>
            </a:fld>
            <a:endParaRPr lang="en-US" altLang="en-US"/>
          </a:p>
        </p:txBody>
      </p:sp>
      <p:cxnSp>
        <p:nvCxnSpPr>
          <p:cNvPr id="10" name="Straight Connector 9">
            <a:extLst>
              <a:ext uri="{FF2B5EF4-FFF2-40B4-BE49-F238E27FC236}">
                <a16:creationId xmlns:a16="http://schemas.microsoft.com/office/drawing/2014/main" id="{FDD75A7C-8087-4959-9D1E-0D3834949AEB}"/>
              </a:ext>
            </a:extLst>
          </p:cNvPr>
          <p:cNvCxnSpPr/>
          <p:nvPr/>
        </p:nvCxnSpPr>
        <p:spPr>
          <a:xfrm>
            <a:off x="895350" y="1303735"/>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217663"/>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txStyles>
    <p:titleStyle>
      <a:lvl1pPr algn="l" rtl="0" eaLnBrk="0" fontAlgn="base" hangingPunct="0">
        <a:lnSpc>
          <a:spcPct val="85000"/>
        </a:lnSpc>
        <a:spcBef>
          <a:spcPct val="0"/>
        </a:spcBef>
        <a:spcAft>
          <a:spcPct val="0"/>
        </a:spcAft>
        <a:defRPr sz="3600" kern="1200" spc="-38">
          <a:solidFill>
            <a:srgbClr val="404040"/>
          </a:solidFill>
          <a:latin typeface="+mj-lt"/>
          <a:ea typeface="ＭＳ Ｐゴシック" charset="0"/>
          <a:cs typeface="ＭＳ Ｐゴシック" charset="0"/>
        </a:defRPr>
      </a:lvl1pPr>
      <a:lvl2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2pPr>
      <a:lvl3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3pPr>
      <a:lvl4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4pPr>
      <a:lvl5pPr algn="l" rtl="0" eaLnBrk="0" fontAlgn="base" hangingPunct="0">
        <a:lnSpc>
          <a:spcPct val="85000"/>
        </a:lnSpc>
        <a:spcBef>
          <a:spcPct val="0"/>
        </a:spcBef>
        <a:spcAft>
          <a:spcPct val="0"/>
        </a:spcAft>
        <a:defRPr sz="3600">
          <a:solidFill>
            <a:srgbClr val="404040"/>
          </a:solidFill>
          <a:latin typeface="Calibri" panose="020F0502020204030204" pitchFamily="34" charset="0"/>
          <a:ea typeface="ＭＳ Ｐゴシック" charset="0"/>
          <a:cs typeface="ＭＳ Ｐゴシック" charset="0"/>
        </a:defRPr>
      </a:lvl5pPr>
      <a:lvl6pPr marL="342900" algn="l" rtl="0" fontAlgn="base">
        <a:lnSpc>
          <a:spcPct val="85000"/>
        </a:lnSpc>
        <a:spcBef>
          <a:spcPct val="0"/>
        </a:spcBef>
        <a:spcAft>
          <a:spcPct val="0"/>
        </a:spcAft>
        <a:defRPr sz="3600">
          <a:solidFill>
            <a:srgbClr val="404040"/>
          </a:solidFill>
          <a:latin typeface="Calibri" panose="020F0502020204030204" pitchFamily="34" charset="0"/>
        </a:defRPr>
      </a:lvl6pPr>
      <a:lvl7pPr marL="685800" algn="l" rtl="0" fontAlgn="base">
        <a:lnSpc>
          <a:spcPct val="85000"/>
        </a:lnSpc>
        <a:spcBef>
          <a:spcPct val="0"/>
        </a:spcBef>
        <a:spcAft>
          <a:spcPct val="0"/>
        </a:spcAft>
        <a:defRPr sz="3600">
          <a:solidFill>
            <a:srgbClr val="404040"/>
          </a:solidFill>
          <a:latin typeface="Calibri" panose="020F0502020204030204" pitchFamily="34" charset="0"/>
        </a:defRPr>
      </a:lvl7pPr>
      <a:lvl8pPr marL="1028700" algn="l" rtl="0" fontAlgn="base">
        <a:lnSpc>
          <a:spcPct val="85000"/>
        </a:lnSpc>
        <a:spcBef>
          <a:spcPct val="0"/>
        </a:spcBef>
        <a:spcAft>
          <a:spcPct val="0"/>
        </a:spcAft>
        <a:defRPr sz="3600">
          <a:solidFill>
            <a:srgbClr val="404040"/>
          </a:solidFill>
          <a:latin typeface="Calibri" panose="020F0502020204030204" pitchFamily="34" charset="0"/>
        </a:defRPr>
      </a:lvl8pPr>
      <a:lvl9pPr marL="1371600" algn="l" rtl="0" fontAlgn="base">
        <a:lnSpc>
          <a:spcPct val="85000"/>
        </a:lnSpc>
        <a:spcBef>
          <a:spcPct val="0"/>
        </a:spcBef>
        <a:spcAft>
          <a:spcPct val="0"/>
        </a:spcAft>
        <a:defRPr sz="3600">
          <a:solidFill>
            <a:srgbClr val="404040"/>
          </a:solidFill>
          <a:latin typeface="Calibri" panose="020F0502020204030204" pitchFamily="34" charset="0"/>
        </a:defRPr>
      </a:lvl9pPr>
    </p:titleStyle>
    <p:bodyStyle>
      <a:lvl1pPr marL="67866" indent="-67866" algn="l" rtl="0" eaLnBrk="0" fontAlgn="base" hangingPunct="0">
        <a:lnSpc>
          <a:spcPct val="90000"/>
        </a:lnSpc>
        <a:spcBef>
          <a:spcPts val="900"/>
        </a:spcBef>
        <a:spcAft>
          <a:spcPts val="150"/>
        </a:spcAft>
        <a:buClr>
          <a:schemeClr val="accent1"/>
        </a:buClr>
        <a:buSzPct val="100000"/>
        <a:buFont typeface="Calibri" panose="020F0502020204030204" pitchFamily="34" charset="0"/>
        <a:buChar char=" "/>
        <a:defRPr sz="1500" kern="1200">
          <a:solidFill>
            <a:srgbClr val="404040"/>
          </a:solidFill>
          <a:latin typeface="+mn-lt"/>
          <a:ea typeface="ＭＳ Ｐゴシック" charset="0"/>
          <a:cs typeface="ＭＳ Ｐゴシック" charset="0"/>
        </a:defRPr>
      </a:lvl1pPr>
      <a:lvl2pPr marL="286941"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kern="1200">
          <a:solidFill>
            <a:srgbClr val="404040"/>
          </a:solidFill>
          <a:latin typeface="+mn-lt"/>
          <a:ea typeface="ＭＳ Ｐゴシック" charset="0"/>
          <a:cs typeface="+mn-cs"/>
        </a:defRPr>
      </a:lvl2pPr>
      <a:lvl3pPr marL="425054"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sz="1050" kern="1200">
          <a:solidFill>
            <a:srgbClr val="404040"/>
          </a:solidFill>
          <a:latin typeface="+mn-lt"/>
          <a:ea typeface="ＭＳ Ｐゴシック" charset="0"/>
          <a:cs typeface="+mn-cs"/>
        </a:defRPr>
      </a:lvl3pPr>
      <a:lvl4pPr marL="561975"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sz="1050" kern="1200">
          <a:solidFill>
            <a:srgbClr val="404040"/>
          </a:solidFill>
          <a:latin typeface="+mn-lt"/>
          <a:ea typeface="ＭＳ Ｐゴシック" charset="0"/>
          <a:cs typeface="+mn-cs"/>
        </a:defRPr>
      </a:lvl4pPr>
      <a:lvl5pPr marL="698897" indent="-136922" algn="l" rtl="0" eaLnBrk="0" fontAlgn="base" hangingPunct="0">
        <a:lnSpc>
          <a:spcPct val="90000"/>
        </a:lnSpc>
        <a:spcBef>
          <a:spcPts val="150"/>
        </a:spcBef>
        <a:spcAft>
          <a:spcPts val="300"/>
        </a:spcAft>
        <a:buClr>
          <a:schemeClr val="accent1"/>
        </a:buClr>
        <a:buFont typeface="Calibri" panose="020F0502020204030204" pitchFamily="34" charset="0"/>
        <a:buChar char="◦"/>
        <a:defRPr sz="1050" kern="1200">
          <a:solidFill>
            <a:srgbClr val="404040"/>
          </a:solidFill>
          <a:latin typeface="+mn-lt"/>
          <a:ea typeface="ＭＳ Ｐゴシック" charset="0"/>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microsoft.com/office/2007/relationships/hdphoto" Target="../media/hdphoto3.wdp"/><Relationship Id="rId11" Type="http://schemas.openxmlformats.org/officeDocument/2006/relationships/image" Target="../media/image11.png"/><Relationship Id="rId5" Type="http://schemas.openxmlformats.org/officeDocument/2006/relationships/image" Target="../media/image8.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degrees.ngo/"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mailto:aparker@degrees.ng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03C04F82-1B30-BB45-B199-007DA23ADD8C}"/>
              </a:ext>
            </a:extLst>
          </p:cNvPr>
          <p:cNvSpPr txBox="1">
            <a:spLocks noChangeArrowheads="1"/>
          </p:cNvSpPr>
          <p:nvPr/>
        </p:nvSpPr>
        <p:spPr bwMode="auto">
          <a:xfrm>
            <a:off x="0" y="823500"/>
            <a:ext cx="596049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0" rIns="6750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endParaRPr lang="en-GB" altLang="en-US" sz="3600" b="1" dirty="0">
              <a:solidFill>
                <a:srgbClr val="5ABBEA"/>
              </a:solidFill>
              <a:latin typeface="Open Sans" panose="020B0606030504020204" pitchFamily="34" charset="0"/>
              <a:ea typeface="Open Sans" panose="020B0606030504020204" pitchFamily="34" charset="0"/>
              <a:cs typeface="Open Sans" panose="020B0606030504020204" pitchFamily="34" charset="0"/>
            </a:endParaRPr>
          </a:p>
          <a:p>
            <a:pPr eaLnBrk="1" hangingPunct="1"/>
            <a:r>
              <a:rPr lang="en-GB" altLang="en-US" sz="3600" b="1" dirty="0">
                <a:solidFill>
                  <a:srgbClr val="5ABBEA"/>
                </a:solidFill>
                <a:latin typeface="Open Sans" panose="020B0606030504020204" pitchFamily="34" charset="0"/>
                <a:ea typeface="Open Sans" panose="020B0606030504020204" pitchFamily="34" charset="0"/>
                <a:cs typeface="Open Sans" panose="020B0606030504020204" pitchFamily="34" charset="0"/>
              </a:rPr>
              <a:t>Building the capacity of developing countries to evaluate SRM</a:t>
            </a:r>
            <a:endParaRPr lang="en-GB" altLang="en-US" sz="1600" dirty="0">
              <a:latin typeface="Open Sans" panose="020B0606030504020204" pitchFamily="34" charset="0"/>
              <a:ea typeface="Open Sans" panose="020B0606030504020204" pitchFamily="34" charset="0"/>
              <a:cs typeface="Open Sans" panose="020B0606030504020204" pitchFamily="34" charset="0"/>
            </a:endParaRPr>
          </a:p>
          <a:p>
            <a:pPr eaLnBrk="1" hangingPunct="1"/>
            <a:endParaRPr lang="en-GB" altLang="en-US" dirty="0">
              <a:latin typeface="Open Sans" panose="020B0606030504020204" pitchFamily="34" charset="0"/>
              <a:ea typeface="Open Sans" panose="020B0606030504020204" pitchFamily="34" charset="0"/>
              <a:cs typeface="Open Sans" panose="020B0606030504020204" pitchFamily="34" charset="0"/>
            </a:endParaRPr>
          </a:p>
          <a:p>
            <a:pPr eaLnBrk="1" hangingPunct="1"/>
            <a:r>
              <a:rPr lang="en-GB" altLang="en-US" dirty="0">
                <a:latin typeface="Open Sans" panose="020B0606030504020204" pitchFamily="34" charset="0"/>
                <a:ea typeface="Open Sans" panose="020B0606030504020204" pitchFamily="34" charset="0"/>
                <a:cs typeface="Open Sans" panose="020B0606030504020204" pitchFamily="34" charset="0"/>
              </a:rPr>
              <a:t>24 August 2022</a:t>
            </a:r>
          </a:p>
        </p:txBody>
      </p:sp>
      <p:sp>
        <p:nvSpPr>
          <p:cNvPr id="5" name="TextBox 4">
            <a:extLst>
              <a:ext uri="{FF2B5EF4-FFF2-40B4-BE49-F238E27FC236}">
                <a16:creationId xmlns:a16="http://schemas.microsoft.com/office/drawing/2014/main" id="{FCDBD8AC-BD12-4CA3-85E8-B2F97855D230}"/>
              </a:ext>
            </a:extLst>
          </p:cNvPr>
          <p:cNvSpPr txBox="1">
            <a:spLocks noChangeArrowheads="1"/>
          </p:cNvSpPr>
          <p:nvPr/>
        </p:nvSpPr>
        <p:spPr bwMode="auto">
          <a:xfrm>
            <a:off x="282464" y="3920295"/>
            <a:ext cx="5960493" cy="12232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0" tIns="45720" rIns="0" bIns="45720" rtlCol="0">
            <a:norm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lnSpc>
                <a:spcPct val="90000"/>
              </a:lnSpc>
              <a:spcAft>
                <a:spcPts val="600"/>
              </a:spcAft>
              <a:buClr>
                <a:schemeClr val="accent1"/>
              </a:buClr>
              <a:buFont typeface="Calibri" panose="020F0502020204030204" pitchFamily="34" charset="0"/>
            </a:pPr>
            <a:r>
              <a:rPr lang="en-US" altLang="en-US" sz="2000" b="1" dirty="0">
                <a:solidFill>
                  <a:schemeClr val="tx1">
                    <a:lumMod val="75000"/>
                    <a:lumOff val="25000"/>
                  </a:schemeClr>
                </a:solidFill>
                <a:latin typeface="+mn-lt"/>
                <a:ea typeface="+mn-ea"/>
              </a:rPr>
              <a:t>Andy Parker				</a:t>
            </a:r>
          </a:p>
          <a:p>
            <a:pPr eaLnBrk="1" hangingPunct="1">
              <a:lnSpc>
                <a:spcPct val="90000"/>
              </a:lnSpc>
              <a:spcAft>
                <a:spcPts val="600"/>
              </a:spcAft>
              <a:buClr>
                <a:schemeClr val="accent1"/>
              </a:buClr>
              <a:buFont typeface="Calibri" panose="020F0502020204030204" pitchFamily="34" charset="0"/>
            </a:pPr>
            <a:r>
              <a:rPr lang="en-US" altLang="en-US" sz="2000" dirty="0">
                <a:solidFill>
                  <a:schemeClr val="tx1">
                    <a:lumMod val="75000"/>
                    <a:lumOff val="25000"/>
                  </a:schemeClr>
                </a:solidFill>
                <a:latin typeface="+mn-lt"/>
                <a:ea typeface="+mn-ea"/>
              </a:rPr>
              <a:t>CEO – The Degrees Initiative</a:t>
            </a:r>
          </a:p>
          <a:p>
            <a:pPr eaLnBrk="1" hangingPunct="1">
              <a:lnSpc>
                <a:spcPct val="90000"/>
              </a:lnSpc>
              <a:spcAft>
                <a:spcPts val="600"/>
              </a:spcAft>
              <a:buClr>
                <a:schemeClr val="accent1"/>
              </a:buClr>
              <a:buFont typeface="Calibri" panose="020F0502020204030204" pitchFamily="34" charset="0"/>
            </a:pPr>
            <a:r>
              <a:rPr lang="en-US" altLang="en-US" sz="2000" dirty="0">
                <a:solidFill>
                  <a:schemeClr val="tx1">
                    <a:lumMod val="75000"/>
                    <a:lumOff val="25000"/>
                  </a:schemeClr>
                </a:solidFill>
                <a:latin typeface="+mn-lt"/>
                <a:ea typeface="+mn-ea"/>
              </a:rPr>
              <a:t>Hon Senior Research Fellow - University of Bristol</a:t>
            </a:r>
          </a:p>
          <a:p>
            <a:pPr eaLnBrk="1" hangingPunct="1">
              <a:lnSpc>
                <a:spcPct val="90000"/>
              </a:lnSpc>
              <a:spcAft>
                <a:spcPts val="600"/>
              </a:spcAft>
              <a:buClr>
                <a:schemeClr val="accent1"/>
              </a:buClr>
              <a:buFont typeface="Calibri" panose="020F0502020204030204" pitchFamily="34" charset="0"/>
              <a:buNone/>
            </a:pPr>
            <a:endParaRPr lang="en-US" altLang="en-US" dirty="0">
              <a:solidFill>
                <a:schemeClr val="tx1">
                  <a:lumMod val="75000"/>
                  <a:lumOff val="25000"/>
                </a:schemeClr>
              </a:solidFill>
              <a:latin typeface="+mn-lt"/>
              <a:ea typeface="+mn-ea"/>
            </a:endParaRPr>
          </a:p>
        </p:txBody>
      </p:sp>
      <p:pic>
        <p:nvPicPr>
          <p:cNvPr id="7" name="Image 8">
            <a:extLst>
              <a:ext uri="{FF2B5EF4-FFF2-40B4-BE49-F238E27FC236}">
                <a16:creationId xmlns:a16="http://schemas.microsoft.com/office/drawing/2014/main" id="{1614B4F9-0386-4609-BC0C-0342D6720BE9}"/>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4757427" y="0"/>
            <a:ext cx="4386574" cy="4320000"/>
          </a:xfrm>
          <a:prstGeom prst="rect">
            <a:avLst/>
          </a:prstGeom>
        </p:spPr>
      </p:pic>
    </p:spTree>
    <p:extLst>
      <p:ext uri="{BB962C8B-B14F-4D97-AF65-F5344CB8AC3E}">
        <p14:creationId xmlns:p14="http://schemas.microsoft.com/office/powerpoint/2010/main" val="4158403121"/>
      </p:ext>
    </p:extLst>
  </p:cSld>
  <p:clrMapOvr>
    <a:masterClrMapping/>
  </p:clrMapOvr>
  <mc:AlternateContent xmlns:mc="http://schemas.openxmlformats.org/markup-compatibility/2006" xmlns:p14="http://schemas.microsoft.com/office/powerpoint/2010/main">
    <mc:Choice Requires="p14">
      <p:transition spd="slow" p14:dur="2000" advTm="146380"/>
    </mc:Choice>
    <mc:Fallback xmlns="">
      <p:transition spd="slow" advTm="1463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a16="http://schemas.microsoft.com/office/drawing/2014/main" id="{480B3BD8-A5B1-4598-B3F0-CADCF1839C91}"/>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36000"/>
                    </a14:imgEffect>
                  </a14:imgLayer>
                </a14:imgProps>
              </a:ex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10" name="Espace réservé du contenu 2">
            <a:extLst>
              <a:ext uri="{FF2B5EF4-FFF2-40B4-BE49-F238E27FC236}">
                <a16:creationId xmlns:a16="http://schemas.microsoft.com/office/drawing/2014/main" id="{57728227-B0B9-8E4C-A8F3-85CAF34F51FB}"/>
              </a:ext>
            </a:extLst>
          </p:cNvPr>
          <p:cNvSpPr>
            <a:spLocks noGrp="1"/>
          </p:cNvSpPr>
          <p:nvPr>
            <p:ph idx="1"/>
          </p:nvPr>
        </p:nvSpPr>
        <p:spPr>
          <a:xfrm>
            <a:off x="1143000" y="0"/>
            <a:ext cx="6858000" cy="5143500"/>
          </a:xfrm>
          <a:noFill/>
        </p:spPr>
        <p:txBody>
          <a:bodyPr vert="horz" wrap="square" lIns="46800" tIns="46800" rIns="46800" bIns="46800" numCol="1" rtlCol="0" anchor="ctr" anchorCtr="0" compatLnSpc="1">
            <a:prstTxWarp prst="textNoShape">
              <a:avLst/>
            </a:prstTxWarp>
            <a:noAutofit/>
          </a:bodyPr>
          <a:lstStyle/>
          <a:p>
            <a:pPr marL="0" indent="0" algn="ctr">
              <a:buNone/>
            </a:pPr>
            <a:r>
              <a:rPr lang="en-GB" sz="45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The Degrees Initiative</a:t>
            </a:r>
          </a:p>
          <a:p>
            <a:pPr marL="0" indent="0" algn="ctr">
              <a:buNone/>
            </a:pPr>
            <a:r>
              <a:rPr lang="en-GB" sz="27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De</a:t>
            </a:r>
            <a:r>
              <a:rPr lang="en-GB" sz="2700"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veloping country </a:t>
            </a:r>
            <a:r>
              <a:rPr lang="en-GB" sz="27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G</a:t>
            </a:r>
            <a:r>
              <a:rPr lang="en-GB" sz="2700"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overnance, </a:t>
            </a:r>
            <a:r>
              <a:rPr lang="en-GB" sz="27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Re</a:t>
            </a:r>
            <a:r>
              <a:rPr lang="en-GB" sz="2700"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search and </a:t>
            </a:r>
            <a:r>
              <a:rPr lang="en-GB" sz="27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E</a:t>
            </a:r>
            <a:r>
              <a:rPr lang="en-GB" sz="2700"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valuation of </a:t>
            </a:r>
            <a:r>
              <a:rPr lang="en-GB" sz="27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S</a:t>
            </a:r>
            <a:r>
              <a:rPr lang="en-GB" sz="2700"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RM</a:t>
            </a:r>
            <a:endParaRPr lang="en" sz="2400"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02026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F7E81BD-F8B1-D94F-81C3-8071D401B2BD}"/>
              </a:ext>
            </a:extLst>
          </p:cNvPr>
          <p:cNvSpPr/>
          <p:nvPr/>
        </p:nvSpPr>
        <p:spPr>
          <a:xfrm>
            <a:off x="1143000" y="0"/>
            <a:ext cx="6858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D8C1423F-15CB-1044-9403-805874F65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3000" y="856284"/>
            <a:ext cx="6858000" cy="3430936"/>
          </a:xfrm>
          <a:prstGeom prst="rect">
            <a:avLst/>
          </a:prstGeom>
        </p:spPr>
      </p:pic>
      <p:sp>
        <p:nvSpPr>
          <p:cNvPr id="15" name="Espace réservé du contenu 2">
            <a:extLst>
              <a:ext uri="{FF2B5EF4-FFF2-40B4-BE49-F238E27FC236}">
                <a16:creationId xmlns:a16="http://schemas.microsoft.com/office/drawing/2014/main" id="{455E05A9-5F5F-E342-888F-5FD4D1E24382}"/>
              </a:ext>
            </a:extLst>
          </p:cNvPr>
          <p:cNvSpPr>
            <a:spLocks noGrp="1"/>
          </p:cNvSpPr>
          <p:nvPr>
            <p:ph idx="1"/>
          </p:nvPr>
        </p:nvSpPr>
        <p:spPr>
          <a:xfrm>
            <a:off x="1143000" y="0"/>
            <a:ext cx="6858000" cy="5143500"/>
          </a:xfrm>
          <a:noFill/>
        </p:spPr>
        <p:txBody>
          <a:bodyPr vert="horz" wrap="square" lIns="46800" tIns="46800" rIns="46800" bIns="46800" numCol="1" anchor="ctr" anchorCtr="0" compatLnSpc="1">
            <a:prstTxWarp prst="textNoShape">
              <a:avLst/>
            </a:prstTxWarp>
            <a:noAutofit/>
          </a:bodyPr>
          <a:lstStyle/>
          <a:p>
            <a:pPr marL="0" indent="0" algn="ctr">
              <a:buNone/>
            </a:pPr>
            <a:r>
              <a:rPr lang="en-GB" sz="36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Outreach Workshops</a:t>
            </a:r>
          </a:p>
          <a:p>
            <a:pPr marL="0" indent="0" algn="ctr">
              <a:buNone/>
            </a:pPr>
            <a:r>
              <a:rPr lang="en-GB" sz="1800" b="1" dirty="0">
                <a:solidFill>
                  <a:schemeClr val="bg1"/>
                </a:solidFill>
                <a:effectLst>
                  <a:outerShdw blurRad="50800" dist="38100" dir="2700000" algn="tl" rotWithShape="0">
                    <a:prstClr val="black">
                      <a:alpha val="40000"/>
                    </a:prstClr>
                  </a:outerShdw>
                </a:effectLst>
                <a:latin typeface="Roboto" panose="02000000000000000000" pitchFamily="2" charset="0"/>
                <a:ea typeface="Roboto" panose="02000000000000000000" pitchFamily="2" charset="0"/>
              </a:rPr>
              <a:t>Around the Global South</a:t>
            </a:r>
          </a:p>
        </p:txBody>
      </p:sp>
      <p:pic>
        <p:nvPicPr>
          <p:cNvPr id="2" name="Image 1">
            <a:extLst>
              <a:ext uri="{FF2B5EF4-FFF2-40B4-BE49-F238E27FC236}">
                <a16:creationId xmlns:a16="http://schemas.microsoft.com/office/drawing/2014/main" id="{31E9F029-C3F4-024E-9A9B-3929E1B8B7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3000" y="0"/>
            <a:ext cx="6858000" cy="5143500"/>
          </a:xfrm>
          <a:prstGeom prst="rect">
            <a:avLst/>
          </a:prstGeom>
        </p:spPr>
      </p:pic>
      <p:pic>
        <p:nvPicPr>
          <p:cNvPr id="3" name="Image 2">
            <a:extLst>
              <a:ext uri="{FF2B5EF4-FFF2-40B4-BE49-F238E27FC236}">
                <a16:creationId xmlns:a16="http://schemas.microsoft.com/office/drawing/2014/main" id="{21FC55B9-3E30-4046-B5F0-A16C8DE0903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200" y="-914400"/>
            <a:ext cx="9220200" cy="6915150"/>
          </a:xfrm>
          <a:prstGeom prst="rect">
            <a:avLst/>
          </a:prstGeom>
        </p:spPr>
      </p:pic>
    </p:spTree>
    <p:extLst>
      <p:ext uri="{BB962C8B-B14F-4D97-AF65-F5344CB8AC3E}">
        <p14:creationId xmlns:p14="http://schemas.microsoft.com/office/powerpoint/2010/main" val="3700499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e 5">
            <a:extLst>
              <a:ext uri="{FF2B5EF4-FFF2-40B4-BE49-F238E27FC236}">
                <a16:creationId xmlns:a16="http://schemas.microsoft.com/office/drawing/2014/main" id="{C40823FC-DB93-3C40-8EFA-BB29CA31335C}"/>
              </a:ext>
            </a:extLst>
          </p:cNvPr>
          <p:cNvGrpSpPr/>
          <p:nvPr/>
        </p:nvGrpSpPr>
        <p:grpSpPr>
          <a:xfrm>
            <a:off x="0" y="1"/>
            <a:ext cx="9144000" cy="5143500"/>
            <a:chOff x="0" y="1043600"/>
            <a:chExt cx="9144000" cy="4575871"/>
          </a:xfrm>
        </p:grpSpPr>
        <p:grpSp>
          <p:nvGrpSpPr>
            <p:cNvPr id="4" name="Groupe 3">
              <a:extLst>
                <a:ext uri="{FF2B5EF4-FFF2-40B4-BE49-F238E27FC236}">
                  <a16:creationId xmlns:a16="http://schemas.microsoft.com/office/drawing/2014/main" id="{BFDC6E9D-40D3-2348-935B-785945711A69}"/>
                </a:ext>
              </a:extLst>
            </p:cNvPr>
            <p:cNvGrpSpPr/>
            <p:nvPr/>
          </p:nvGrpSpPr>
          <p:grpSpPr>
            <a:xfrm>
              <a:off x="0" y="1043600"/>
              <a:ext cx="9144000" cy="2286000"/>
              <a:chOff x="0" y="1043600"/>
              <a:chExt cx="9144000" cy="2286000"/>
            </a:xfrm>
          </p:grpSpPr>
          <p:pic>
            <p:nvPicPr>
              <p:cNvPr id="3" name="Image 2">
                <a:extLst>
                  <a:ext uri="{FF2B5EF4-FFF2-40B4-BE49-F238E27FC236}">
                    <a16:creationId xmlns:a16="http://schemas.microsoft.com/office/drawing/2014/main" id="{E2A70AB8-CE16-BF4E-BD6C-B375856E6141}"/>
                  </a:ext>
                </a:extLst>
              </p:cNvPr>
              <p:cNvPicPr>
                <a:picLocks/>
              </p:cNvPicPr>
              <p:nvPr/>
            </p:nvPicPr>
            <p:blipFill rotWithShape="1">
              <a:blip r:embed="rId3" cstate="email">
                <a:extLst>
                  <a:ext uri="{BEBA8EAE-BF5A-486C-A8C5-ECC9F3942E4B}">
                    <a14:imgProps xmlns:a14="http://schemas.microsoft.com/office/drawing/2010/main">
                      <a14:imgLayer r:embed="rId4">
                        <a14:imgEffect>
                          <a14:saturation sat="8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1043600"/>
                <a:ext cx="3049200" cy="2286000"/>
              </a:xfrm>
              <a:prstGeom prst="rect">
                <a:avLst/>
              </a:prstGeom>
            </p:spPr>
          </p:pic>
          <p:pic>
            <p:nvPicPr>
              <p:cNvPr id="7" name="Image 6">
                <a:extLst>
                  <a:ext uri="{FF2B5EF4-FFF2-40B4-BE49-F238E27FC236}">
                    <a16:creationId xmlns:a16="http://schemas.microsoft.com/office/drawing/2014/main" id="{60BA3F76-7D25-9741-A525-A4F102D79577}"/>
                  </a:ext>
                </a:extLst>
              </p:cNvPr>
              <p:cNvPicPr>
                <a:picLocks/>
              </p:cNvPicPr>
              <p:nvPr/>
            </p:nvPicPr>
            <p:blipFill rotWithShape="1">
              <a:blip r:embed="rId5" cstate="email">
                <a:extLst>
                  <a:ext uri="{BEBA8EAE-BF5A-486C-A8C5-ECC9F3942E4B}">
                    <a14:imgProps xmlns:a14="http://schemas.microsoft.com/office/drawing/2010/main">
                      <a14:imgLayer r:embed="rId6">
                        <a14:imgEffect>
                          <a14:saturation sat="8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3047400" y="1043600"/>
                <a:ext cx="3049200" cy="2286000"/>
              </a:xfrm>
              <a:prstGeom prst="rect">
                <a:avLst/>
              </a:prstGeom>
            </p:spPr>
          </p:pic>
          <p:pic>
            <p:nvPicPr>
              <p:cNvPr id="8" name="Image 7">
                <a:extLst>
                  <a:ext uri="{FF2B5EF4-FFF2-40B4-BE49-F238E27FC236}">
                    <a16:creationId xmlns:a16="http://schemas.microsoft.com/office/drawing/2014/main" id="{6E76D15C-DF35-E24E-9768-AAB80CE8A106}"/>
                  </a:ext>
                </a:extLst>
              </p:cNvPr>
              <p:cNvPicPr>
                <a:picLocks/>
              </p:cNvPicPr>
              <p:nvPr/>
            </p:nvPicPr>
            <p:blipFill rotWithShape="1">
              <a:blip r:embed="rId7" cstate="email">
                <a:extLst>
                  <a:ext uri="{BEBA8EAE-BF5A-486C-A8C5-ECC9F3942E4B}">
                    <a14:imgProps xmlns:a14="http://schemas.microsoft.com/office/drawing/2010/main">
                      <a14:imgLayer r:embed="rId8">
                        <a14:imgEffect>
                          <a14:saturation sat="8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6094800" y="1043600"/>
                <a:ext cx="3049200" cy="2286000"/>
              </a:xfrm>
              <a:prstGeom prst="rect">
                <a:avLst/>
              </a:prstGeom>
            </p:spPr>
          </p:pic>
        </p:grpSp>
        <p:grpSp>
          <p:nvGrpSpPr>
            <p:cNvPr id="5" name="Groupe 4">
              <a:extLst>
                <a:ext uri="{FF2B5EF4-FFF2-40B4-BE49-F238E27FC236}">
                  <a16:creationId xmlns:a16="http://schemas.microsoft.com/office/drawing/2014/main" id="{0EBB9767-9F51-2C42-8C6A-6445A46E5B09}"/>
                </a:ext>
              </a:extLst>
            </p:cNvPr>
            <p:cNvGrpSpPr/>
            <p:nvPr/>
          </p:nvGrpSpPr>
          <p:grpSpPr>
            <a:xfrm>
              <a:off x="0" y="3333471"/>
              <a:ext cx="9144000" cy="2286000"/>
              <a:chOff x="0" y="3333471"/>
              <a:chExt cx="9144000" cy="2286000"/>
            </a:xfrm>
          </p:grpSpPr>
          <p:pic>
            <p:nvPicPr>
              <p:cNvPr id="9" name="Image 8">
                <a:extLst>
                  <a:ext uri="{FF2B5EF4-FFF2-40B4-BE49-F238E27FC236}">
                    <a16:creationId xmlns:a16="http://schemas.microsoft.com/office/drawing/2014/main" id="{FF104AB7-09EC-DB47-A0BA-77E50FE657D9}"/>
                  </a:ext>
                </a:extLst>
              </p:cNvPr>
              <p:cNvPicPr>
                <a:picLocks/>
              </p:cNvPicPr>
              <p:nvPr/>
            </p:nvPicPr>
            <p:blipFill rotWithShape="1">
              <a:blip r:embed="rId9" cstate="email">
                <a:extLst>
                  <a:ext uri="{BEBA8EAE-BF5A-486C-A8C5-ECC9F3942E4B}">
                    <a14:imgProps xmlns:a14="http://schemas.microsoft.com/office/drawing/2010/main">
                      <a14:imgLayer r:embed="rId10">
                        <a14:imgEffect>
                          <a14:saturation sat="8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3047400" y="3333472"/>
                <a:ext cx="3049200" cy="2285999"/>
              </a:xfrm>
              <a:prstGeom prst="rect">
                <a:avLst/>
              </a:prstGeom>
            </p:spPr>
          </p:pic>
          <p:pic>
            <p:nvPicPr>
              <p:cNvPr id="10" name="Image 9">
                <a:extLst>
                  <a:ext uri="{FF2B5EF4-FFF2-40B4-BE49-F238E27FC236}">
                    <a16:creationId xmlns:a16="http://schemas.microsoft.com/office/drawing/2014/main" id="{42295244-5506-E14B-81D5-18B2A44A55AB}"/>
                  </a:ext>
                </a:extLst>
              </p:cNvPr>
              <p:cNvPicPr>
                <a:picLocks/>
              </p:cNvPicPr>
              <p:nvPr/>
            </p:nvPicPr>
            <p:blipFill rotWithShape="1">
              <a:blip r:embed="rId11" cstate="email">
                <a:extLst>
                  <a:ext uri="{BEBA8EAE-BF5A-486C-A8C5-ECC9F3942E4B}">
                    <a14:imgProps xmlns:a14="http://schemas.microsoft.com/office/drawing/2010/main">
                      <a14:imgLayer r:embed="rId12">
                        <a14:imgEffect>
                          <a14:saturation sat="8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0" y="3333472"/>
                <a:ext cx="3049200" cy="2285998"/>
              </a:xfrm>
              <a:prstGeom prst="rect">
                <a:avLst/>
              </a:prstGeom>
            </p:spPr>
          </p:pic>
          <p:pic>
            <p:nvPicPr>
              <p:cNvPr id="11" name="Image 10">
                <a:extLst>
                  <a:ext uri="{FF2B5EF4-FFF2-40B4-BE49-F238E27FC236}">
                    <a16:creationId xmlns:a16="http://schemas.microsoft.com/office/drawing/2014/main" id="{6B8EDDF9-E94D-AD40-BE36-7FF60F7D257F}"/>
                  </a:ext>
                </a:extLst>
              </p:cNvPr>
              <p:cNvPicPr>
                <a:picLocks/>
              </p:cNvPicPr>
              <p:nvPr/>
            </p:nvPicPr>
            <p:blipFill rotWithShape="1">
              <a:blip r:embed="rId13" cstate="email">
                <a:extLst>
                  <a:ext uri="{BEBA8EAE-BF5A-486C-A8C5-ECC9F3942E4B}">
                    <a14:imgProps xmlns:a14="http://schemas.microsoft.com/office/drawing/2010/main">
                      <a14:imgLayer r:embed="rId14">
                        <a14:imgEffect>
                          <a14:saturation sat="80000"/>
                        </a14:imgEffect>
                        <a14:imgEffect>
                          <a14:brightnessContrast bright="-40000"/>
                        </a14:imgEffect>
                      </a14:imgLayer>
                    </a14:imgProps>
                  </a:ext>
                  <a:ext uri="{28A0092B-C50C-407E-A947-70E740481C1C}">
                    <a14:useLocalDpi xmlns:a14="http://schemas.microsoft.com/office/drawing/2010/main"/>
                  </a:ext>
                </a:extLst>
              </a:blip>
              <a:srcRect/>
              <a:stretch/>
            </p:blipFill>
            <p:spPr>
              <a:xfrm>
                <a:off x="6094800" y="3333471"/>
                <a:ext cx="3049200" cy="2286000"/>
              </a:xfrm>
              <a:prstGeom prst="rect">
                <a:avLst/>
              </a:prstGeom>
            </p:spPr>
          </p:pic>
        </p:grpSp>
      </p:grpSp>
      <p:sp>
        <p:nvSpPr>
          <p:cNvPr id="15" name="Espace réservé du contenu 2">
            <a:extLst>
              <a:ext uri="{FF2B5EF4-FFF2-40B4-BE49-F238E27FC236}">
                <a16:creationId xmlns:a16="http://schemas.microsoft.com/office/drawing/2014/main" id="{455E05A9-5F5F-E342-888F-5FD4D1E24382}"/>
              </a:ext>
            </a:extLst>
          </p:cNvPr>
          <p:cNvSpPr>
            <a:spLocks noGrp="1"/>
          </p:cNvSpPr>
          <p:nvPr>
            <p:ph idx="1"/>
          </p:nvPr>
        </p:nvSpPr>
        <p:spPr>
          <a:xfrm>
            <a:off x="1143000" y="0"/>
            <a:ext cx="6858000" cy="5143500"/>
          </a:xfrm>
          <a:noFill/>
        </p:spPr>
        <p:txBody>
          <a:bodyPr vert="horz" wrap="square" lIns="46800" tIns="46800" rIns="46800" bIns="46800" numCol="1" anchor="ctr" anchorCtr="0" compatLnSpc="1">
            <a:prstTxWarp prst="textNoShape">
              <a:avLst/>
            </a:prstTxWarp>
            <a:noAutofit/>
          </a:bodyPr>
          <a:lstStyle/>
          <a:p>
            <a:pPr marL="0" indent="0" algn="ctr">
              <a:buNone/>
            </a:pPr>
            <a:r>
              <a:rPr lang="en-GB" sz="3600" b="1" dirty="0">
                <a:solidFill>
                  <a:schemeClr val="bg1"/>
                </a:solidFill>
                <a:effectLst>
                  <a:outerShdw blurRad="50800" dist="38100" dir="240000" algn="tl" rotWithShape="0">
                    <a:prstClr val="black">
                      <a:alpha val="40000"/>
                    </a:prstClr>
                  </a:outerShdw>
                </a:effectLst>
                <a:latin typeface="Roboto" panose="02000000000000000000" pitchFamily="2" charset="0"/>
                <a:ea typeface="Roboto" panose="02000000000000000000" pitchFamily="2" charset="0"/>
              </a:rPr>
              <a:t>The DECIMALS Fund</a:t>
            </a:r>
          </a:p>
          <a:p>
            <a:pPr marL="0" indent="0" algn="ctr">
              <a:buNone/>
            </a:pPr>
            <a:r>
              <a:rPr lang="en-GB" sz="1800" dirty="0">
                <a:solidFill>
                  <a:schemeClr val="bg1"/>
                </a:solidFill>
                <a:effectLst>
                  <a:outerShdw blurRad="50800" dist="38100" dir="240000" algn="tl" rotWithShape="0">
                    <a:prstClr val="black">
                      <a:alpha val="40000"/>
                    </a:prstClr>
                  </a:outerShdw>
                </a:effectLst>
                <a:latin typeface="Roboto" panose="02000000000000000000" pitchFamily="2" charset="0"/>
                <a:ea typeface="Roboto" panose="02000000000000000000" pitchFamily="2" charset="0"/>
              </a:rPr>
              <a:t>Building SRM research capacity in the Global South</a:t>
            </a:r>
          </a:p>
        </p:txBody>
      </p:sp>
    </p:spTree>
    <p:extLst>
      <p:ext uri="{BB962C8B-B14F-4D97-AF65-F5344CB8AC3E}">
        <p14:creationId xmlns:p14="http://schemas.microsoft.com/office/powerpoint/2010/main" val="2631672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F371A-2EAE-443D-9177-B320CC1AB74C}"/>
              </a:ext>
            </a:extLst>
          </p:cNvPr>
          <p:cNvSpPr>
            <a:spLocks noGrp="1"/>
          </p:cNvSpPr>
          <p:nvPr>
            <p:ph type="title"/>
          </p:nvPr>
        </p:nvSpPr>
        <p:spPr>
          <a:xfrm>
            <a:off x="0" y="397950"/>
            <a:ext cx="9144000" cy="514015"/>
          </a:xfrm>
        </p:spPr>
        <p:txBody>
          <a:bodyPr>
            <a:noAutofit/>
          </a:bodyPr>
          <a:lstStyle/>
          <a:p>
            <a:pPr algn="ctr" eaLnBrk="1" fontAlgn="auto" hangingPunct="1">
              <a:spcAft>
                <a:spcPts val="0"/>
              </a:spcAft>
              <a:defRPr/>
            </a:pPr>
            <a:r>
              <a:rPr lang="en-GB" sz="3200" b="1" dirty="0">
                <a:solidFill>
                  <a:srgbClr val="5ABBEA"/>
                </a:solidFill>
                <a:latin typeface="Open Sans" panose="020B0606030504020204" pitchFamily="34" charset="0"/>
                <a:ea typeface="Open Sans" panose="020B0606030504020204" pitchFamily="34" charset="0"/>
                <a:cs typeface="Open Sans" panose="020B0606030504020204" pitchFamily="34" charset="0"/>
              </a:rPr>
              <a:t>DECIMALS teams</a:t>
            </a:r>
            <a:endPar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1" name="Groupe 20">
            <a:extLst>
              <a:ext uri="{FF2B5EF4-FFF2-40B4-BE49-F238E27FC236}">
                <a16:creationId xmlns:a16="http://schemas.microsoft.com/office/drawing/2014/main" id="{E83FDDA6-9291-6642-AFB3-9FE1BE838B25}"/>
              </a:ext>
            </a:extLst>
          </p:cNvPr>
          <p:cNvGrpSpPr/>
          <p:nvPr/>
        </p:nvGrpSpPr>
        <p:grpSpPr>
          <a:xfrm>
            <a:off x="1433961" y="1433448"/>
            <a:ext cx="6165056" cy="3027759"/>
            <a:chOff x="1900240" y="1963739"/>
            <a:chExt cx="8220075" cy="4037012"/>
          </a:xfrm>
        </p:grpSpPr>
        <p:pic>
          <p:nvPicPr>
            <p:cNvPr id="22" name="Picture 3">
              <a:extLst>
                <a:ext uri="{FF2B5EF4-FFF2-40B4-BE49-F238E27FC236}">
                  <a16:creationId xmlns:a16="http://schemas.microsoft.com/office/drawing/2014/main" id="{40308E15-D725-0747-B3FE-90587AC5D3E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0240" y="1963739"/>
              <a:ext cx="8220075"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
              <a:extLst>
                <a:ext uri="{FF2B5EF4-FFF2-40B4-BE49-F238E27FC236}">
                  <a16:creationId xmlns:a16="http://schemas.microsoft.com/office/drawing/2014/main" id="{33043C7C-28A0-6D46-BF09-C5A65431C9D0}"/>
                </a:ext>
              </a:extLst>
            </p:cNvPr>
            <p:cNvSpPr/>
            <p:nvPr/>
          </p:nvSpPr>
          <p:spPr>
            <a:xfrm>
              <a:off x="3525840" y="3546477"/>
              <a:ext cx="890587" cy="538163"/>
            </a:xfrm>
            <a:prstGeom prst="ellipse">
              <a:avLst/>
            </a:pr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Oval 9">
              <a:extLst>
                <a:ext uri="{FF2B5EF4-FFF2-40B4-BE49-F238E27FC236}">
                  <a16:creationId xmlns:a16="http://schemas.microsoft.com/office/drawing/2014/main" id="{DC63DDA9-5B94-644D-A3BC-E3F3942B9658}"/>
                </a:ext>
              </a:extLst>
            </p:cNvPr>
            <p:cNvSpPr/>
            <p:nvPr/>
          </p:nvSpPr>
          <p:spPr>
            <a:xfrm rot="804462">
              <a:off x="4091247" y="4455067"/>
              <a:ext cx="519849" cy="847492"/>
            </a:xfrm>
            <a:custGeom>
              <a:avLst/>
              <a:gdLst>
                <a:gd name="connsiteX0" fmla="*/ 0 w 330994"/>
                <a:gd name="connsiteY0" fmla="*/ 230982 h 461963"/>
                <a:gd name="connsiteX1" fmla="*/ 165497 w 330994"/>
                <a:gd name="connsiteY1" fmla="*/ 0 h 461963"/>
                <a:gd name="connsiteX2" fmla="*/ 330994 w 330994"/>
                <a:gd name="connsiteY2" fmla="*/ 230982 h 461963"/>
                <a:gd name="connsiteX3" fmla="*/ 165497 w 330994"/>
                <a:gd name="connsiteY3" fmla="*/ 461964 h 461963"/>
                <a:gd name="connsiteX4" fmla="*/ 0 w 330994"/>
                <a:gd name="connsiteY4" fmla="*/ 230982 h 461963"/>
                <a:gd name="connsiteX0" fmla="*/ 69958 w 400952"/>
                <a:gd name="connsiteY0" fmla="*/ 250512 h 481494"/>
                <a:gd name="connsiteX1" fmla="*/ 7769 w 400952"/>
                <a:gd name="connsiteY1" fmla="*/ 38905 h 481494"/>
                <a:gd name="connsiteX2" fmla="*/ 235455 w 400952"/>
                <a:gd name="connsiteY2" fmla="*/ 19530 h 481494"/>
                <a:gd name="connsiteX3" fmla="*/ 400952 w 400952"/>
                <a:gd name="connsiteY3" fmla="*/ 250512 h 481494"/>
                <a:gd name="connsiteX4" fmla="*/ 235455 w 400952"/>
                <a:gd name="connsiteY4" fmla="*/ 481494 h 481494"/>
                <a:gd name="connsiteX5" fmla="*/ 69958 w 400952"/>
                <a:gd name="connsiteY5" fmla="*/ 250512 h 481494"/>
                <a:gd name="connsiteX0" fmla="*/ 69958 w 400952"/>
                <a:gd name="connsiteY0" fmla="*/ 307342 h 538324"/>
                <a:gd name="connsiteX1" fmla="*/ 7769 w 400952"/>
                <a:gd name="connsiteY1" fmla="*/ 95735 h 538324"/>
                <a:gd name="connsiteX2" fmla="*/ 254475 w 400952"/>
                <a:gd name="connsiteY2" fmla="*/ 8454 h 538324"/>
                <a:gd name="connsiteX3" fmla="*/ 400952 w 400952"/>
                <a:gd name="connsiteY3" fmla="*/ 307342 h 538324"/>
                <a:gd name="connsiteX4" fmla="*/ 235455 w 400952"/>
                <a:gd name="connsiteY4" fmla="*/ 538324 h 538324"/>
                <a:gd name="connsiteX5" fmla="*/ 69958 w 400952"/>
                <a:gd name="connsiteY5" fmla="*/ 307342 h 538324"/>
                <a:gd name="connsiteX0" fmla="*/ 69958 w 400952"/>
                <a:gd name="connsiteY0" fmla="*/ 328649 h 559631"/>
                <a:gd name="connsiteX1" fmla="*/ 7769 w 400952"/>
                <a:gd name="connsiteY1" fmla="*/ 117042 h 559631"/>
                <a:gd name="connsiteX2" fmla="*/ 72789 w 400952"/>
                <a:gd name="connsiteY2" fmla="*/ 20568 h 559631"/>
                <a:gd name="connsiteX3" fmla="*/ 254475 w 400952"/>
                <a:gd name="connsiteY3" fmla="*/ 29761 h 559631"/>
                <a:gd name="connsiteX4" fmla="*/ 400952 w 400952"/>
                <a:gd name="connsiteY4" fmla="*/ 328649 h 559631"/>
                <a:gd name="connsiteX5" fmla="*/ 235455 w 400952"/>
                <a:gd name="connsiteY5" fmla="*/ 559631 h 559631"/>
                <a:gd name="connsiteX6" fmla="*/ 69958 w 400952"/>
                <a:gd name="connsiteY6" fmla="*/ 328649 h 559631"/>
                <a:gd name="connsiteX0" fmla="*/ 83482 w 399697"/>
                <a:gd name="connsiteY0" fmla="*/ 420184 h 561500"/>
                <a:gd name="connsiteX1" fmla="*/ 6514 w 399697"/>
                <a:gd name="connsiteY1" fmla="*/ 117042 h 561500"/>
                <a:gd name="connsiteX2" fmla="*/ 71534 w 399697"/>
                <a:gd name="connsiteY2" fmla="*/ 20568 h 561500"/>
                <a:gd name="connsiteX3" fmla="*/ 253220 w 399697"/>
                <a:gd name="connsiteY3" fmla="*/ 29761 h 561500"/>
                <a:gd name="connsiteX4" fmla="*/ 399697 w 399697"/>
                <a:gd name="connsiteY4" fmla="*/ 328649 h 561500"/>
                <a:gd name="connsiteX5" fmla="*/ 234200 w 399697"/>
                <a:gd name="connsiteY5" fmla="*/ 559631 h 561500"/>
                <a:gd name="connsiteX6" fmla="*/ 83482 w 399697"/>
                <a:gd name="connsiteY6" fmla="*/ 420184 h 561500"/>
                <a:gd name="connsiteX0" fmla="*/ 83490 w 399705"/>
                <a:gd name="connsiteY0" fmla="*/ 420184 h 638003"/>
                <a:gd name="connsiteX1" fmla="*/ 6522 w 399705"/>
                <a:gd name="connsiteY1" fmla="*/ 117042 h 638003"/>
                <a:gd name="connsiteX2" fmla="*/ 71542 w 399705"/>
                <a:gd name="connsiteY2" fmla="*/ 20568 h 638003"/>
                <a:gd name="connsiteX3" fmla="*/ 253228 w 399705"/>
                <a:gd name="connsiteY3" fmla="*/ 29761 h 638003"/>
                <a:gd name="connsiteX4" fmla="*/ 399705 w 399705"/>
                <a:gd name="connsiteY4" fmla="*/ 328649 h 638003"/>
                <a:gd name="connsiteX5" fmla="*/ 235022 w 399705"/>
                <a:gd name="connsiteY5" fmla="*/ 636892 h 638003"/>
                <a:gd name="connsiteX6" fmla="*/ 83490 w 399705"/>
                <a:gd name="connsiteY6" fmla="*/ 420184 h 638003"/>
                <a:gd name="connsiteX0" fmla="*/ 83490 w 408417"/>
                <a:gd name="connsiteY0" fmla="*/ 420184 h 641458"/>
                <a:gd name="connsiteX1" fmla="*/ 6522 w 408417"/>
                <a:gd name="connsiteY1" fmla="*/ 117042 h 641458"/>
                <a:gd name="connsiteX2" fmla="*/ 71542 w 408417"/>
                <a:gd name="connsiteY2" fmla="*/ 20568 h 641458"/>
                <a:gd name="connsiteX3" fmla="*/ 253228 w 408417"/>
                <a:gd name="connsiteY3" fmla="*/ 29761 h 641458"/>
                <a:gd name="connsiteX4" fmla="*/ 399705 w 408417"/>
                <a:gd name="connsiteY4" fmla="*/ 328649 h 641458"/>
                <a:gd name="connsiteX5" fmla="*/ 366448 w 408417"/>
                <a:gd name="connsiteY5" fmla="*/ 548785 h 641458"/>
                <a:gd name="connsiteX6" fmla="*/ 235022 w 408417"/>
                <a:gd name="connsiteY6" fmla="*/ 636892 h 641458"/>
                <a:gd name="connsiteX7" fmla="*/ 83490 w 408417"/>
                <a:gd name="connsiteY7" fmla="*/ 420184 h 641458"/>
                <a:gd name="connsiteX0" fmla="*/ 83490 w 392807"/>
                <a:gd name="connsiteY0" fmla="*/ 414345 h 635619"/>
                <a:gd name="connsiteX1" fmla="*/ 6522 w 392807"/>
                <a:gd name="connsiteY1" fmla="*/ 111203 h 635619"/>
                <a:gd name="connsiteX2" fmla="*/ 71542 w 392807"/>
                <a:gd name="connsiteY2" fmla="*/ 14729 h 635619"/>
                <a:gd name="connsiteX3" fmla="*/ 253228 w 392807"/>
                <a:gd name="connsiteY3" fmla="*/ 23922 h 635619"/>
                <a:gd name="connsiteX4" fmla="*/ 379057 w 392807"/>
                <a:gd name="connsiteY4" fmla="*/ 236195 h 635619"/>
                <a:gd name="connsiteX5" fmla="*/ 366448 w 392807"/>
                <a:gd name="connsiteY5" fmla="*/ 542946 h 635619"/>
                <a:gd name="connsiteX6" fmla="*/ 235022 w 392807"/>
                <a:gd name="connsiteY6" fmla="*/ 631053 h 635619"/>
                <a:gd name="connsiteX7" fmla="*/ 83490 w 392807"/>
                <a:gd name="connsiteY7" fmla="*/ 414345 h 635619"/>
                <a:gd name="connsiteX0" fmla="*/ 83490 w 389887"/>
                <a:gd name="connsiteY0" fmla="*/ 414345 h 635619"/>
                <a:gd name="connsiteX1" fmla="*/ 6522 w 389887"/>
                <a:gd name="connsiteY1" fmla="*/ 111203 h 635619"/>
                <a:gd name="connsiteX2" fmla="*/ 71542 w 389887"/>
                <a:gd name="connsiteY2" fmla="*/ 14729 h 635619"/>
                <a:gd name="connsiteX3" fmla="*/ 253228 w 389887"/>
                <a:gd name="connsiteY3" fmla="*/ 23922 h 635619"/>
                <a:gd name="connsiteX4" fmla="*/ 379057 w 389887"/>
                <a:gd name="connsiteY4" fmla="*/ 236195 h 635619"/>
                <a:gd name="connsiteX5" fmla="*/ 366448 w 389887"/>
                <a:gd name="connsiteY5" fmla="*/ 542946 h 635619"/>
                <a:gd name="connsiteX6" fmla="*/ 235022 w 389887"/>
                <a:gd name="connsiteY6" fmla="*/ 631053 h 635619"/>
                <a:gd name="connsiteX7" fmla="*/ 83490 w 389887"/>
                <a:gd name="connsiteY7" fmla="*/ 414345 h 635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887" h="635619">
                  <a:moveTo>
                    <a:pt x="83490" y="414345"/>
                  </a:moveTo>
                  <a:cubicBezTo>
                    <a:pt x="45407" y="327703"/>
                    <a:pt x="-21061" y="149700"/>
                    <a:pt x="6522" y="111203"/>
                  </a:cubicBezTo>
                  <a:cubicBezTo>
                    <a:pt x="9005" y="65831"/>
                    <a:pt x="30424" y="29276"/>
                    <a:pt x="71542" y="14729"/>
                  </a:cubicBezTo>
                  <a:cubicBezTo>
                    <a:pt x="112660" y="182"/>
                    <a:pt x="201976" y="-12989"/>
                    <a:pt x="253228" y="23922"/>
                  </a:cubicBezTo>
                  <a:cubicBezTo>
                    <a:pt x="304481" y="60833"/>
                    <a:pt x="355251" y="183141"/>
                    <a:pt x="379057" y="236195"/>
                  </a:cubicBezTo>
                  <a:cubicBezTo>
                    <a:pt x="396065" y="378886"/>
                    <a:pt x="393895" y="491572"/>
                    <a:pt x="366448" y="542946"/>
                  </a:cubicBezTo>
                  <a:cubicBezTo>
                    <a:pt x="339001" y="594320"/>
                    <a:pt x="282182" y="652487"/>
                    <a:pt x="235022" y="631053"/>
                  </a:cubicBezTo>
                  <a:cubicBezTo>
                    <a:pt x="187862" y="609619"/>
                    <a:pt x="121573" y="500987"/>
                    <a:pt x="83490" y="414345"/>
                  </a:cubicBezTo>
                  <a:close/>
                </a:path>
              </a:pathLst>
            </a:custGeom>
            <a:solidFill>
              <a:srgbClr val="5ABBEA">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Oval 10">
              <a:extLst>
                <a:ext uri="{FF2B5EF4-FFF2-40B4-BE49-F238E27FC236}">
                  <a16:creationId xmlns:a16="http://schemas.microsoft.com/office/drawing/2014/main" id="{C38C8CB0-7BAE-5942-BCA8-89B0A67F6F5F}"/>
                </a:ext>
              </a:extLst>
            </p:cNvPr>
            <p:cNvSpPr/>
            <p:nvPr/>
          </p:nvSpPr>
          <p:spPr>
            <a:xfrm>
              <a:off x="5343528" y="3800478"/>
              <a:ext cx="964165" cy="379413"/>
            </a:xfrm>
            <a:prstGeom prst="ellipse">
              <a:avLst/>
            </a:pr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Oval 11">
              <a:extLst>
                <a:ext uri="{FF2B5EF4-FFF2-40B4-BE49-F238E27FC236}">
                  <a16:creationId xmlns:a16="http://schemas.microsoft.com/office/drawing/2014/main" id="{47AB4606-E31F-5B41-9D9C-E97B67775680}"/>
                </a:ext>
              </a:extLst>
            </p:cNvPr>
            <p:cNvSpPr/>
            <p:nvPr/>
          </p:nvSpPr>
          <p:spPr>
            <a:xfrm>
              <a:off x="5896860" y="4398595"/>
              <a:ext cx="572125" cy="789320"/>
            </a:xfrm>
            <a:prstGeom prst="ellipse">
              <a:avLst/>
            </a:pr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Oval 12">
              <a:extLst>
                <a:ext uri="{FF2B5EF4-FFF2-40B4-BE49-F238E27FC236}">
                  <a16:creationId xmlns:a16="http://schemas.microsoft.com/office/drawing/2014/main" id="{E8481DFB-38D0-0A40-AB08-674068C6DC31}"/>
                </a:ext>
              </a:extLst>
            </p:cNvPr>
            <p:cNvSpPr/>
            <p:nvPr/>
          </p:nvSpPr>
          <p:spPr>
            <a:xfrm>
              <a:off x="5352931" y="3213779"/>
              <a:ext cx="1697744" cy="534043"/>
            </a:xfrm>
            <a:custGeom>
              <a:avLst/>
              <a:gdLst>
                <a:gd name="connsiteX0" fmla="*/ 0 w 1119658"/>
                <a:gd name="connsiteY0" fmla="*/ 156568 h 313135"/>
                <a:gd name="connsiteX1" fmla="*/ 559829 w 1119658"/>
                <a:gd name="connsiteY1" fmla="*/ 0 h 313135"/>
                <a:gd name="connsiteX2" fmla="*/ 1119658 w 1119658"/>
                <a:gd name="connsiteY2" fmla="*/ 156568 h 313135"/>
                <a:gd name="connsiteX3" fmla="*/ 559829 w 1119658"/>
                <a:gd name="connsiteY3" fmla="*/ 313136 h 313135"/>
                <a:gd name="connsiteX4" fmla="*/ 0 w 1119658"/>
                <a:gd name="connsiteY4" fmla="*/ 156568 h 313135"/>
                <a:gd name="connsiteX0" fmla="*/ 0 w 1177148"/>
                <a:gd name="connsiteY0" fmla="*/ 229344 h 385912"/>
                <a:gd name="connsiteX1" fmla="*/ 559829 w 1177148"/>
                <a:gd name="connsiteY1" fmla="*/ 72776 h 385912"/>
                <a:gd name="connsiteX2" fmla="*/ 1106888 w 1177148"/>
                <a:gd name="connsiteY2" fmla="*/ 6787 h 385912"/>
                <a:gd name="connsiteX3" fmla="*/ 1119658 w 1177148"/>
                <a:gd name="connsiteY3" fmla="*/ 229344 h 385912"/>
                <a:gd name="connsiteX4" fmla="*/ 559829 w 1177148"/>
                <a:gd name="connsiteY4" fmla="*/ 385912 h 385912"/>
                <a:gd name="connsiteX5" fmla="*/ 0 w 1177148"/>
                <a:gd name="connsiteY5" fmla="*/ 229344 h 385912"/>
                <a:gd name="connsiteX0" fmla="*/ 0 w 1355113"/>
                <a:gd name="connsiteY0" fmla="*/ 229344 h 386244"/>
                <a:gd name="connsiteX1" fmla="*/ 559829 w 1355113"/>
                <a:gd name="connsiteY1" fmla="*/ 72776 h 386244"/>
                <a:gd name="connsiteX2" fmla="*/ 1106888 w 1355113"/>
                <a:gd name="connsiteY2" fmla="*/ 6787 h 386244"/>
                <a:gd name="connsiteX3" fmla="*/ 1338840 w 1355113"/>
                <a:gd name="connsiteY3" fmla="*/ 267015 h 386244"/>
                <a:gd name="connsiteX4" fmla="*/ 559829 w 1355113"/>
                <a:gd name="connsiteY4" fmla="*/ 385912 h 386244"/>
                <a:gd name="connsiteX5" fmla="*/ 0 w 1355113"/>
                <a:gd name="connsiteY5" fmla="*/ 229344 h 386244"/>
                <a:gd name="connsiteX0" fmla="*/ 0 w 1367475"/>
                <a:gd name="connsiteY0" fmla="*/ 242169 h 399069"/>
                <a:gd name="connsiteX1" fmla="*/ 559829 w 1367475"/>
                <a:gd name="connsiteY1" fmla="*/ 85601 h 399069"/>
                <a:gd name="connsiteX2" fmla="*/ 1230178 w 1367475"/>
                <a:gd name="connsiteY2" fmla="*/ 5913 h 399069"/>
                <a:gd name="connsiteX3" fmla="*/ 1338840 w 1367475"/>
                <a:gd name="connsiteY3" fmla="*/ 279840 h 399069"/>
                <a:gd name="connsiteX4" fmla="*/ 559829 w 1367475"/>
                <a:gd name="connsiteY4" fmla="*/ 398737 h 399069"/>
                <a:gd name="connsiteX5" fmla="*/ 0 w 1367475"/>
                <a:gd name="connsiteY5" fmla="*/ 242169 h 399069"/>
                <a:gd name="connsiteX0" fmla="*/ 0 w 1365533"/>
                <a:gd name="connsiteY0" fmla="*/ 243775 h 400675"/>
                <a:gd name="connsiteX1" fmla="*/ 559829 w 1365533"/>
                <a:gd name="connsiteY1" fmla="*/ 87207 h 400675"/>
                <a:gd name="connsiteX2" fmla="*/ 856884 w 1365533"/>
                <a:gd name="connsiteY2" fmla="*/ 127384 h 400675"/>
                <a:gd name="connsiteX3" fmla="*/ 1230178 w 1365533"/>
                <a:gd name="connsiteY3" fmla="*/ 7519 h 400675"/>
                <a:gd name="connsiteX4" fmla="*/ 1338840 w 1365533"/>
                <a:gd name="connsiteY4" fmla="*/ 281446 h 400675"/>
                <a:gd name="connsiteX5" fmla="*/ 559829 w 1365533"/>
                <a:gd name="connsiteY5" fmla="*/ 400343 h 400675"/>
                <a:gd name="connsiteX6" fmla="*/ 0 w 1365533"/>
                <a:gd name="connsiteY6" fmla="*/ 243775 h 400675"/>
                <a:gd name="connsiteX0" fmla="*/ 5399 w 1370932"/>
                <a:gd name="connsiteY0" fmla="*/ 243775 h 400675"/>
                <a:gd name="connsiteX1" fmla="*/ 315224 w 1370932"/>
                <a:gd name="connsiteY1" fmla="*/ 66658 h 400675"/>
                <a:gd name="connsiteX2" fmla="*/ 862283 w 1370932"/>
                <a:gd name="connsiteY2" fmla="*/ 127384 h 400675"/>
                <a:gd name="connsiteX3" fmla="*/ 1235577 w 1370932"/>
                <a:gd name="connsiteY3" fmla="*/ 7519 h 400675"/>
                <a:gd name="connsiteX4" fmla="*/ 1344239 w 1370932"/>
                <a:gd name="connsiteY4" fmla="*/ 281446 h 400675"/>
                <a:gd name="connsiteX5" fmla="*/ 565228 w 1370932"/>
                <a:gd name="connsiteY5" fmla="*/ 400343 h 400675"/>
                <a:gd name="connsiteX6" fmla="*/ 5399 w 1370932"/>
                <a:gd name="connsiteY6" fmla="*/ 243775 h 400675"/>
                <a:gd name="connsiteX0" fmla="*/ 6450 w 1324037"/>
                <a:gd name="connsiteY0" fmla="*/ 257474 h 400483"/>
                <a:gd name="connsiteX1" fmla="*/ 268329 w 1324037"/>
                <a:gd name="connsiteY1" fmla="*/ 66658 h 400483"/>
                <a:gd name="connsiteX2" fmla="*/ 815388 w 1324037"/>
                <a:gd name="connsiteY2" fmla="*/ 127384 h 400483"/>
                <a:gd name="connsiteX3" fmla="*/ 1188682 w 1324037"/>
                <a:gd name="connsiteY3" fmla="*/ 7519 h 400483"/>
                <a:gd name="connsiteX4" fmla="*/ 1297344 w 1324037"/>
                <a:gd name="connsiteY4" fmla="*/ 281446 h 400483"/>
                <a:gd name="connsiteX5" fmla="*/ 518333 w 1324037"/>
                <a:gd name="connsiteY5" fmla="*/ 400343 h 400483"/>
                <a:gd name="connsiteX6" fmla="*/ 6450 w 1324037"/>
                <a:gd name="connsiteY6" fmla="*/ 257474 h 400483"/>
                <a:gd name="connsiteX0" fmla="*/ 6450 w 1273308"/>
                <a:gd name="connsiteY0" fmla="*/ 257474 h 400532"/>
                <a:gd name="connsiteX1" fmla="*/ 268329 w 1273308"/>
                <a:gd name="connsiteY1" fmla="*/ 66658 h 400532"/>
                <a:gd name="connsiteX2" fmla="*/ 815388 w 1273308"/>
                <a:gd name="connsiteY2" fmla="*/ 127384 h 400532"/>
                <a:gd name="connsiteX3" fmla="*/ 1188682 w 1273308"/>
                <a:gd name="connsiteY3" fmla="*/ 7519 h 400532"/>
                <a:gd name="connsiteX4" fmla="*/ 1232274 w 1273308"/>
                <a:gd name="connsiteY4" fmla="*/ 284871 h 400532"/>
                <a:gd name="connsiteX5" fmla="*/ 518333 w 1273308"/>
                <a:gd name="connsiteY5" fmla="*/ 400343 h 400532"/>
                <a:gd name="connsiteX6" fmla="*/ 6450 w 1273308"/>
                <a:gd name="connsiteY6" fmla="*/ 257474 h 40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3308" h="400532">
                  <a:moveTo>
                    <a:pt x="6450" y="257474"/>
                  </a:moveTo>
                  <a:cubicBezTo>
                    <a:pt x="-35217" y="201860"/>
                    <a:pt x="133506" y="88340"/>
                    <a:pt x="268329" y="66658"/>
                  </a:cubicBezTo>
                  <a:cubicBezTo>
                    <a:pt x="403152" y="44976"/>
                    <a:pt x="703663" y="140665"/>
                    <a:pt x="815388" y="127384"/>
                  </a:cubicBezTo>
                  <a:cubicBezTo>
                    <a:pt x="927113" y="114103"/>
                    <a:pt x="1108927" y="-34711"/>
                    <a:pt x="1188682" y="7519"/>
                  </a:cubicBezTo>
                  <a:cubicBezTo>
                    <a:pt x="1268437" y="49749"/>
                    <a:pt x="1309181" y="243944"/>
                    <a:pt x="1232274" y="284871"/>
                  </a:cubicBezTo>
                  <a:cubicBezTo>
                    <a:pt x="1155367" y="325798"/>
                    <a:pt x="722637" y="404909"/>
                    <a:pt x="518333" y="400343"/>
                  </a:cubicBezTo>
                  <a:cubicBezTo>
                    <a:pt x="314029" y="395777"/>
                    <a:pt x="48117" y="313088"/>
                    <a:pt x="6450" y="257474"/>
                  </a:cubicBezTo>
                  <a:close/>
                </a:path>
              </a:pathLst>
            </a:cu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Oval 15">
              <a:extLst>
                <a:ext uri="{FF2B5EF4-FFF2-40B4-BE49-F238E27FC236}">
                  <a16:creationId xmlns:a16="http://schemas.microsoft.com/office/drawing/2014/main" id="{664BD7A0-F411-A544-BE4B-3A955EDCD78C}"/>
                </a:ext>
              </a:extLst>
            </p:cNvPr>
            <p:cNvSpPr/>
            <p:nvPr/>
          </p:nvSpPr>
          <p:spPr>
            <a:xfrm>
              <a:off x="7571139" y="3500812"/>
              <a:ext cx="222684" cy="233969"/>
            </a:xfrm>
            <a:custGeom>
              <a:avLst/>
              <a:gdLst>
                <a:gd name="connsiteX0" fmla="*/ 0 w 201216"/>
                <a:gd name="connsiteY0" fmla="*/ 79177 h 158354"/>
                <a:gd name="connsiteX1" fmla="*/ 100608 w 201216"/>
                <a:gd name="connsiteY1" fmla="*/ 0 h 158354"/>
                <a:gd name="connsiteX2" fmla="*/ 201216 w 201216"/>
                <a:gd name="connsiteY2" fmla="*/ 79177 h 158354"/>
                <a:gd name="connsiteX3" fmla="*/ 100608 w 201216"/>
                <a:gd name="connsiteY3" fmla="*/ 158354 h 158354"/>
                <a:gd name="connsiteX4" fmla="*/ 0 w 201216"/>
                <a:gd name="connsiteY4" fmla="*/ 79177 h 158354"/>
                <a:gd name="connsiteX0" fmla="*/ 0 w 201216"/>
                <a:gd name="connsiteY0" fmla="*/ 120274 h 199451"/>
                <a:gd name="connsiteX1" fmla="*/ 100608 w 201216"/>
                <a:gd name="connsiteY1" fmla="*/ 0 h 199451"/>
                <a:gd name="connsiteX2" fmla="*/ 201216 w 201216"/>
                <a:gd name="connsiteY2" fmla="*/ 120274 h 199451"/>
                <a:gd name="connsiteX3" fmla="*/ 100608 w 201216"/>
                <a:gd name="connsiteY3" fmla="*/ 199451 h 199451"/>
                <a:gd name="connsiteX4" fmla="*/ 0 w 201216"/>
                <a:gd name="connsiteY4" fmla="*/ 120274 h 199451"/>
                <a:gd name="connsiteX0" fmla="*/ 0 w 180667"/>
                <a:gd name="connsiteY0" fmla="*/ 89755 h 200194"/>
                <a:gd name="connsiteX1" fmla="*/ 80059 w 180667"/>
                <a:gd name="connsiteY1" fmla="*/ 303 h 200194"/>
                <a:gd name="connsiteX2" fmla="*/ 180667 w 180667"/>
                <a:gd name="connsiteY2" fmla="*/ 120577 h 200194"/>
                <a:gd name="connsiteX3" fmla="*/ 80059 w 180667"/>
                <a:gd name="connsiteY3" fmla="*/ 199754 h 200194"/>
                <a:gd name="connsiteX4" fmla="*/ 0 w 180667"/>
                <a:gd name="connsiteY4" fmla="*/ 89755 h 200194"/>
                <a:gd name="connsiteX0" fmla="*/ 0 w 197790"/>
                <a:gd name="connsiteY0" fmla="*/ 89560 h 199607"/>
                <a:gd name="connsiteX1" fmla="*/ 80059 w 197790"/>
                <a:gd name="connsiteY1" fmla="*/ 108 h 199607"/>
                <a:gd name="connsiteX2" fmla="*/ 197790 w 197790"/>
                <a:gd name="connsiteY2" fmla="*/ 75860 h 199607"/>
                <a:gd name="connsiteX3" fmla="*/ 80059 w 197790"/>
                <a:gd name="connsiteY3" fmla="*/ 199559 h 199607"/>
                <a:gd name="connsiteX4" fmla="*/ 0 w 197790"/>
                <a:gd name="connsiteY4" fmla="*/ 89560 h 199607"/>
                <a:gd name="connsiteX0" fmla="*/ 23 w 197813"/>
                <a:gd name="connsiteY0" fmla="*/ 82735 h 192781"/>
                <a:gd name="connsiteX1" fmla="*/ 73232 w 197813"/>
                <a:gd name="connsiteY1" fmla="*/ 133 h 192781"/>
                <a:gd name="connsiteX2" fmla="*/ 197813 w 197813"/>
                <a:gd name="connsiteY2" fmla="*/ 69035 h 192781"/>
                <a:gd name="connsiteX3" fmla="*/ 80082 w 197813"/>
                <a:gd name="connsiteY3" fmla="*/ 192734 h 192781"/>
                <a:gd name="connsiteX4" fmla="*/ 23 w 197813"/>
                <a:gd name="connsiteY4" fmla="*/ 82735 h 192781"/>
                <a:gd name="connsiteX0" fmla="*/ 21 w 166989"/>
                <a:gd name="connsiteY0" fmla="*/ 82602 h 192601"/>
                <a:gd name="connsiteX1" fmla="*/ 73230 w 166989"/>
                <a:gd name="connsiteY1" fmla="*/ 0 h 192601"/>
                <a:gd name="connsiteX2" fmla="*/ 166989 w 166989"/>
                <a:gd name="connsiteY2" fmla="*/ 82601 h 192601"/>
                <a:gd name="connsiteX3" fmla="*/ 80080 w 166989"/>
                <a:gd name="connsiteY3" fmla="*/ 192601 h 192601"/>
                <a:gd name="connsiteX4" fmla="*/ 21 w 166989"/>
                <a:gd name="connsiteY4" fmla="*/ 82602 h 192601"/>
                <a:gd name="connsiteX0" fmla="*/ 45 w 167013"/>
                <a:gd name="connsiteY0" fmla="*/ 82602 h 175477"/>
                <a:gd name="connsiteX1" fmla="*/ 73254 w 167013"/>
                <a:gd name="connsiteY1" fmla="*/ 0 h 175477"/>
                <a:gd name="connsiteX2" fmla="*/ 167013 w 167013"/>
                <a:gd name="connsiteY2" fmla="*/ 82601 h 175477"/>
                <a:gd name="connsiteX3" fmla="*/ 83529 w 167013"/>
                <a:gd name="connsiteY3" fmla="*/ 175477 h 175477"/>
                <a:gd name="connsiteX4" fmla="*/ 45 w 167013"/>
                <a:gd name="connsiteY4" fmla="*/ 82602 h 175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13" h="175477">
                  <a:moveTo>
                    <a:pt x="45" y="82602"/>
                  </a:moveTo>
                  <a:cubicBezTo>
                    <a:pt x="-1668" y="53356"/>
                    <a:pt x="45426" y="0"/>
                    <a:pt x="73254" y="0"/>
                  </a:cubicBezTo>
                  <a:cubicBezTo>
                    <a:pt x="101082" y="0"/>
                    <a:pt x="167013" y="38873"/>
                    <a:pt x="167013" y="82601"/>
                  </a:cubicBezTo>
                  <a:cubicBezTo>
                    <a:pt x="167013" y="126329"/>
                    <a:pt x="111357" y="175477"/>
                    <a:pt x="83529" y="175477"/>
                  </a:cubicBezTo>
                  <a:cubicBezTo>
                    <a:pt x="55701" y="175477"/>
                    <a:pt x="1758" y="111848"/>
                    <a:pt x="45" y="82602"/>
                  </a:cubicBezTo>
                  <a:close/>
                </a:path>
              </a:pathLst>
            </a:cu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7" name="Légende encadrée 1 6">
            <a:extLst>
              <a:ext uri="{FF2B5EF4-FFF2-40B4-BE49-F238E27FC236}">
                <a16:creationId xmlns:a16="http://schemas.microsoft.com/office/drawing/2014/main" id="{E58F8D41-EA55-6B4D-A591-4672BD5BD7F0}"/>
              </a:ext>
            </a:extLst>
          </p:cNvPr>
          <p:cNvSpPr/>
          <p:nvPr/>
        </p:nvSpPr>
        <p:spPr>
          <a:xfrm>
            <a:off x="7339050" y="1185064"/>
            <a:ext cx="1681346" cy="519582"/>
          </a:xfrm>
          <a:prstGeom prst="borderCallout1">
            <a:avLst>
              <a:gd name="adj1" fmla="val 42577"/>
              <a:gd name="adj2" fmla="val 222"/>
              <a:gd name="adj3" fmla="val 247477"/>
              <a:gd name="adj4" fmla="val -130096"/>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Iran</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Storm tracks, dust storms and droughts in the MENA region</a:t>
            </a:r>
          </a:p>
        </p:txBody>
      </p:sp>
      <p:sp>
        <p:nvSpPr>
          <p:cNvPr id="18" name="Légende encadrée 1 17">
            <a:extLst>
              <a:ext uri="{FF2B5EF4-FFF2-40B4-BE49-F238E27FC236}">
                <a16:creationId xmlns:a16="http://schemas.microsoft.com/office/drawing/2014/main" id="{F9444746-B8D8-BD4C-ACBC-EA3E6DA8DBB5}"/>
              </a:ext>
            </a:extLst>
          </p:cNvPr>
          <p:cNvSpPr/>
          <p:nvPr/>
        </p:nvSpPr>
        <p:spPr>
          <a:xfrm>
            <a:off x="1472835" y="4515822"/>
            <a:ext cx="2515062" cy="503025"/>
          </a:xfrm>
          <a:prstGeom prst="borderCallout1">
            <a:avLst>
              <a:gd name="adj1" fmla="val 48652"/>
              <a:gd name="adj2" fmla="val 99866"/>
              <a:gd name="adj3" fmla="val -149626"/>
              <a:gd name="adj4" fmla="val 124549"/>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South Africa:</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Drought, heat extremes and agriculture in Southern Africa</a:t>
            </a:r>
          </a:p>
        </p:txBody>
      </p:sp>
      <p:sp>
        <p:nvSpPr>
          <p:cNvPr id="17" name="Légende encadrée 1 16">
            <a:extLst>
              <a:ext uri="{FF2B5EF4-FFF2-40B4-BE49-F238E27FC236}">
                <a16:creationId xmlns:a16="http://schemas.microsoft.com/office/drawing/2014/main" id="{E92B6968-B0E7-6D4A-AAEF-08D402093906}"/>
              </a:ext>
            </a:extLst>
          </p:cNvPr>
          <p:cNvSpPr/>
          <p:nvPr/>
        </p:nvSpPr>
        <p:spPr>
          <a:xfrm>
            <a:off x="123605" y="3749137"/>
            <a:ext cx="2064815" cy="444999"/>
          </a:xfrm>
          <a:prstGeom prst="borderCallout1">
            <a:avLst>
              <a:gd name="adj1" fmla="val 49575"/>
              <a:gd name="adj2" fmla="val 99740"/>
              <a:gd name="adj3" fmla="val 14057"/>
              <a:gd name="adj4" fmla="val 152895"/>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Argentina: </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La Plata Basin’s hydroclimate in South America</a:t>
            </a:r>
          </a:p>
        </p:txBody>
      </p:sp>
      <p:sp>
        <p:nvSpPr>
          <p:cNvPr id="20" name="Légende encadrée 1 19">
            <a:extLst>
              <a:ext uri="{FF2B5EF4-FFF2-40B4-BE49-F238E27FC236}">
                <a16:creationId xmlns:a16="http://schemas.microsoft.com/office/drawing/2014/main" id="{779D95D8-330B-B94C-925E-9EEB4AB64177}"/>
              </a:ext>
            </a:extLst>
          </p:cNvPr>
          <p:cNvSpPr/>
          <p:nvPr/>
        </p:nvSpPr>
        <p:spPr>
          <a:xfrm>
            <a:off x="4279581" y="1027216"/>
            <a:ext cx="2401475" cy="474279"/>
          </a:xfrm>
          <a:prstGeom prst="borderCallout1">
            <a:avLst>
              <a:gd name="adj1" fmla="val 102603"/>
              <a:gd name="adj2" fmla="val 50176"/>
              <a:gd name="adj3" fmla="val 407689"/>
              <a:gd name="adj4" fmla="val 598"/>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Benin:</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West African precipitation and river discharge (2018-21) &amp; SRM effects on climate change</a:t>
            </a:r>
          </a:p>
        </p:txBody>
      </p:sp>
      <p:sp>
        <p:nvSpPr>
          <p:cNvPr id="19" name="Légende encadrée 1 18">
            <a:extLst>
              <a:ext uri="{FF2B5EF4-FFF2-40B4-BE49-F238E27FC236}">
                <a16:creationId xmlns:a16="http://schemas.microsoft.com/office/drawing/2014/main" id="{5AAAAD0B-A47F-C54A-82D7-464DF787782E}"/>
              </a:ext>
            </a:extLst>
          </p:cNvPr>
          <p:cNvSpPr/>
          <p:nvPr/>
        </p:nvSpPr>
        <p:spPr>
          <a:xfrm>
            <a:off x="79099" y="1196308"/>
            <a:ext cx="2709724" cy="474279"/>
          </a:xfrm>
          <a:prstGeom prst="borderCallout1">
            <a:avLst>
              <a:gd name="adj1" fmla="val 54509"/>
              <a:gd name="adj2" fmla="val 100242"/>
              <a:gd name="adj3" fmla="val 380817"/>
              <a:gd name="adj4" fmla="val 149900"/>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Ivory Coast</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Temperature and precipitation extremes &amp; water resources over West and Central Africa (2018-21)</a:t>
            </a:r>
          </a:p>
        </p:txBody>
      </p:sp>
      <p:sp>
        <p:nvSpPr>
          <p:cNvPr id="31" name="Légende encadrée 1 30">
            <a:extLst>
              <a:ext uri="{FF2B5EF4-FFF2-40B4-BE49-F238E27FC236}">
                <a16:creationId xmlns:a16="http://schemas.microsoft.com/office/drawing/2014/main" id="{CC71CC87-68DF-624E-B92A-59D21260029A}"/>
              </a:ext>
            </a:extLst>
          </p:cNvPr>
          <p:cNvSpPr/>
          <p:nvPr/>
        </p:nvSpPr>
        <p:spPr>
          <a:xfrm>
            <a:off x="117973" y="2642880"/>
            <a:ext cx="2064815" cy="362818"/>
          </a:xfrm>
          <a:prstGeom prst="borderCallout1">
            <a:avLst>
              <a:gd name="adj1" fmla="val 51913"/>
              <a:gd name="adj2" fmla="val 100476"/>
              <a:gd name="adj3" fmla="val 43919"/>
              <a:gd name="adj4" fmla="val 136293"/>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Jamaica:</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Effects on future climate &amp; Caribbean agriculture</a:t>
            </a:r>
          </a:p>
        </p:txBody>
      </p:sp>
      <p:sp>
        <p:nvSpPr>
          <p:cNvPr id="32" name="Légende encadrée 1 31">
            <a:extLst>
              <a:ext uri="{FF2B5EF4-FFF2-40B4-BE49-F238E27FC236}">
                <a16:creationId xmlns:a16="http://schemas.microsoft.com/office/drawing/2014/main" id="{2F9E4DB1-A44B-A740-ADF7-98F6B46777BD}"/>
              </a:ext>
            </a:extLst>
          </p:cNvPr>
          <p:cNvSpPr/>
          <p:nvPr/>
        </p:nvSpPr>
        <p:spPr>
          <a:xfrm>
            <a:off x="7339049" y="2030379"/>
            <a:ext cx="1681346" cy="730908"/>
          </a:xfrm>
          <a:prstGeom prst="borderCallout1">
            <a:avLst>
              <a:gd name="adj1" fmla="val 46406"/>
              <a:gd name="adj2" fmla="val -426"/>
              <a:gd name="adj3" fmla="val 87212"/>
              <a:gd name="adj4" fmla="val -93219"/>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Bangladesh</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Spread of malaria and cholera (2018-21) &amp; impacts on hydrology</a:t>
            </a:r>
          </a:p>
        </p:txBody>
      </p:sp>
      <p:sp>
        <p:nvSpPr>
          <p:cNvPr id="33" name="Légende encadrée 1 32">
            <a:extLst>
              <a:ext uri="{FF2B5EF4-FFF2-40B4-BE49-F238E27FC236}">
                <a16:creationId xmlns:a16="http://schemas.microsoft.com/office/drawing/2014/main" id="{3034117F-6B2B-8542-A4BE-208900DC60EF}"/>
              </a:ext>
            </a:extLst>
          </p:cNvPr>
          <p:cNvSpPr/>
          <p:nvPr/>
        </p:nvSpPr>
        <p:spPr>
          <a:xfrm>
            <a:off x="7339049" y="3835411"/>
            <a:ext cx="1675671" cy="562671"/>
          </a:xfrm>
          <a:prstGeom prst="borderCallout1">
            <a:avLst>
              <a:gd name="adj1" fmla="val 46406"/>
              <a:gd name="adj2" fmla="val -426"/>
              <a:gd name="adj3" fmla="val -95761"/>
              <a:gd name="adj4" fmla="val -70621"/>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Indonesia &amp; SEA</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Hydro-climatic extremes in Southeast Asia</a:t>
            </a:r>
          </a:p>
        </p:txBody>
      </p:sp>
      <p:sp>
        <p:nvSpPr>
          <p:cNvPr id="3" name="Oval 14">
            <a:extLst>
              <a:ext uri="{FF2B5EF4-FFF2-40B4-BE49-F238E27FC236}">
                <a16:creationId xmlns:a16="http://schemas.microsoft.com/office/drawing/2014/main" id="{4ADEBA48-3290-531E-B233-BF226027FEFF}"/>
              </a:ext>
            </a:extLst>
          </p:cNvPr>
          <p:cNvSpPr/>
          <p:nvPr/>
        </p:nvSpPr>
        <p:spPr>
          <a:xfrm rot="4012118">
            <a:off x="6168045" y="2841571"/>
            <a:ext cx="349176" cy="128575"/>
          </a:xfrm>
          <a:custGeom>
            <a:avLst/>
            <a:gdLst>
              <a:gd name="connsiteX0" fmla="*/ 0 w 421493"/>
              <a:gd name="connsiteY0" fmla="*/ 62975 h 125950"/>
              <a:gd name="connsiteX1" fmla="*/ 210747 w 421493"/>
              <a:gd name="connsiteY1" fmla="*/ 0 h 125950"/>
              <a:gd name="connsiteX2" fmla="*/ 421494 w 421493"/>
              <a:gd name="connsiteY2" fmla="*/ 62975 h 125950"/>
              <a:gd name="connsiteX3" fmla="*/ 210747 w 421493"/>
              <a:gd name="connsiteY3" fmla="*/ 125950 h 125950"/>
              <a:gd name="connsiteX4" fmla="*/ 0 w 421493"/>
              <a:gd name="connsiteY4" fmla="*/ 62975 h 125950"/>
              <a:gd name="connsiteX0" fmla="*/ 0 w 475951"/>
              <a:gd name="connsiteY0" fmla="*/ 28953 h 130849"/>
              <a:gd name="connsiteX1" fmla="*/ 265204 w 475951"/>
              <a:gd name="connsiteY1" fmla="*/ 4138 h 130849"/>
              <a:gd name="connsiteX2" fmla="*/ 475951 w 475951"/>
              <a:gd name="connsiteY2" fmla="*/ 67113 h 130849"/>
              <a:gd name="connsiteX3" fmla="*/ 265204 w 475951"/>
              <a:gd name="connsiteY3" fmla="*/ 130088 h 130849"/>
              <a:gd name="connsiteX4" fmla="*/ 0 w 475951"/>
              <a:gd name="connsiteY4" fmla="*/ 28953 h 130849"/>
              <a:gd name="connsiteX0" fmla="*/ 4165 w 480116"/>
              <a:gd name="connsiteY0" fmla="*/ 26417 h 129926"/>
              <a:gd name="connsiteX1" fmla="*/ 269369 w 480116"/>
              <a:gd name="connsiteY1" fmla="*/ 1602 h 129926"/>
              <a:gd name="connsiteX2" fmla="*/ 480116 w 480116"/>
              <a:gd name="connsiteY2" fmla="*/ 64577 h 129926"/>
              <a:gd name="connsiteX3" fmla="*/ 269369 w 480116"/>
              <a:gd name="connsiteY3" fmla="*/ 127552 h 129926"/>
              <a:gd name="connsiteX4" fmla="*/ 118411 w 480116"/>
              <a:gd name="connsiteY4" fmla="*/ 107900 h 129926"/>
              <a:gd name="connsiteX5" fmla="*/ 4165 w 480116"/>
              <a:gd name="connsiteY5" fmla="*/ 26417 h 129926"/>
              <a:gd name="connsiteX0" fmla="*/ 56 w 476007"/>
              <a:gd name="connsiteY0" fmla="*/ 32220 h 135729"/>
              <a:gd name="connsiteX1" fmla="*/ 101582 w 476007"/>
              <a:gd name="connsiteY1" fmla="*/ 3994 h 135729"/>
              <a:gd name="connsiteX2" fmla="*/ 265260 w 476007"/>
              <a:gd name="connsiteY2" fmla="*/ 7405 h 135729"/>
              <a:gd name="connsiteX3" fmla="*/ 476007 w 476007"/>
              <a:gd name="connsiteY3" fmla="*/ 70380 h 135729"/>
              <a:gd name="connsiteX4" fmla="*/ 265260 w 476007"/>
              <a:gd name="connsiteY4" fmla="*/ 133355 h 135729"/>
              <a:gd name="connsiteX5" fmla="*/ 114302 w 476007"/>
              <a:gd name="connsiteY5" fmla="*/ 113703 h 135729"/>
              <a:gd name="connsiteX6" fmla="*/ 56 w 476007"/>
              <a:gd name="connsiteY6" fmla="*/ 32220 h 135729"/>
              <a:gd name="connsiteX0" fmla="*/ 56 w 476007"/>
              <a:gd name="connsiteY0" fmla="*/ 28226 h 131735"/>
              <a:gd name="connsiteX1" fmla="*/ 101582 w 476007"/>
              <a:gd name="connsiteY1" fmla="*/ 0 h 131735"/>
              <a:gd name="connsiteX2" fmla="*/ 265260 w 476007"/>
              <a:gd name="connsiteY2" fmla="*/ 3411 h 131735"/>
              <a:gd name="connsiteX3" fmla="*/ 476007 w 476007"/>
              <a:gd name="connsiteY3" fmla="*/ 66386 h 131735"/>
              <a:gd name="connsiteX4" fmla="*/ 265260 w 476007"/>
              <a:gd name="connsiteY4" fmla="*/ 129361 h 131735"/>
              <a:gd name="connsiteX5" fmla="*/ 114302 w 476007"/>
              <a:gd name="connsiteY5" fmla="*/ 109709 h 131735"/>
              <a:gd name="connsiteX6" fmla="*/ 56 w 476007"/>
              <a:gd name="connsiteY6" fmla="*/ 28226 h 131735"/>
              <a:gd name="connsiteX0" fmla="*/ 56 w 476007"/>
              <a:gd name="connsiteY0" fmla="*/ 28226 h 131735"/>
              <a:gd name="connsiteX1" fmla="*/ 101582 w 476007"/>
              <a:gd name="connsiteY1" fmla="*/ 0 h 131735"/>
              <a:gd name="connsiteX2" fmla="*/ 236060 w 476007"/>
              <a:gd name="connsiteY2" fmla="*/ 28179 h 131735"/>
              <a:gd name="connsiteX3" fmla="*/ 476007 w 476007"/>
              <a:gd name="connsiteY3" fmla="*/ 66386 h 131735"/>
              <a:gd name="connsiteX4" fmla="*/ 265260 w 476007"/>
              <a:gd name="connsiteY4" fmla="*/ 129361 h 131735"/>
              <a:gd name="connsiteX5" fmla="*/ 114302 w 476007"/>
              <a:gd name="connsiteY5" fmla="*/ 109709 h 131735"/>
              <a:gd name="connsiteX6" fmla="*/ 56 w 476007"/>
              <a:gd name="connsiteY6" fmla="*/ 28226 h 131735"/>
              <a:gd name="connsiteX0" fmla="*/ 56 w 477575"/>
              <a:gd name="connsiteY0" fmla="*/ 28226 h 131735"/>
              <a:gd name="connsiteX1" fmla="*/ 101582 w 477575"/>
              <a:gd name="connsiteY1" fmla="*/ 0 h 131735"/>
              <a:gd name="connsiteX2" fmla="*/ 236060 w 477575"/>
              <a:gd name="connsiteY2" fmla="*/ 28179 h 131735"/>
              <a:gd name="connsiteX3" fmla="*/ 366466 w 477575"/>
              <a:gd name="connsiteY3" fmla="*/ 16327 h 131735"/>
              <a:gd name="connsiteX4" fmla="*/ 476007 w 477575"/>
              <a:gd name="connsiteY4" fmla="*/ 66386 h 131735"/>
              <a:gd name="connsiteX5" fmla="*/ 265260 w 477575"/>
              <a:gd name="connsiteY5" fmla="*/ 129361 h 131735"/>
              <a:gd name="connsiteX6" fmla="*/ 114302 w 477575"/>
              <a:gd name="connsiteY6" fmla="*/ 109709 h 131735"/>
              <a:gd name="connsiteX7" fmla="*/ 56 w 477575"/>
              <a:gd name="connsiteY7" fmla="*/ 28226 h 131735"/>
              <a:gd name="connsiteX0" fmla="*/ 56 w 468299"/>
              <a:gd name="connsiteY0" fmla="*/ 28226 h 132009"/>
              <a:gd name="connsiteX1" fmla="*/ 101582 w 468299"/>
              <a:gd name="connsiteY1" fmla="*/ 0 h 132009"/>
              <a:gd name="connsiteX2" fmla="*/ 236060 w 468299"/>
              <a:gd name="connsiteY2" fmla="*/ 28179 h 132009"/>
              <a:gd name="connsiteX3" fmla="*/ 366466 w 468299"/>
              <a:gd name="connsiteY3" fmla="*/ 16327 h 132009"/>
              <a:gd name="connsiteX4" fmla="*/ 466559 w 468299"/>
              <a:gd name="connsiteY4" fmla="*/ 62350 h 132009"/>
              <a:gd name="connsiteX5" fmla="*/ 265260 w 468299"/>
              <a:gd name="connsiteY5" fmla="*/ 129361 h 132009"/>
              <a:gd name="connsiteX6" fmla="*/ 114302 w 468299"/>
              <a:gd name="connsiteY6" fmla="*/ 109709 h 132009"/>
              <a:gd name="connsiteX7" fmla="*/ 56 w 468299"/>
              <a:gd name="connsiteY7" fmla="*/ 28226 h 132009"/>
              <a:gd name="connsiteX0" fmla="*/ 56 w 466561"/>
              <a:gd name="connsiteY0" fmla="*/ 28226 h 131052"/>
              <a:gd name="connsiteX1" fmla="*/ 101582 w 466561"/>
              <a:gd name="connsiteY1" fmla="*/ 0 h 131052"/>
              <a:gd name="connsiteX2" fmla="*/ 236060 w 466561"/>
              <a:gd name="connsiteY2" fmla="*/ 28179 h 131052"/>
              <a:gd name="connsiteX3" fmla="*/ 366466 w 466561"/>
              <a:gd name="connsiteY3" fmla="*/ 16327 h 131052"/>
              <a:gd name="connsiteX4" fmla="*/ 466559 w 466561"/>
              <a:gd name="connsiteY4" fmla="*/ 62350 h 131052"/>
              <a:gd name="connsiteX5" fmla="*/ 388175 w 466561"/>
              <a:gd name="connsiteY5" fmla="*/ 122428 h 131052"/>
              <a:gd name="connsiteX6" fmla="*/ 265260 w 466561"/>
              <a:gd name="connsiteY6" fmla="*/ 129361 h 131052"/>
              <a:gd name="connsiteX7" fmla="*/ 114302 w 466561"/>
              <a:gd name="connsiteY7" fmla="*/ 109709 h 131052"/>
              <a:gd name="connsiteX8" fmla="*/ 56 w 466561"/>
              <a:gd name="connsiteY8" fmla="*/ 28226 h 131052"/>
              <a:gd name="connsiteX0" fmla="*/ 56 w 466561"/>
              <a:gd name="connsiteY0" fmla="*/ 28226 h 141814"/>
              <a:gd name="connsiteX1" fmla="*/ 101582 w 466561"/>
              <a:gd name="connsiteY1" fmla="*/ 0 h 141814"/>
              <a:gd name="connsiteX2" fmla="*/ 236060 w 466561"/>
              <a:gd name="connsiteY2" fmla="*/ 28179 h 141814"/>
              <a:gd name="connsiteX3" fmla="*/ 366466 w 466561"/>
              <a:gd name="connsiteY3" fmla="*/ 16327 h 141814"/>
              <a:gd name="connsiteX4" fmla="*/ 466559 w 466561"/>
              <a:gd name="connsiteY4" fmla="*/ 62350 h 141814"/>
              <a:gd name="connsiteX5" fmla="*/ 388175 w 466561"/>
              <a:gd name="connsiteY5" fmla="*/ 122428 h 141814"/>
              <a:gd name="connsiteX6" fmla="*/ 241441 w 466561"/>
              <a:gd name="connsiteY6" fmla="*/ 141530 h 141814"/>
              <a:gd name="connsiteX7" fmla="*/ 114302 w 466561"/>
              <a:gd name="connsiteY7" fmla="*/ 109709 h 141814"/>
              <a:gd name="connsiteX8" fmla="*/ 56 w 466561"/>
              <a:gd name="connsiteY8" fmla="*/ 28226 h 141814"/>
              <a:gd name="connsiteX0" fmla="*/ 33185 w 381389"/>
              <a:gd name="connsiteY0" fmla="*/ 56418 h 141814"/>
              <a:gd name="connsiteX1" fmla="*/ 16410 w 381389"/>
              <a:gd name="connsiteY1" fmla="*/ 0 h 141814"/>
              <a:gd name="connsiteX2" fmla="*/ 150888 w 381389"/>
              <a:gd name="connsiteY2" fmla="*/ 28179 h 141814"/>
              <a:gd name="connsiteX3" fmla="*/ 281294 w 381389"/>
              <a:gd name="connsiteY3" fmla="*/ 16327 h 141814"/>
              <a:gd name="connsiteX4" fmla="*/ 381387 w 381389"/>
              <a:gd name="connsiteY4" fmla="*/ 62350 h 141814"/>
              <a:gd name="connsiteX5" fmla="*/ 303003 w 381389"/>
              <a:gd name="connsiteY5" fmla="*/ 122428 h 141814"/>
              <a:gd name="connsiteX6" fmla="*/ 156269 w 381389"/>
              <a:gd name="connsiteY6" fmla="*/ 141530 h 141814"/>
              <a:gd name="connsiteX7" fmla="*/ 29130 w 381389"/>
              <a:gd name="connsiteY7" fmla="*/ 109709 h 141814"/>
              <a:gd name="connsiteX8" fmla="*/ 33185 w 381389"/>
              <a:gd name="connsiteY8" fmla="*/ 56418 h 141814"/>
              <a:gd name="connsiteX0" fmla="*/ 34565 w 382769"/>
              <a:gd name="connsiteY0" fmla="*/ 56418 h 141555"/>
              <a:gd name="connsiteX1" fmla="*/ 17790 w 382769"/>
              <a:gd name="connsiteY1" fmla="*/ 0 h 141555"/>
              <a:gd name="connsiteX2" fmla="*/ 152268 w 382769"/>
              <a:gd name="connsiteY2" fmla="*/ 28179 h 141555"/>
              <a:gd name="connsiteX3" fmla="*/ 282674 w 382769"/>
              <a:gd name="connsiteY3" fmla="*/ 16327 h 141555"/>
              <a:gd name="connsiteX4" fmla="*/ 382767 w 382769"/>
              <a:gd name="connsiteY4" fmla="*/ 62350 h 141555"/>
              <a:gd name="connsiteX5" fmla="*/ 304383 w 382769"/>
              <a:gd name="connsiteY5" fmla="*/ 122428 h 141555"/>
              <a:gd name="connsiteX6" fmla="*/ 157649 w 382769"/>
              <a:gd name="connsiteY6" fmla="*/ 141530 h 141555"/>
              <a:gd name="connsiteX7" fmla="*/ 78637 w 382769"/>
              <a:gd name="connsiteY7" fmla="*/ 119096 h 141555"/>
              <a:gd name="connsiteX8" fmla="*/ 34565 w 382769"/>
              <a:gd name="connsiteY8" fmla="*/ 56418 h 141555"/>
              <a:gd name="connsiteX0" fmla="*/ 972 w 349176"/>
              <a:gd name="connsiteY0" fmla="*/ 41474 h 126611"/>
              <a:gd name="connsiteX1" fmla="*/ 65164 w 349176"/>
              <a:gd name="connsiteY1" fmla="*/ 4747 h 126611"/>
              <a:gd name="connsiteX2" fmla="*/ 118675 w 349176"/>
              <a:gd name="connsiteY2" fmla="*/ 13235 h 126611"/>
              <a:gd name="connsiteX3" fmla="*/ 249081 w 349176"/>
              <a:gd name="connsiteY3" fmla="*/ 1383 h 126611"/>
              <a:gd name="connsiteX4" fmla="*/ 349174 w 349176"/>
              <a:gd name="connsiteY4" fmla="*/ 47406 h 126611"/>
              <a:gd name="connsiteX5" fmla="*/ 270790 w 349176"/>
              <a:gd name="connsiteY5" fmla="*/ 107484 h 126611"/>
              <a:gd name="connsiteX6" fmla="*/ 124056 w 349176"/>
              <a:gd name="connsiteY6" fmla="*/ 126586 h 126611"/>
              <a:gd name="connsiteX7" fmla="*/ 45044 w 349176"/>
              <a:gd name="connsiteY7" fmla="*/ 104152 h 126611"/>
              <a:gd name="connsiteX8" fmla="*/ 972 w 349176"/>
              <a:gd name="connsiteY8" fmla="*/ 41474 h 126611"/>
              <a:gd name="connsiteX0" fmla="*/ 972 w 349176"/>
              <a:gd name="connsiteY0" fmla="*/ 42020 h 127157"/>
              <a:gd name="connsiteX1" fmla="*/ 65164 w 349176"/>
              <a:gd name="connsiteY1" fmla="*/ 5293 h 127157"/>
              <a:gd name="connsiteX2" fmla="*/ 95284 w 349176"/>
              <a:gd name="connsiteY2" fmla="*/ 7512 h 127157"/>
              <a:gd name="connsiteX3" fmla="*/ 249081 w 349176"/>
              <a:gd name="connsiteY3" fmla="*/ 1929 h 127157"/>
              <a:gd name="connsiteX4" fmla="*/ 349174 w 349176"/>
              <a:gd name="connsiteY4" fmla="*/ 47952 h 127157"/>
              <a:gd name="connsiteX5" fmla="*/ 270790 w 349176"/>
              <a:gd name="connsiteY5" fmla="*/ 108030 h 127157"/>
              <a:gd name="connsiteX6" fmla="*/ 124056 w 349176"/>
              <a:gd name="connsiteY6" fmla="*/ 127132 h 127157"/>
              <a:gd name="connsiteX7" fmla="*/ 45044 w 349176"/>
              <a:gd name="connsiteY7" fmla="*/ 104698 h 127157"/>
              <a:gd name="connsiteX8" fmla="*/ 972 w 349176"/>
              <a:gd name="connsiteY8" fmla="*/ 42020 h 127157"/>
              <a:gd name="connsiteX0" fmla="*/ 972 w 349176"/>
              <a:gd name="connsiteY0" fmla="*/ 43438 h 128575"/>
              <a:gd name="connsiteX1" fmla="*/ 65164 w 349176"/>
              <a:gd name="connsiteY1" fmla="*/ 6711 h 128575"/>
              <a:gd name="connsiteX2" fmla="*/ 157782 w 349176"/>
              <a:gd name="connsiteY2" fmla="*/ 2112 h 128575"/>
              <a:gd name="connsiteX3" fmla="*/ 249081 w 349176"/>
              <a:gd name="connsiteY3" fmla="*/ 3347 h 128575"/>
              <a:gd name="connsiteX4" fmla="*/ 349174 w 349176"/>
              <a:gd name="connsiteY4" fmla="*/ 49370 h 128575"/>
              <a:gd name="connsiteX5" fmla="*/ 270790 w 349176"/>
              <a:gd name="connsiteY5" fmla="*/ 109448 h 128575"/>
              <a:gd name="connsiteX6" fmla="*/ 124056 w 349176"/>
              <a:gd name="connsiteY6" fmla="*/ 128550 h 128575"/>
              <a:gd name="connsiteX7" fmla="*/ 45044 w 349176"/>
              <a:gd name="connsiteY7" fmla="*/ 106116 h 128575"/>
              <a:gd name="connsiteX8" fmla="*/ 972 w 349176"/>
              <a:gd name="connsiteY8" fmla="*/ 43438 h 1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176" h="128575">
                <a:moveTo>
                  <a:pt x="972" y="43438"/>
                </a:moveTo>
                <a:cubicBezTo>
                  <a:pt x="4325" y="26871"/>
                  <a:pt x="20963" y="10847"/>
                  <a:pt x="65164" y="6711"/>
                </a:cubicBezTo>
                <a:cubicBezTo>
                  <a:pt x="108936" y="21013"/>
                  <a:pt x="127129" y="2673"/>
                  <a:pt x="157782" y="2112"/>
                </a:cubicBezTo>
                <a:cubicBezTo>
                  <a:pt x="188435" y="1551"/>
                  <a:pt x="209090" y="-3021"/>
                  <a:pt x="249081" y="3347"/>
                </a:cubicBezTo>
                <a:cubicBezTo>
                  <a:pt x="289072" y="9715"/>
                  <a:pt x="348782" y="34306"/>
                  <a:pt x="349174" y="49370"/>
                </a:cubicBezTo>
                <a:cubicBezTo>
                  <a:pt x="349566" y="64434"/>
                  <a:pt x="304340" y="98280"/>
                  <a:pt x="270790" y="109448"/>
                </a:cubicBezTo>
                <a:cubicBezTo>
                  <a:pt x="237240" y="120616"/>
                  <a:pt x="161680" y="129105"/>
                  <a:pt x="124056" y="128550"/>
                </a:cubicBezTo>
                <a:cubicBezTo>
                  <a:pt x="86432" y="127995"/>
                  <a:pt x="89245" y="122972"/>
                  <a:pt x="45044" y="106116"/>
                </a:cubicBezTo>
                <a:cubicBezTo>
                  <a:pt x="843" y="89260"/>
                  <a:pt x="-2381" y="60005"/>
                  <a:pt x="972" y="43438"/>
                </a:cubicBezTo>
                <a:close/>
              </a:path>
            </a:pathLst>
          </a:cu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Légende encadrée 1 3">
            <a:extLst>
              <a:ext uri="{FF2B5EF4-FFF2-40B4-BE49-F238E27FC236}">
                <a16:creationId xmlns:a16="http://schemas.microsoft.com/office/drawing/2014/main" id="{449A6AD5-D88F-D583-C433-D6AAE8B84F85}"/>
              </a:ext>
            </a:extLst>
          </p:cNvPr>
          <p:cNvSpPr/>
          <p:nvPr/>
        </p:nvSpPr>
        <p:spPr>
          <a:xfrm>
            <a:off x="7344724" y="3091665"/>
            <a:ext cx="1675671" cy="417373"/>
          </a:xfrm>
          <a:prstGeom prst="borderCallout1">
            <a:avLst>
              <a:gd name="adj1" fmla="val 54610"/>
              <a:gd name="adj2" fmla="val 91"/>
              <a:gd name="adj3" fmla="val -52292"/>
              <a:gd name="adj4" fmla="val -60404"/>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Agriculture in Southeast Asia</a:t>
            </a:r>
          </a:p>
        </p:txBody>
      </p:sp>
      <p:sp>
        <p:nvSpPr>
          <p:cNvPr id="12" name="Oval 11">
            <a:extLst>
              <a:ext uri="{FF2B5EF4-FFF2-40B4-BE49-F238E27FC236}">
                <a16:creationId xmlns:a16="http://schemas.microsoft.com/office/drawing/2014/main" id="{7090A018-BC8D-5F76-F3A2-E0665F4AF568}"/>
              </a:ext>
            </a:extLst>
          </p:cNvPr>
          <p:cNvSpPr/>
          <p:nvPr/>
        </p:nvSpPr>
        <p:spPr>
          <a:xfrm>
            <a:off x="4722057" y="2909081"/>
            <a:ext cx="395288" cy="433636"/>
          </a:xfrm>
          <a:prstGeom prst="ellipse">
            <a:avLst/>
          </a:prstGeom>
          <a:solidFill>
            <a:srgbClr val="5ABBEA">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Forme libre 14">
            <a:extLst>
              <a:ext uri="{FF2B5EF4-FFF2-40B4-BE49-F238E27FC236}">
                <a16:creationId xmlns:a16="http://schemas.microsoft.com/office/drawing/2014/main" id="{A07B224D-F1AB-F5FF-B43F-5FD2CF566219}"/>
              </a:ext>
            </a:extLst>
          </p:cNvPr>
          <p:cNvSpPr/>
          <p:nvPr/>
        </p:nvSpPr>
        <p:spPr>
          <a:xfrm>
            <a:off x="5801266" y="2716502"/>
            <a:ext cx="1098126" cy="695913"/>
          </a:xfrm>
          <a:custGeom>
            <a:avLst/>
            <a:gdLst>
              <a:gd name="connsiteX0" fmla="*/ 349640 w 1098126"/>
              <a:gd name="connsiteY0" fmla="*/ 318502 h 695912"/>
              <a:gd name="connsiteX1" fmla="*/ 359914 w 1098126"/>
              <a:gd name="connsiteY1" fmla="*/ 116443 h 695912"/>
              <a:gd name="connsiteX2" fmla="*/ 181829 w 1098126"/>
              <a:gd name="connsiteY2" fmla="*/ 3 h 695912"/>
              <a:gd name="connsiteX3" fmla="*/ 10593 w 1098126"/>
              <a:gd name="connsiteY3" fmla="*/ 119868 h 695912"/>
              <a:gd name="connsiteX4" fmla="*/ 37990 w 1098126"/>
              <a:gd name="connsiteY4" fmla="*/ 380147 h 695912"/>
              <a:gd name="connsiteX5" fmla="*/ 198952 w 1098126"/>
              <a:gd name="connsiteY5" fmla="*/ 592479 h 695912"/>
              <a:gd name="connsiteX6" fmla="*/ 496903 w 1098126"/>
              <a:gd name="connsiteY6" fmla="*/ 695221 h 695912"/>
              <a:gd name="connsiteX7" fmla="*/ 976363 w 1098126"/>
              <a:gd name="connsiteY7" fmla="*/ 630151 h 695912"/>
              <a:gd name="connsiteX8" fmla="*/ 1096229 w 1098126"/>
              <a:gd name="connsiteY8" fmla="*/ 493163 h 695912"/>
              <a:gd name="connsiteX9" fmla="*/ 914718 w 1098126"/>
              <a:gd name="connsiteY9" fmla="*/ 438367 h 695912"/>
              <a:gd name="connsiteX10" fmla="*/ 397586 w 1098126"/>
              <a:gd name="connsiteY10" fmla="*/ 339050 h 695912"/>
              <a:gd name="connsiteX11" fmla="*/ 349640 w 1098126"/>
              <a:gd name="connsiteY11" fmla="*/ 318502 h 695912"/>
              <a:gd name="connsiteX0" fmla="*/ 363339 w 1098126"/>
              <a:gd name="connsiteY0" fmla="*/ 297954 h 695912"/>
              <a:gd name="connsiteX1" fmla="*/ 359914 w 1098126"/>
              <a:gd name="connsiteY1" fmla="*/ 116443 h 695912"/>
              <a:gd name="connsiteX2" fmla="*/ 181829 w 1098126"/>
              <a:gd name="connsiteY2" fmla="*/ 3 h 695912"/>
              <a:gd name="connsiteX3" fmla="*/ 10593 w 1098126"/>
              <a:gd name="connsiteY3" fmla="*/ 119868 h 695912"/>
              <a:gd name="connsiteX4" fmla="*/ 37990 w 1098126"/>
              <a:gd name="connsiteY4" fmla="*/ 380147 h 695912"/>
              <a:gd name="connsiteX5" fmla="*/ 198952 w 1098126"/>
              <a:gd name="connsiteY5" fmla="*/ 592479 h 695912"/>
              <a:gd name="connsiteX6" fmla="*/ 496903 w 1098126"/>
              <a:gd name="connsiteY6" fmla="*/ 695221 h 695912"/>
              <a:gd name="connsiteX7" fmla="*/ 976363 w 1098126"/>
              <a:gd name="connsiteY7" fmla="*/ 630151 h 695912"/>
              <a:gd name="connsiteX8" fmla="*/ 1096229 w 1098126"/>
              <a:gd name="connsiteY8" fmla="*/ 493163 h 695912"/>
              <a:gd name="connsiteX9" fmla="*/ 914718 w 1098126"/>
              <a:gd name="connsiteY9" fmla="*/ 438367 h 695912"/>
              <a:gd name="connsiteX10" fmla="*/ 397586 w 1098126"/>
              <a:gd name="connsiteY10" fmla="*/ 339050 h 695912"/>
              <a:gd name="connsiteX11" fmla="*/ 363339 w 1098126"/>
              <a:gd name="connsiteY11" fmla="*/ 297954 h 695912"/>
              <a:gd name="connsiteX0" fmla="*/ 363339 w 1098126"/>
              <a:gd name="connsiteY0" fmla="*/ 297954 h 695912"/>
              <a:gd name="connsiteX1" fmla="*/ 359914 w 1098126"/>
              <a:gd name="connsiteY1" fmla="*/ 116443 h 695912"/>
              <a:gd name="connsiteX2" fmla="*/ 181829 w 1098126"/>
              <a:gd name="connsiteY2" fmla="*/ 3 h 695912"/>
              <a:gd name="connsiteX3" fmla="*/ 10593 w 1098126"/>
              <a:gd name="connsiteY3" fmla="*/ 119868 h 695912"/>
              <a:gd name="connsiteX4" fmla="*/ 37990 w 1098126"/>
              <a:gd name="connsiteY4" fmla="*/ 380147 h 695912"/>
              <a:gd name="connsiteX5" fmla="*/ 198952 w 1098126"/>
              <a:gd name="connsiteY5" fmla="*/ 592479 h 695912"/>
              <a:gd name="connsiteX6" fmla="*/ 496903 w 1098126"/>
              <a:gd name="connsiteY6" fmla="*/ 695221 h 695912"/>
              <a:gd name="connsiteX7" fmla="*/ 976363 w 1098126"/>
              <a:gd name="connsiteY7" fmla="*/ 630151 h 695912"/>
              <a:gd name="connsiteX8" fmla="*/ 1096229 w 1098126"/>
              <a:gd name="connsiteY8" fmla="*/ 493163 h 695912"/>
              <a:gd name="connsiteX9" fmla="*/ 914718 w 1098126"/>
              <a:gd name="connsiteY9" fmla="*/ 438367 h 695912"/>
              <a:gd name="connsiteX10" fmla="*/ 472930 w 1098126"/>
              <a:gd name="connsiteY10" fmla="*/ 373298 h 695912"/>
              <a:gd name="connsiteX11" fmla="*/ 363339 w 1098126"/>
              <a:gd name="connsiteY11" fmla="*/ 297954 h 695912"/>
              <a:gd name="connsiteX0" fmla="*/ 383888 w 1098126"/>
              <a:gd name="connsiteY0" fmla="*/ 280831 h 695912"/>
              <a:gd name="connsiteX1" fmla="*/ 359914 w 1098126"/>
              <a:gd name="connsiteY1" fmla="*/ 116443 h 695912"/>
              <a:gd name="connsiteX2" fmla="*/ 181829 w 1098126"/>
              <a:gd name="connsiteY2" fmla="*/ 3 h 695912"/>
              <a:gd name="connsiteX3" fmla="*/ 10593 w 1098126"/>
              <a:gd name="connsiteY3" fmla="*/ 119868 h 695912"/>
              <a:gd name="connsiteX4" fmla="*/ 37990 w 1098126"/>
              <a:gd name="connsiteY4" fmla="*/ 380147 h 695912"/>
              <a:gd name="connsiteX5" fmla="*/ 198952 w 1098126"/>
              <a:gd name="connsiteY5" fmla="*/ 592479 h 695912"/>
              <a:gd name="connsiteX6" fmla="*/ 496903 w 1098126"/>
              <a:gd name="connsiteY6" fmla="*/ 695221 h 695912"/>
              <a:gd name="connsiteX7" fmla="*/ 976363 w 1098126"/>
              <a:gd name="connsiteY7" fmla="*/ 630151 h 695912"/>
              <a:gd name="connsiteX8" fmla="*/ 1096229 w 1098126"/>
              <a:gd name="connsiteY8" fmla="*/ 493163 h 695912"/>
              <a:gd name="connsiteX9" fmla="*/ 914718 w 1098126"/>
              <a:gd name="connsiteY9" fmla="*/ 438367 h 695912"/>
              <a:gd name="connsiteX10" fmla="*/ 472930 w 1098126"/>
              <a:gd name="connsiteY10" fmla="*/ 373298 h 695912"/>
              <a:gd name="connsiteX11" fmla="*/ 383888 w 1098126"/>
              <a:gd name="connsiteY11" fmla="*/ 280831 h 695912"/>
              <a:gd name="connsiteX0" fmla="*/ 383888 w 1098126"/>
              <a:gd name="connsiteY0" fmla="*/ 280832 h 695913"/>
              <a:gd name="connsiteX1" fmla="*/ 359914 w 1098126"/>
              <a:gd name="connsiteY1" fmla="*/ 116444 h 695913"/>
              <a:gd name="connsiteX2" fmla="*/ 181829 w 1098126"/>
              <a:gd name="connsiteY2" fmla="*/ 4 h 695913"/>
              <a:gd name="connsiteX3" fmla="*/ 10593 w 1098126"/>
              <a:gd name="connsiteY3" fmla="*/ 119869 h 695913"/>
              <a:gd name="connsiteX4" fmla="*/ 37990 w 1098126"/>
              <a:gd name="connsiteY4" fmla="*/ 380148 h 695913"/>
              <a:gd name="connsiteX5" fmla="*/ 198952 w 1098126"/>
              <a:gd name="connsiteY5" fmla="*/ 592480 h 695913"/>
              <a:gd name="connsiteX6" fmla="*/ 496903 w 1098126"/>
              <a:gd name="connsiteY6" fmla="*/ 695222 h 695913"/>
              <a:gd name="connsiteX7" fmla="*/ 976363 w 1098126"/>
              <a:gd name="connsiteY7" fmla="*/ 630152 h 695913"/>
              <a:gd name="connsiteX8" fmla="*/ 1096229 w 1098126"/>
              <a:gd name="connsiteY8" fmla="*/ 493164 h 695913"/>
              <a:gd name="connsiteX9" fmla="*/ 914718 w 1098126"/>
              <a:gd name="connsiteY9" fmla="*/ 438368 h 695913"/>
              <a:gd name="connsiteX10" fmla="*/ 472930 w 1098126"/>
              <a:gd name="connsiteY10" fmla="*/ 373299 h 695913"/>
              <a:gd name="connsiteX11" fmla="*/ 383888 w 1098126"/>
              <a:gd name="connsiteY11" fmla="*/ 280832 h 695913"/>
              <a:gd name="connsiteX0" fmla="*/ 383888 w 1098126"/>
              <a:gd name="connsiteY0" fmla="*/ 280832 h 695913"/>
              <a:gd name="connsiteX1" fmla="*/ 359914 w 1098126"/>
              <a:gd name="connsiteY1" fmla="*/ 116444 h 695913"/>
              <a:gd name="connsiteX2" fmla="*/ 181829 w 1098126"/>
              <a:gd name="connsiteY2" fmla="*/ 4 h 695913"/>
              <a:gd name="connsiteX3" fmla="*/ 10593 w 1098126"/>
              <a:gd name="connsiteY3" fmla="*/ 119869 h 695913"/>
              <a:gd name="connsiteX4" fmla="*/ 37990 w 1098126"/>
              <a:gd name="connsiteY4" fmla="*/ 380148 h 695913"/>
              <a:gd name="connsiteX5" fmla="*/ 198952 w 1098126"/>
              <a:gd name="connsiteY5" fmla="*/ 592480 h 695913"/>
              <a:gd name="connsiteX6" fmla="*/ 496903 w 1098126"/>
              <a:gd name="connsiteY6" fmla="*/ 695222 h 695913"/>
              <a:gd name="connsiteX7" fmla="*/ 976363 w 1098126"/>
              <a:gd name="connsiteY7" fmla="*/ 630152 h 695913"/>
              <a:gd name="connsiteX8" fmla="*/ 1096229 w 1098126"/>
              <a:gd name="connsiteY8" fmla="*/ 493164 h 695913"/>
              <a:gd name="connsiteX9" fmla="*/ 914718 w 1098126"/>
              <a:gd name="connsiteY9" fmla="*/ 438368 h 695913"/>
              <a:gd name="connsiteX10" fmla="*/ 472930 w 1098126"/>
              <a:gd name="connsiteY10" fmla="*/ 373299 h 695913"/>
              <a:gd name="connsiteX11" fmla="*/ 383888 w 1098126"/>
              <a:gd name="connsiteY11" fmla="*/ 280832 h 6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126" h="695913">
                <a:moveTo>
                  <a:pt x="383888" y="280832"/>
                </a:moveTo>
                <a:cubicBezTo>
                  <a:pt x="365052" y="238023"/>
                  <a:pt x="383316" y="180373"/>
                  <a:pt x="359914" y="116444"/>
                </a:cubicBezTo>
                <a:cubicBezTo>
                  <a:pt x="336512" y="52515"/>
                  <a:pt x="240049" y="-567"/>
                  <a:pt x="181829" y="4"/>
                </a:cubicBezTo>
                <a:cubicBezTo>
                  <a:pt x="123609" y="575"/>
                  <a:pt x="34566" y="56512"/>
                  <a:pt x="10593" y="119869"/>
                </a:cubicBezTo>
                <a:cubicBezTo>
                  <a:pt x="-13380" y="183226"/>
                  <a:pt x="6597" y="301380"/>
                  <a:pt x="37990" y="380148"/>
                </a:cubicBezTo>
                <a:cubicBezTo>
                  <a:pt x="69383" y="458916"/>
                  <a:pt x="122467" y="539968"/>
                  <a:pt x="198952" y="592480"/>
                </a:cubicBezTo>
                <a:cubicBezTo>
                  <a:pt x="275437" y="644992"/>
                  <a:pt x="367335" y="688943"/>
                  <a:pt x="496903" y="695222"/>
                </a:cubicBezTo>
                <a:cubicBezTo>
                  <a:pt x="626471" y="701501"/>
                  <a:pt x="876475" y="663828"/>
                  <a:pt x="976363" y="630152"/>
                </a:cubicBezTo>
                <a:cubicBezTo>
                  <a:pt x="1076251" y="596476"/>
                  <a:pt x="1106503" y="525128"/>
                  <a:pt x="1096229" y="493164"/>
                </a:cubicBezTo>
                <a:cubicBezTo>
                  <a:pt x="1085955" y="461200"/>
                  <a:pt x="1031159" y="464054"/>
                  <a:pt x="914718" y="438368"/>
                </a:cubicBezTo>
                <a:cubicBezTo>
                  <a:pt x="798277" y="412682"/>
                  <a:pt x="547703" y="413254"/>
                  <a:pt x="472930" y="373299"/>
                </a:cubicBezTo>
                <a:cubicBezTo>
                  <a:pt x="398157" y="333344"/>
                  <a:pt x="402724" y="323641"/>
                  <a:pt x="383888" y="280832"/>
                </a:cubicBezTo>
                <a:close/>
              </a:path>
            </a:pathLst>
          </a:custGeom>
          <a:solidFill>
            <a:srgbClr val="5ABBEA">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Légende encadrée 1 15">
            <a:extLst>
              <a:ext uri="{FF2B5EF4-FFF2-40B4-BE49-F238E27FC236}">
                <a16:creationId xmlns:a16="http://schemas.microsoft.com/office/drawing/2014/main" id="{E27FBE1B-233F-FA85-58CB-D4E3BBD4F8CA}"/>
              </a:ext>
            </a:extLst>
          </p:cNvPr>
          <p:cNvSpPr/>
          <p:nvPr/>
        </p:nvSpPr>
        <p:spPr>
          <a:xfrm>
            <a:off x="4860520" y="4515822"/>
            <a:ext cx="2049831" cy="503025"/>
          </a:xfrm>
          <a:prstGeom prst="borderCallout1">
            <a:avLst>
              <a:gd name="adj1" fmla="val 1472"/>
              <a:gd name="adj2" fmla="val 50187"/>
              <a:gd name="adj3" fmla="val -273125"/>
              <a:gd name="adj4" fmla="val 1648"/>
            </a:avLst>
          </a:prstGeom>
          <a:noFill/>
          <a:ln>
            <a:solidFill>
              <a:srgbClr val="5AB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Kenya:</a:t>
            </a:r>
            <a:r>
              <a:rPr kumimoji="0" lang="en-GB" sz="1000" b="0" i="0" u="none" strike="noStrike" kern="1200" cap="none" spc="0" normalizeH="0" baseline="0" noProof="0" dirty="0">
                <a:ln>
                  <a:noFill/>
                </a:ln>
                <a:solidFill>
                  <a:srgbClr val="333333"/>
                </a:solidFill>
                <a:effectLst/>
                <a:uLnTx/>
                <a:uFillTx/>
                <a:latin typeface="Open Sans" panose="020B0606030504020204" pitchFamily="34" charset="0"/>
                <a:ea typeface="Open Sans" panose="020B0606030504020204" pitchFamily="34" charset="0"/>
                <a:cs typeface="Open Sans" panose="020B0606030504020204" pitchFamily="34" charset="0"/>
              </a:rPr>
              <a:t> Extreme rainfall and urban floods in East Africa</a:t>
            </a:r>
          </a:p>
        </p:txBody>
      </p:sp>
    </p:spTree>
    <p:extLst>
      <p:ext uri="{BB962C8B-B14F-4D97-AF65-F5344CB8AC3E}">
        <p14:creationId xmlns:p14="http://schemas.microsoft.com/office/powerpoint/2010/main" val="3147362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03C04F82-1B30-BB45-B199-007DA23ADD8C}"/>
              </a:ext>
            </a:extLst>
          </p:cNvPr>
          <p:cNvSpPr txBox="1">
            <a:spLocks noChangeArrowheads="1"/>
          </p:cNvSpPr>
          <p:nvPr/>
        </p:nvSpPr>
        <p:spPr bwMode="auto">
          <a:xfrm>
            <a:off x="191068" y="1537012"/>
            <a:ext cx="603231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0" rIns="6750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sz="4400" b="1" dirty="0">
                <a:solidFill>
                  <a:srgbClr val="5ABBEA"/>
                </a:solidFill>
                <a:latin typeface="Open Sans" panose="020B0606030504020204" pitchFamily="34" charset="0"/>
                <a:ea typeface="Open Sans" panose="020B0606030504020204" pitchFamily="34" charset="0"/>
                <a:cs typeface="Open Sans" panose="020B0606030504020204" pitchFamily="34" charset="0"/>
              </a:rPr>
              <a:t>Next steps in the Americas and globally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1" i="0" u="none" strike="noStrike" kern="1200" cap="none" spc="0" normalizeH="0" baseline="0" noProof="0" dirty="0">
              <a:ln>
                <a:noFill/>
              </a:ln>
              <a:solidFill>
                <a:srgbClr val="5ABBE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 8">
            <a:extLst>
              <a:ext uri="{FF2B5EF4-FFF2-40B4-BE49-F238E27FC236}">
                <a16:creationId xmlns:a16="http://schemas.microsoft.com/office/drawing/2014/main" id="{1614B4F9-0386-4609-BC0C-0342D6720BE9}"/>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a:stretch/>
        </p:blipFill>
        <p:spPr>
          <a:xfrm>
            <a:off x="4757427" y="0"/>
            <a:ext cx="4386574" cy="4320000"/>
          </a:xfrm>
          <a:prstGeom prst="rect">
            <a:avLst/>
          </a:prstGeom>
        </p:spPr>
      </p:pic>
    </p:spTree>
    <p:extLst>
      <p:ext uri="{BB962C8B-B14F-4D97-AF65-F5344CB8AC3E}">
        <p14:creationId xmlns:p14="http://schemas.microsoft.com/office/powerpoint/2010/main" val="2955870956"/>
      </p:ext>
    </p:extLst>
  </p:cSld>
  <p:clrMapOvr>
    <a:masterClrMapping/>
  </p:clrMapOvr>
  <mc:AlternateContent xmlns:mc="http://schemas.openxmlformats.org/markup-compatibility/2006" xmlns:p14="http://schemas.microsoft.com/office/powerpoint/2010/main">
    <mc:Choice Requires="p14">
      <p:transition spd="slow" p14:dur="2000" advTm="146380"/>
    </mc:Choice>
    <mc:Fallback xmlns="">
      <p:transition spd="slow" advTm="14638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a:extLst>
              <a:ext uri="{FF2B5EF4-FFF2-40B4-BE49-F238E27FC236}">
                <a16:creationId xmlns:a16="http://schemas.microsoft.com/office/drawing/2014/main" id="{03C04F82-1B30-BB45-B199-007DA23ADD8C}"/>
              </a:ext>
            </a:extLst>
          </p:cNvPr>
          <p:cNvSpPr txBox="1">
            <a:spLocks noChangeArrowheads="1"/>
          </p:cNvSpPr>
          <p:nvPr/>
        </p:nvSpPr>
        <p:spPr bwMode="auto">
          <a:xfrm>
            <a:off x="341194" y="1168522"/>
            <a:ext cx="7178722"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0000" rIns="67500">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GB" sz="6000" b="1" dirty="0">
                <a:solidFill>
                  <a:srgbClr val="5ABBEA"/>
                </a:solidFill>
                <a:latin typeface="Open Sans" panose="020B0606030504020204" pitchFamily="34" charset="0"/>
                <a:ea typeface="Open Sans" panose="020B0606030504020204" pitchFamily="34" charset="0"/>
                <a:cs typeface="Open Sans" panose="020B0606030504020204" pitchFamily="34" charset="0"/>
              </a:rPr>
              <a:t>Thank you!</a:t>
            </a:r>
          </a:p>
          <a:p>
            <a:endParaRPr lang="en-GB" sz="2000" b="1" dirty="0">
              <a:solidFill>
                <a:srgbClr val="5ABBEA"/>
              </a:solidFill>
              <a:latin typeface="Open Sans" panose="020B0606030504020204" pitchFamily="34" charset="0"/>
              <a:ea typeface="Open Sans" panose="020B0606030504020204" pitchFamily="34" charset="0"/>
              <a:cs typeface="Open Sans" panose="020B0606030504020204" pitchFamily="34" charset="0"/>
            </a:endParaRPr>
          </a:p>
          <a:p>
            <a:r>
              <a:rPr lang="en-GB" sz="2000" b="1" dirty="0">
                <a:solidFill>
                  <a:srgbClr val="5ABBEA"/>
                </a:solidFill>
                <a:latin typeface="Open Sans" panose="020B0606030504020204" pitchFamily="34" charset="0"/>
                <a:ea typeface="Open Sans" panose="020B0606030504020204" pitchFamily="34" charset="0"/>
                <a:cs typeface="Open Sans" panose="020B0606030504020204" pitchFamily="34" charset="0"/>
              </a:rPr>
              <a:t>More information:</a:t>
            </a:r>
          </a:p>
          <a:p>
            <a:r>
              <a:rPr lang="en-GB" sz="2000" dirty="0">
                <a:solidFill>
                  <a:srgbClr val="5ABBEA"/>
                </a:solidFill>
                <a:latin typeface="Open Sans" panose="020B0606030504020204" pitchFamily="34" charset="0"/>
                <a:ea typeface="Open Sans" panose="020B0606030504020204" pitchFamily="34" charset="0"/>
                <a:cs typeface="Open Sans" panose="020B0606030504020204" pitchFamily="34" charset="0"/>
                <a:hlinkClick r:id="rId3"/>
              </a:rPr>
              <a:t>www.degrees.ngo</a:t>
            </a:r>
            <a:r>
              <a:rPr lang="en-GB" sz="2000" dirty="0">
                <a:solidFill>
                  <a:srgbClr val="5ABBEA"/>
                </a:solidFill>
                <a:latin typeface="Open Sans" panose="020B0606030504020204" pitchFamily="34" charset="0"/>
                <a:ea typeface="Open Sans" panose="020B0606030504020204" pitchFamily="34" charset="0"/>
                <a:cs typeface="Open Sans" panose="020B0606030504020204" pitchFamily="34" charset="0"/>
              </a:rPr>
              <a:t> </a:t>
            </a:r>
          </a:p>
          <a:p>
            <a:r>
              <a:rPr lang="en-GB" sz="2000" dirty="0" err="1">
                <a:solidFill>
                  <a:srgbClr val="5ABBEA"/>
                </a:solidFill>
                <a:latin typeface="Open Sans" panose="020B0606030504020204" pitchFamily="34" charset="0"/>
                <a:ea typeface="Open Sans" panose="020B0606030504020204" pitchFamily="34" charset="0"/>
                <a:cs typeface="Open Sans" panose="020B0606030504020204" pitchFamily="34" charset="0"/>
                <a:hlinkClick r:id="rId4"/>
              </a:rPr>
              <a:t>aparker@degrees.ngo</a:t>
            </a:r>
            <a:r>
              <a:rPr lang="en-GB" sz="2000" dirty="0">
                <a:solidFill>
                  <a:srgbClr val="5ABBEA"/>
                </a:solidFill>
                <a:latin typeface="Open Sans" panose="020B0606030504020204" pitchFamily="34" charset="0"/>
                <a:ea typeface="Open Sans" panose="020B0606030504020204" pitchFamily="34" charset="0"/>
                <a:cs typeface="Open Sans" panose="020B0606030504020204" pitchFamily="34" charset="0"/>
              </a:rPr>
              <a:t> </a:t>
            </a:r>
          </a:p>
          <a:p>
            <a:endParaRPr lang="en-GB" sz="2000" b="1" dirty="0">
              <a:solidFill>
                <a:srgbClr val="5ABBEA"/>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3200" b="1" i="0" u="none" strike="noStrike" kern="1200" cap="none" spc="0" normalizeH="0" baseline="0" noProof="0" dirty="0">
              <a:ln>
                <a:noFill/>
              </a:ln>
              <a:solidFill>
                <a:srgbClr val="5ABBEA"/>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18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7" name="Image 8">
            <a:extLst>
              <a:ext uri="{FF2B5EF4-FFF2-40B4-BE49-F238E27FC236}">
                <a16:creationId xmlns:a16="http://schemas.microsoft.com/office/drawing/2014/main" id="{1614B4F9-0386-4609-BC0C-0342D6720BE9}"/>
              </a:ext>
            </a:extLst>
          </p:cNvPr>
          <p:cNvPicPr>
            <a:picLocks noChangeAspect="1"/>
          </p:cNvPicPr>
          <p:nvPr/>
        </p:nvPicPr>
        <p:blipFill rotWithShape="1">
          <a:blip r:embed="rId5" cstate="screen">
            <a:alphaModFix amt="20000"/>
            <a:extLst>
              <a:ext uri="{28A0092B-C50C-407E-A947-70E740481C1C}">
                <a14:useLocalDpi xmlns:a14="http://schemas.microsoft.com/office/drawing/2010/main"/>
              </a:ext>
            </a:extLst>
          </a:blip>
          <a:srcRect/>
          <a:stretch/>
        </p:blipFill>
        <p:spPr>
          <a:xfrm>
            <a:off x="4757427" y="0"/>
            <a:ext cx="4386574" cy="4320000"/>
          </a:xfrm>
          <a:prstGeom prst="rect">
            <a:avLst/>
          </a:prstGeom>
        </p:spPr>
      </p:pic>
    </p:spTree>
    <p:extLst>
      <p:ext uri="{BB962C8B-B14F-4D97-AF65-F5344CB8AC3E}">
        <p14:creationId xmlns:p14="http://schemas.microsoft.com/office/powerpoint/2010/main" val="105085335"/>
      </p:ext>
    </p:extLst>
  </p:cSld>
  <p:clrMapOvr>
    <a:masterClrMapping/>
  </p:clrMapOvr>
  <mc:AlternateContent xmlns:mc="http://schemas.openxmlformats.org/markup-compatibility/2006" xmlns:p14="http://schemas.microsoft.com/office/powerpoint/2010/main">
    <mc:Choice Requires="p14">
      <p:transition spd="slow" p14:dur="2000" advTm="146380"/>
    </mc:Choice>
    <mc:Fallback xmlns="">
      <p:transition spd="slow" advTm="146380"/>
    </mc:Fallback>
  </mc:AlternateContent>
</p:sld>
</file>

<file path=ppt/theme/theme1.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3691</TotalTime>
  <Words>1362</Words>
  <Application>Microsoft Office PowerPoint</Application>
  <PresentationFormat>On-screen Show (16:9)</PresentationFormat>
  <Paragraphs>90</Paragraphs>
  <Slides>7</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vt:i4>
      </vt:variant>
    </vt:vector>
  </HeadingPairs>
  <TitlesOfParts>
    <vt:vector size="13" baseType="lpstr">
      <vt:lpstr>Arial</vt:lpstr>
      <vt:lpstr>Calibri</vt:lpstr>
      <vt:lpstr>Open Sans</vt:lpstr>
      <vt:lpstr>Roboto</vt:lpstr>
      <vt:lpstr>Retrospect</vt:lpstr>
      <vt:lpstr>1_Retrospect</vt:lpstr>
      <vt:lpstr>PowerPoint Presentation</vt:lpstr>
      <vt:lpstr>PowerPoint Presentation</vt:lpstr>
      <vt:lpstr>PowerPoint Presentation</vt:lpstr>
      <vt:lpstr>PowerPoint Presentation</vt:lpstr>
      <vt:lpstr>DECIMALS teams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Parker</dc:creator>
  <cp:lastModifiedBy>Andy</cp:lastModifiedBy>
  <cp:revision>144</cp:revision>
  <dcterms:created xsi:type="dcterms:W3CDTF">2020-11-03T11:25:06Z</dcterms:created>
  <dcterms:modified xsi:type="dcterms:W3CDTF">2022-08-24T17:42:33Z</dcterms:modified>
</cp:coreProperties>
</file>