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9"/>
  </p:notesMasterIdLst>
  <p:handoutMasterIdLst>
    <p:handoutMasterId r:id="rId30"/>
  </p:handoutMasterIdLst>
  <p:sldIdLst>
    <p:sldId id="277" r:id="rId5"/>
    <p:sldId id="352" r:id="rId6"/>
    <p:sldId id="315" r:id="rId7"/>
    <p:sldId id="319" r:id="rId8"/>
    <p:sldId id="356" r:id="rId9"/>
    <p:sldId id="348" r:id="rId10"/>
    <p:sldId id="279" r:id="rId11"/>
    <p:sldId id="336" r:id="rId12"/>
    <p:sldId id="357" r:id="rId13"/>
    <p:sldId id="360" r:id="rId14"/>
    <p:sldId id="358" r:id="rId15"/>
    <p:sldId id="259" r:id="rId16"/>
    <p:sldId id="317" r:id="rId17"/>
    <p:sldId id="355" r:id="rId18"/>
    <p:sldId id="341" r:id="rId19"/>
    <p:sldId id="342" r:id="rId20"/>
    <p:sldId id="343" r:id="rId21"/>
    <p:sldId id="345" r:id="rId22"/>
    <p:sldId id="347" r:id="rId23"/>
    <p:sldId id="351" r:id="rId24"/>
    <p:sldId id="281" r:id="rId25"/>
    <p:sldId id="363" r:id="rId26"/>
    <p:sldId id="364" r:id="rId27"/>
    <p:sldId id="292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1224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536" userDrawn="1">
          <p15:clr>
            <a:srgbClr val="A4A3A4"/>
          </p15:clr>
        </p15:guide>
        <p15:guide id="4" pos="645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  <p:cmAuthor id="4" name="Claire Bernard" initials="CB" lastIdx="25" clrIdx="3">
    <p:extLst>
      <p:ext uri="{19B8F6BF-5375-455C-9EA6-DF929625EA0E}">
        <p15:presenceInfo xmlns:p15="http://schemas.microsoft.com/office/powerpoint/2012/main" userId="S-1-5-21-371246174-3509381934-805651088-1680" providerId="AD"/>
      </p:ext>
    </p:extLst>
  </p:cmAuthor>
  <p:cmAuthor id="5" name="Farrah Murray" initials="FM" lastIdx="3" clrIdx="4">
    <p:extLst>
      <p:ext uri="{19B8F6BF-5375-455C-9EA6-DF929625EA0E}">
        <p15:presenceInfo xmlns:p15="http://schemas.microsoft.com/office/powerpoint/2012/main" userId="S-1-5-21-371246174-3509381934-805651088-6933" providerId="AD"/>
      </p:ext>
    </p:extLst>
  </p:cmAuthor>
  <p:cmAuthor id="6" name="Ashley Codner" initials="AC" lastIdx="1" clrIdx="5">
    <p:extLst>
      <p:ext uri="{19B8F6BF-5375-455C-9EA6-DF929625EA0E}">
        <p15:presenceInfo xmlns:p15="http://schemas.microsoft.com/office/powerpoint/2012/main" userId="S-1-5-21-371246174-3509381934-805651088-668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9C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57" autoAdjust="0"/>
    <p:restoredTop sz="57568" autoAdjust="0"/>
  </p:normalViewPr>
  <p:slideViewPr>
    <p:cSldViewPr snapToGrid="0">
      <p:cViewPr varScale="1">
        <p:scale>
          <a:sx n="38" d="100"/>
          <a:sy n="38" d="100"/>
        </p:scale>
        <p:origin x="1840" y="44"/>
      </p:cViewPr>
      <p:guideLst>
        <p:guide pos="1224"/>
        <p:guide pos="3840"/>
        <p:guide orient="horz" pos="1536"/>
        <p:guide pos="645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48" d="100"/>
          <a:sy n="48" d="100"/>
        </p:scale>
        <p:origin x="2691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45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550435179173063E-2"/>
          <c:y val="0.18793487051761232"/>
          <c:w val="0.64034525554628252"/>
          <c:h val="0.6626993340932049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656-4BD4-BD71-F5F77FBBDD26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2656-4BD4-BD71-F5F77FBBDD26}"/>
              </c:ext>
            </c:extLst>
          </c:dPt>
          <c:dLbls>
            <c:dLbl>
              <c:idx val="0"/>
              <c:layout>
                <c:manualLayout>
                  <c:x val="0.16080559627465923"/>
                  <c:y val="-2.34500844410766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656-4BD4-BD71-F5F77FBBDD26}"/>
                </c:ext>
              </c:extLst>
            </c:dLbl>
            <c:dLbl>
              <c:idx val="1"/>
              <c:layout>
                <c:manualLayout>
                  <c:x val="-5.6423016236722544E-2"/>
                  <c:y val="0.1377692460913256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656-4BD4-BD71-F5F77FBBDD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Direect</c:v>
                </c:pt>
                <c:pt idx="1">
                  <c:v>Indirect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466.3</c:v>
                </c:pt>
                <c:pt idx="1">
                  <c:v>1124.4000000000001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56-4BD4-BD71-F5F77FBBDD2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505851029063379"/>
          <c:y val="0.92014462462657198"/>
          <c:w val="0.55521277422266846"/>
          <c:h val="6.16890880452240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0.2571</cdr:x>
      <cdr:y>0.40465</cdr:y>
    </cdr:from>
    <cdr:to>
      <cdr:x>0.64386</cdr:x>
      <cdr:y>0.70939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97E3FEDC-7418-4AE8-85FA-8F73A2FEB066}"/>
            </a:ext>
          </a:extLst>
        </cdr:cNvPr>
        <cdr:cNvSpPr txBox="1"/>
      </cdr:nvSpPr>
      <cdr:spPr>
        <a:xfrm xmlns:a="http://schemas.openxmlformats.org/drawingml/2006/main">
          <a:off x="1157377" y="1753202"/>
          <a:ext cx="1741098" cy="13203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JM" sz="2800" b="1" dirty="0"/>
            <a:t>$1,590.7</a:t>
          </a:r>
        </a:p>
        <a:p xmlns:a="http://schemas.openxmlformats.org/drawingml/2006/main">
          <a:pPr algn="ctr"/>
          <a:r>
            <a:rPr lang="en-JM" sz="2800" b="1" dirty="0"/>
            <a:t>million 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0E06DA1-7254-4F83-B1E4-BF5F76CF72C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78C967-1BD9-490C-B0D9-862040818F8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A1B13C-E24E-4D8B-B1C2-CE80D9872803}" type="datetimeFigureOut">
              <a:rPr lang="en-US" smtClean="0"/>
              <a:t>8/24/2022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EFE8E8-087F-468F-A82E-B9C86AEB6FD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B55752-D1FE-4251-80C6-AF69BCEDDC5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441243-E346-4AF8-A8BE-A00B651C50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9278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C32031-6297-4D45-B38B-29B38A09B924}" type="datetimeFigureOut">
              <a:rPr lang="en-US" smtClean="0"/>
              <a:t>8/24/2022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59A8F8-ADC6-401C-83FE-1703170D9E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179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9A8F8-ADC6-401C-83FE-1703170D9E2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1352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9A8F8-ADC6-401C-83FE-1703170D9E2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7218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9A8F8-ADC6-401C-83FE-1703170D9E2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4863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JM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9A8F8-ADC6-401C-83FE-1703170D9E2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7232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9A8F8-ADC6-401C-83FE-1703170D9E28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9880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9A8F8-ADC6-401C-83FE-1703170D9E28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8662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9A8F8-ADC6-401C-83FE-1703170D9E28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3008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9A8F8-ADC6-401C-83FE-1703170D9E28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1626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9A8F8-ADC6-401C-83FE-1703170D9E28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5255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JM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9A8F8-ADC6-401C-83FE-1703170D9E28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1049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JM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9A8F8-ADC6-401C-83FE-1703170D9E28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087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JM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9A8F8-ADC6-401C-83FE-1703170D9E2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7133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9A8F8-ADC6-401C-83FE-1703170D9E28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9458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9A8F8-ADC6-401C-83FE-1703170D9E28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0787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9A8F8-ADC6-401C-83FE-1703170D9E28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6341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9A8F8-ADC6-401C-83FE-1703170D9E28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3788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JM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9A8F8-ADC6-401C-83FE-1703170D9E28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647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9A8F8-ADC6-401C-83FE-1703170D9E2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894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9A8F8-ADC6-401C-83FE-1703170D9E2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9084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9A8F8-ADC6-401C-83FE-1703170D9E2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4243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JM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9A8F8-ADC6-401C-83FE-1703170D9E2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0938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9A8F8-ADC6-401C-83FE-1703170D9E2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9558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JM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9A8F8-ADC6-401C-83FE-1703170D9E2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2678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9A8F8-ADC6-401C-83FE-1703170D9E2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461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1000" y="4814306"/>
            <a:ext cx="11430000" cy="914400"/>
          </a:xfrm>
        </p:spPr>
        <p:txBody>
          <a:bodyPr anchor="b" anchorCtr="0">
            <a:normAutofit/>
          </a:bodyPr>
          <a:lstStyle>
            <a:lvl1pPr algn="ctr">
              <a:defRPr sz="44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727142"/>
            <a:ext cx="9144000" cy="457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5C2095F-7B39-4759-AE92-AE50B6BA532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971800" cy="4498848"/>
          </a:xfrm>
          <a:solidFill>
            <a:schemeClr val="accent5"/>
          </a:solidFill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0B0A5D79-F0F4-45CE-B062-C2E357A061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088640" y="0"/>
            <a:ext cx="2971800" cy="4498848"/>
          </a:xfrm>
          <a:solidFill>
            <a:schemeClr val="accent5"/>
          </a:solidFill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805D607A-0932-4D45-85E9-8409F3427E0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77280" y="0"/>
            <a:ext cx="2971800" cy="4498848"/>
          </a:xfrm>
          <a:solidFill>
            <a:schemeClr val="accent5"/>
          </a:solidFill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68161B2D-4407-42D9-AB65-087A0993DC9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265920" y="0"/>
            <a:ext cx="2971800" cy="4498848"/>
          </a:xfrm>
          <a:solidFill>
            <a:schemeClr val="accent5"/>
          </a:solidFill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grpSp>
        <p:nvGrpSpPr>
          <p:cNvPr id="9" name="Bottom Right">
            <a:extLst>
              <a:ext uri="{FF2B5EF4-FFF2-40B4-BE49-F238E27FC236}">
                <a16:creationId xmlns:a16="http://schemas.microsoft.com/office/drawing/2014/main" id="{0ADFF9C3-7C25-4ED5-81ED-9431FC8E32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-1" y="4222592"/>
            <a:ext cx="4572000" cy="2635408"/>
            <a:chOff x="7980400" y="3276601"/>
            <a:chExt cx="4211600" cy="3581399"/>
          </a:xfrm>
        </p:grpSpPr>
        <p:grpSp>
          <p:nvGrpSpPr>
            <p:cNvPr id="10" name="Graphic 157">
              <a:extLst>
                <a:ext uri="{FF2B5EF4-FFF2-40B4-BE49-F238E27FC236}">
                  <a16:creationId xmlns:a16="http://schemas.microsoft.com/office/drawing/2014/main" id="{3855FED8-087A-4ECA-B19E-7F86739CBA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662740" y="3276601"/>
              <a:ext cx="3529260" cy="3581397"/>
              <a:chOff x="4114800" y="1423987"/>
              <a:chExt cx="3961542" cy="4007547"/>
            </a:xfrm>
            <a:noFill/>
          </p:grpSpPr>
          <p:sp>
            <p:nvSpPr>
              <p:cNvPr id="12" name="Freeform: Shape 24">
                <a:extLst>
                  <a:ext uri="{FF2B5EF4-FFF2-40B4-BE49-F238E27FC236}">
                    <a16:creationId xmlns:a16="http://schemas.microsoft.com/office/drawing/2014/main" id="{A926BA7E-AF91-486C-A25D-9D87EB199516}"/>
                  </a:ext>
                </a:extLst>
              </p:cNvPr>
              <p:cNvSpPr/>
              <p:nvPr/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 dirty="0"/>
              </a:p>
            </p:txBody>
          </p:sp>
          <p:sp>
            <p:nvSpPr>
              <p:cNvPr id="13" name="Freeform: Shape 25">
                <a:extLst>
                  <a:ext uri="{FF2B5EF4-FFF2-40B4-BE49-F238E27FC236}">
                    <a16:creationId xmlns:a16="http://schemas.microsoft.com/office/drawing/2014/main" id="{86FE3C9D-35BA-4B6F-BA75-1B08C63477BB}"/>
                  </a:ext>
                </a:extLst>
              </p:cNvPr>
              <p:cNvSpPr/>
              <p:nvPr/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 dirty="0"/>
              </a:p>
            </p:txBody>
          </p:sp>
          <p:sp>
            <p:nvSpPr>
              <p:cNvPr id="14" name="Freeform: Shape 26">
                <a:extLst>
                  <a:ext uri="{FF2B5EF4-FFF2-40B4-BE49-F238E27FC236}">
                    <a16:creationId xmlns:a16="http://schemas.microsoft.com/office/drawing/2014/main" id="{23288AEC-C6CA-4B67-910D-25E4BD973434}"/>
                  </a:ext>
                </a:extLst>
              </p:cNvPr>
              <p:cNvSpPr/>
              <p:nvPr/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 dirty="0"/>
              </a:p>
            </p:txBody>
          </p:sp>
          <p:sp>
            <p:nvSpPr>
              <p:cNvPr id="15" name="Freeform: Shape 30">
                <a:extLst>
                  <a:ext uri="{FF2B5EF4-FFF2-40B4-BE49-F238E27FC236}">
                    <a16:creationId xmlns:a16="http://schemas.microsoft.com/office/drawing/2014/main" id="{6F549CCC-D405-4BA1-A232-C56449416BE9}"/>
                  </a:ext>
                </a:extLst>
              </p:cNvPr>
              <p:cNvSpPr/>
              <p:nvPr/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 dirty="0"/>
              </a:p>
            </p:txBody>
          </p:sp>
          <p:sp>
            <p:nvSpPr>
              <p:cNvPr id="16" name="Freeform: Shape 31">
                <a:extLst>
                  <a:ext uri="{FF2B5EF4-FFF2-40B4-BE49-F238E27FC236}">
                    <a16:creationId xmlns:a16="http://schemas.microsoft.com/office/drawing/2014/main" id="{0173928B-6BE7-48C8-BC2D-FA9D803DE7F3}"/>
                  </a:ext>
                </a:extLst>
              </p:cNvPr>
              <p:cNvSpPr/>
              <p:nvPr/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 dirty="0"/>
              </a:p>
            </p:txBody>
          </p:sp>
          <p:sp>
            <p:nvSpPr>
              <p:cNvPr id="17" name="Freeform: Shape 32">
                <a:extLst>
                  <a:ext uri="{FF2B5EF4-FFF2-40B4-BE49-F238E27FC236}">
                    <a16:creationId xmlns:a16="http://schemas.microsoft.com/office/drawing/2014/main" id="{15D84E21-7BFE-4F1A-AFFC-A624A12B4339}"/>
                  </a:ext>
                </a:extLst>
              </p:cNvPr>
              <p:cNvSpPr/>
              <p:nvPr/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 dirty="0"/>
              </a:p>
            </p:txBody>
          </p:sp>
          <p:sp>
            <p:nvSpPr>
              <p:cNvPr id="18" name="Freeform: Shape 36">
                <a:extLst>
                  <a:ext uri="{FF2B5EF4-FFF2-40B4-BE49-F238E27FC236}">
                    <a16:creationId xmlns:a16="http://schemas.microsoft.com/office/drawing/2014/main" id="{2DEA3AAE-0C03-42C2-A70B-763D840692BB}"/>
                  </a:ext>
                </a:extLst>
              </p:cNvPr>
              <p:cNvSpPr/>
              <p:nvPr/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 dirty="0"/>
              </a:p>
            </p:txBody>
          </p:sp>
        </p:grpSp>
        <p:sp>
          <p:nvSpPr>
            <p:cNvPr id="11" name="Freeform: Shape 23">
              <a:extLst>
                <a:ext uri="{FF2B5EF4-FFF2-40B4-BE49-F238E27FC236}">
                  <a16:creationId xmlns:a16="http://schemas.microsoft.com/office/drawing/2014/main" id="{B7386810-4CAD-4571-8758-D163D51A48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endParaRPr lang="en-GB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91649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 for Product Laun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5ED18-7A07-47F1-8056-CD86B076A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81000"/>
            <a:ext cx="10972800" cy="1325563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6" name="Bottom Right">
            <a:extLst>
              <a:ext uri="{FF2B5EF4-FFF2-40B4-BE49-F238E27FC236}">
                <a16:creationId xmlns:a16="http://schemas.microsoft.com/office/drawing/2014/main" id="{3F4EA131-028B-4E70-968A-F18FD27D36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993448" y="3278144"/>
            <a:ext cx="4211600" cy="3581399"/>
            <a:chOff x="7980400" y="3276601"/>
            <a:chExt cx="4211600" cy="3581399"/>
          </a:xfrm>
        </p:grpSpPr>
        <p:grpSp>
          <p:nvGrpSpPr>
            <p:cNvPr id="7" name="Graphic 157">
              <a:extLst>
                <a:ext uri="{FF2B5EF4-FFF2-40B4-BE49-F238E27FC236}">
                  <a16:creationId xmlns:a16="http://schemas.microsoft.com/office/drawing/2014/main" id="{35B6ADC5-2993-4C95-8FC0-E843BACAE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662740" y="3276601"/>
              <a:ext cx="3529260" cy="3581397"/>
              <a:chOff x="4114800" y="1423987"/>
              <a:chExt cx="3961542" cy="4007547"/>
            </a:xfrm>
            <a:noFill/>
          </p:grpSpPr>
          <p:sp>
            <p:nvSpPr>
              <p:cNvPr id="9" name="Freeform: Shape 24">
                <a:extLst>
                  <a:ext uri="{FF2B5EF4-FFF2-40B4-BE49-F238E27FC236}">
                    <a16:creationId xmlns:a16="http://schemas.microsoft.com/office/drawing/2014/main" id="{174FA252-C254-4DAB-A71B-2263B4B5F97A}"/>
                  </a:ext>
                </a:extLst>
              </p:cNvPr>
              <p:cNvSpPr/>
              <p:nvPr/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 dirty="0"/>
              </a:p>
            </p:txBody>
          </p:sp>
          <p:sp>
            <p:nvSpPr>
              <p:cNvPr id="10" name="Freeform: Shape 25">
                <a:extLst>
                  <a:ext uri="{FF2B5EF4-FFF2-40B4-BE49-F238E27FC236}">
                    <a16:creationId xmlns:a16="http://schemas.microsoft.com/office/drawing/2014/main" id="{B8C83007-5E21-486E-9DBB-38D4DFA65B88}"/>
                  </a:ext>
                </a:extLst>
              </p:cNvPr>
              <p:cNvSpPr/>
              <p:nvPr/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 dirty="0"/>
              </a:p>
            </p:txBody>
          </p:sp>
          <p:sp>
            <p:nvSpPr>
              <p:cNvPr id="11" name="Freeform: Shape 26">
                <a:extLst>
                  <a:ext uri="{FF2B5EF4-FFF2-40B4-BE49-F238E27FC236}">
                    <a16:creationId xmlns:a16="http://schemas.microsoft.com/office/drawing/2014/main" id="{1CA85DBE-60A4-4A34-A031-ED1979A4BEA5}"/>
                  </a:ext>
                </a:extLst>
              </p:cNvPr>
              <p:cNvSpPr/>
              <p:nvPr/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 dirty="0"/>
              </a:p>
            </p:txBody>
          </p:sp>
          <p:sp>
            <p:nvSpPr>
              <p:cNvPr id="12" name="Freeform: Shape 30">
                <a:extLst>
                  <a:ext uri="{FF2B5EF4-FFF2-40B4-BE49-F238E27FC236}">
                    <a16:creationId xmlns:a16="http://schemas.microsoft.com/office/drawing/2014/main" id="{4438E01A-3963-4B12-94A1-C68FBA48D5EB}"/>
                  </a:ext>
                </a:extLst>
              </p:cNvPr>
              <p:cNvSpPr/>
              <p:nvPr/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 dirty="0"/>
              </a:p>
            </p:txBody>
          </p:sp>
          <p:sp>
            <p:nvSpPr>
              <p:cNvPr id="13" name="Freeform: Shape 31">
                <a:extLst>
                  <a:ext uri="{FF2B5EF4-FFF2-40B4-BE49-F238E27FC236}">
                    <a16:creationId xmlns:a16="http://schemas.microsoft.com/office/drawing/2014/main" id="{0EDE04B1-4206-4F98-AD4E-C7F4E612668C}"/>
                  </a:ext>
                </a:extLst>
              </p:cNvPr>
              <p:cNvSpPr/>
              <p:nvPr/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 dirty="0"/>
              </a:p>
            </p:txBody>
          </p:sp>
          <p:sp>
            <p:nvSpPr>
              <p:cNvPr id="14" name="Freeform: Shape 32">
                <a:extLst>
                  <a:ext uri="{FF2B5EF4-FFF2-40B4-BE49-F238E27FC236}">
                    <a16:creationId xmlns:a16="http://schemas.microsoft.com/office/drawing/2014/main" id="{13D5B5F8-89AD-4F43-BD6E-2066CC4A4866}"/>
                  </a:ext>
                </a:extLst>
              </p:cNvPr>
              <p:cNvSpPr/>
              <p:nvPr/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 dirty="0"/>
              </a:p>
            </p:txBody>
          </p:sp>
          <p:sp>
            <p:nvSpPr>
              <p:cNvPr id="15" name="Freeform: Shape 36">
                <a:extLst>
                  <a:ext uri="{FF2B5EF4-FFF2-40B4-BE49-F238E27FC236}">
                    <a16:creationId xmlns:a16="http://schemas.microsoft.com/office/drawing/2014/main" id="{3F74D39B-7972-40FC-B9BA-41B1C9C31C4C}"/>
                  </a:ext>
                </a:extLst>
              </p:cNvPr>
              <p:cNvSpPr/>
              <p:nvPr/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 dirty="0"/>
              </a:p>
            </p:txBody>
          </p:sp>
        </p:grpSp>
        <p:sp>
          <p:nvSpPr>
            <p:cNvPr id="8" name="Freeform: Shape 23">
              <a:extLst>
                <a:ext uri="{FF2B5EF4-FFF2-40B4-BE49-F238E27FC236}">
                  <a16:creationId xmlns:a16="http://schemas.microsoft.com/office/drawing/2014/main" id="{85043687-D36C-4351-BB73-5FD8143B19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endParaRPr lang="en-GB" noProof="0" dirty="0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DCE235D5-C9A4-4BE8-BA73-CB43044C0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38200" y="2124766"/>
            <a:ext cx="1828800" cy="2743200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FE335D8-9532-4971-B398-4A92330E0E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08521" y="2120360"/>
            <a:ext cx="1828800" cy="274320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D1A1F96-B917-4C7C-AC49-6F5A63D2D2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178842" y="2115954"/>
            <a:ext cx="1828800" cy="2743200"/>
          </a:xfrm>
          <a:prstGeom prst="rect">
            <a:avLst/>
          </a:prstGeom>
          <a:noFill/>
          <a:ln w="190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092F025-DDF7-4E7F-8D91-219F785DC6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349163" y="2111548"/>
            <a:ext cx="1828800" cy="2743200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E61C09E-D15F-45A5-B238-7BCA8F4330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519484" y="2129173"/>
            <a:ext cx="1828800" cy="2743200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nline Image Placeholder 28">
            <a:extLst>
              <a:ext uri="{FF2B5EF4-FFF2-40B4-BE49-F238E27FC236}">
                <a16:creationId xmlns:a16="http://schemas.microsoft.com/office/drawing/2014/main" id="{4C52CFE3-834C-47CD-B83D-EE3E9BDF7EB0}"/>
              </a:ext>
            </a:extLst>
          </p:cNvPr>
          <p:cNvSpPr>
            <a:spLocks noGrp="1"/>
          </p:cNvSpPr>
          <p:nvPr>
            <p:ph type="clipArt" sz="quarter" idx="14" hasCustomPrompt="1"/>
          </p:nvPr>
        </p:nvSpPr>
        <p:spPr>
          <a:xfrm>
            <a:off x="1408176" y="2423160"/>
            <a:ext cx="685800" cy="685800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1982BCC9-60AF-46F4-9F98-66B6A4EECD8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32688" y="3364992"/>
            <a:ext cx="1645920" cy="310896"/>
          </a:xfrm>
        </p:spPr>
        <p:txBody>
          <a:bodyPr>
            <a:noAutofit/>
          </a:bodyPr>
          <a:lstStyle>
            <a:lvl1pPr marL="0" indent="0" algn="ctr">
              <a:buNone/>
              <a:defRPr sz="1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9F8538CE-C709-4E03-BEA0-595C4832887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33450" y="3721516"/>
            <a:ext cx="1645920" cy="832104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" name="Online Image Placeholder 28">
            <a:extLst>
              <a:ext uri="{FF2B5EF4-FFF2-40B4-BE49-F238E27FC236}">
                <a16:creationId xmlns:a16="http://schemas.microsoft.com/office/drawing/2014/main" id="{DBF1F06A-E008-4A1F-B15D-8B17A96843C4}"/>
              </a:ext>
            </a:extLst>
          </p:cNvPr>
          <p:cNvSpPr>
            <a:spLocks noGrp="1"/>
          </p:cNvSpPr>
          <p:nvPr>
            <p:ph type="clipArt" sz="quarter" idx="13" hasCustomPrompt="1"/>
          </p:nvPr>
        </p:nvSpPr>
        <p:spPr>
          <a:xfrm>
            <a:off x="3584448" y="2423160"/>
            <a:ext cx="685800" cy="685800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8" name="Text Placeholder 34">
            <a:extLst>
              <a:ext uri="{FF2B5EF4-FFF2-40B4-BE49-F238E27FC236}">
                <a16:creationId xmlns:a16="http://schemas.microsoft.com/office/drawing/2014/main" id="{22E02583-A68C-461F-A7EA-CCB799FF8CE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099816" y="3355848"/>
            <a:ext cx="1645920" cy="310896"/>
          </a:xfrm>
        </p:spPr>
        <p:txBody>
          <a:bodyPr>
            <a:noAutofit/>
          </a:bodyPr>
          <a:lstStyle>
            <a:lvl1pPr marL="0" indent="0" algn="ctr">
              <a:buNone/>
              <a:defRPr sz="1400" b="1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39" name="Text Placeholder 36">
            <a:extLst>
              <a:ext uri="{FF2B5EF4-FFF2-40B4-BE49-F238E27FC236}">
                <a16:creationId xmlns:a16="http://schemas.microsoft.com/office/drawing/2014/main" id="{28AFEAEF-5DBC-4899-A91D-67ACF62EE8E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099816" y="3721516"/>
            <a:ext cx="1645920" cy="832104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1" name="Online Image Placeholder 28">
            <a:extLst>
              <a:ext uri="{FF2B5EF4-FFF2-40B4-BE49-F238E27FC236}">
                <a16:creationId xmlns:a16="http://schemas.microsoft.com/office/drawing/2014/main" id="{4E80734C-00E1-4859-9CBC-72F685ED3ECA}"/>
              </a:ext>
            </a:extLst>
          </p:cNvPr>
          <p:cNvSpPr>
            <a:spLocks noGrp="1"/>
          </p:cNvSpPr>
          <p:nvPr>
            <p:ph type="clipArt" sz="quarter" idx="15" hasCustomPrompt="1"/>
          </p:nvPr>
        </p:nvSpPr>
        <p:spPr>
          <a:xfrm>
            <a:off x="5751576" y="2423160"/>
            <a:ext cx="685800" cy="685800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40" name="Text Placeholder 34">
            <a:extLst>
              <a:ext uri="{FF2B5EF4-FFF2-40B4-BE49-F238E27FC236}">
                <a16:creationId xmlns:a16="http://schemas.microsoft.com/office/drawing/2014/main" id="{2BCDF99A-2A2D-450C-A2EC-855BF8CF346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266944" y="3355848"/>
            <a:ext cx="1645920" cy="310896"/>
          </a:xfrm>
        </p:spPr>
        <p:txBody>
          <a:bodyPr>
            <a:noAutofit/>
          </a:bodyPr>
          <a:lstStyle>
            <a:lvl1pPr marL="0" indent="0" algn="ctr">
              <a:buNone/>
              <a:defRPr sz="1400" b="1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41" name="Text Placeholder 36">
            <a:extLst>
              <a:ext uri="{FF2B5EF4-FFF2-40B4-BE49-F238E27FC236}">
                <a16:creationId xmlns:a16="http://schemas.microsoft.com/office/drawing/2014/main" id="{F9B9826B-7B62-4748-A213-35BC39ABA1B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266944" y="3721516"/>
            <a:ext cx="1645920" cy="832104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2" name="Online Image Placeholder 28">
            <a:extLst>
              <a:ext uri="{FF2B5EF4-FFF2-40B4-BE49-F238E27FC236}">
                <a16:creationId xmlns:a16="http://schemas.microsoft.com/office/drawing/2014/main" id="{A4C3FC1B-B692-43CB-A148-E1C8F5215715}"/>
              </a:ext>
            </a:extLst>
          </p:cNvPr>
          <p:cNvSpPr>
            <a:spLocks noGrp="1"/>
          </p:cNvSpPr>
          <p:nvPr>
            <p:ph type="clipArt" sz="quarter" idx="16" hasCustomPrompt="1"/>
          </p:nvPr>
        </p:nvSpPr>
        <p:spPr>
          <a:xfrm>
            <a:off x="7964424" y="2459736"/>
            <a:ext cx="685800" cy="685800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42" name="Text Placeholder 34">
            <a:extLst>
              <a:ext uri="{FF2B5EF4-FFF2-40B4-BE49-F238E27FC236}">
                <a16:creationId xmlns:a16="http://schemas.microsoft.com/office/drawing/2014/main" id="{6F67F147-F73B-41A8-BDE9-C0362A2496D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443216" y="3355848"/>
            <a:ext cx="1645920" cy="310896"/>
          </a:xfrm>
        </p:spPr>
        <p:txBody>
          <a:bodyPr>
            <a:noAutofit/>
          </a:bodyPr>
          <a:lstStyle>
            <a:lvl1pPr marL="0" indent="0" algn="ctr">
              <a:buNone/>
              <a:defRPr sz="1400" b="1">
                <a:solidFill>
                  <a:schemeClr val="accent3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43" name="Text Placeholder 36">
            <a:extLst>
              <a:ext uri="{FF2B5EF4-FFF2-40B4-BE49-F238E27FC236}">
                <a16:creationId xmlns:a16="http://schemas.microsoft.com/office/drawing/2014/main" id="{05CCB676-6291-4B66-8B0C-D2807FFDC06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443216" y="3721516"/>
            <a:ext cx="1645920" cy="832104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3" name="Online Image Placeholder 28">
            <a:extLst>
              <a:ext uri="{FF2B5EF4-FFF2-40B4-BE49-F238E27FC236}">
                <a16:creationId xmlns:a16="http://schemas.microsoft.com/office/drawing/2014/main" id="{FE385F6E-CA59-470E-B2EE-A9275BD02513}"/>
              </a:ext>
            </a:extLst>
          </p:cNvPr>
          <p:cNvSpPr>
            <a:spLocks noGrp="1"/>
          </p:cNvSpPr>
          <p:nvPr>
            <p:ph type="clipArt" sz="quarter" idx="17" hasCustomPrompt="1"/>
          </p:nvPr>
        </p:nvSpPr>
        <p:spPr>
          <a:xfrm>
            <a:off x="10085832" y="2459736"/>
            <a:ext cx="685800" cy="685800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44" name="Text Placeholder 34">
            <a:extLst>
              <a:ext uri="{FF2B5EF4-FFF2-40B4-BE49-F238E27FC236}">
                <a16:creationId xmlns:a16="http://schemas.microsoft.com/office/drawing/2014/main" id="{ED597C6A-309C-4388-AD51-3CA4C7D3229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610344" y="3359348"/>
            <a:ext cx="1645920" cy="310896"/>
          </a:xfrm>
        </p:spPr>
        <p:txBody>
          <a:bodyPr>
            <a:noAutofit/>
          </a:bodyPr>
          <a:lstStyle>
            <a:lvl1pPr marL="0" indent="0" algn="ctr">
              <a:buNone/>
              <a:defRPr sz="1400" b="1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45" name="Text Placeholder 36">
            <a:extLst>
              <a:ext uri="{FF2B5EF4-FFF2-40B4-BE49-F238E27FC236}">
                <a16:creationId xmlns:a16="http://schemas.microsoft.com/office/drawing/2014/main" id="{4FAEDD7A-7EFF-4683-B485-0E7C891E846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610344" y="3721516"/>
            <a:ext cx="1645920" cy="832104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C71211-4520-46A1-9487-4AE49C323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656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5ED18-7A07-47F1-8056-CD86B076A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81000"/>
            <a:ext cx="10972800" cy="1325563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6" name="Bottom Right">
            <a:extLst>
              <a:ext uri="{FF2B5EF4-FFF2-40B4-BE49-F238E27FC236}">
                <a16:creationId xmlns:a16="http://schemas.microsoft.com/office/drawing/2014/main" id="{3F4EA131-028B-4E70-968A-F18FD27D36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993448" y="3278144"/>
            <a:ext cx="4211600" cy="3581399"/>
            <a:chOff x="7980400" y="3276601"/>
            <a:chExt cx="4211600" cy="3581399"/>
          </a:xfrm>
        </p:grpSpPr>
        <p:grpSp>
          <p:nvGrpSpPr>
            <p:cNvPr id="7" name="Graphic 157">
              <a:extLst>
                <a:ext uri="{FF2B5EF4-FFF2-40B4-BE49-F238E27FC236}">
                  <a16:creationId xmlns:a16="http://schemas.microsoft.com/office/drawing/2014/main" id="{35B6ADC5-2993-4C95-8FC0-E843BACAE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662740" y="3276601"/>
              <a:ext cx="3529260" cy="3581397"/>
              <a:chOff x="4114800" y="1423987"/>
              <a:chExt cx="3961542" cy="4007547"/>
            </a:xfrm>
            <a:noFill/>
          </p:grpSpPr>
          <p:sp>
            <p:nvSpPr>
              <p:cNvPr id="9" name="Freeform: Shape 24">
                <a:extLst>
                  <a:ext uri="{FF2B5EF4-FFF2-40B4-BE49-F238E27FC236}">
                    <a16:creationId xmlns:a16="http://schemas.microsoft.com/office/drawing/2014/main" id="{174FA252-C254-4DAB-A71B-2263B4B5F97A}"/>
                  </a:ext>
                </a:extLst>
              </p:cNvPr>
              <p:cNvSpPr/>
              <p:nvPr/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 dirty="0"/>
              </a:p>
            </p:txBody>
          </p:sp>
          <p:sp>
            <p:nvSpPr>
              <p:cNvPr id="10" name="Freeform: Shape 25">
                <a:extLst>
                  <a:ext uri="{FF2B5EF4-FFF2-40B4-BE49-F238E27FC236}">
                    <a16:creationId xmlns:a16="http://schemas.microsoft.com/office/drawing/2014/main" id="{B8C83007-5E21-486E-9DBB-38D4DFA65B88}"/>
                  </a:ext>
                </a:extLst>
              </p:cNvPr>
              <p:cNvSpPr/>
              <p:nvPr/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 dirty="0"/>
              </a:p>
            </p:txBody>
          </p:sp>
          <p:sp>
            <p:nvSpPr>
              <p:cNvPr id="11" name="Freeform: Shape 26">
                <a:extLst>
                  <a:ext uri="{FF2B5EF4-FFF2-40B4-BE49-F238E27FC236}">
                    <a16:creationId xmlns:a16="http://schemas.microsoft.com/office/drawing/2014/main" id="{1CA85DBE-60A4-4A34-A031-ED1979A4BEA5}"/>
                  </a:ext>
                </a:extLst>
              </p:cNvPr>
              <p:cNvSpPr/>
              <p:nvPr/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 dirty="0"/>
              </a:p>
            </p:txBody>
          </p:sp>
          <p:sp>
            <p:nvSpPr>
              <p:cNvPr id="12" name="Freeform: Shape 30">
                <a:extLst>
                  <a:ext uri="{FF2B5EF4-FFF2-40B4-BE49-F238E27FC236}">
                    <a16:creationId xmlns:a16="http://schemas.microsoft.com/office/drawing/2014/main" id="{4438E01A-3963-4B12-94A1-C68FBA48D5EB}"/>
                  </a:ext>
                </a:extLst>
              </p:cNvPr>
              <p:cNvSpPr/>
              <p:nvPr/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 dirty="0"/>
              </a:p>
            </p:txBody>
          </p:sp>
          <p:sp>
            <p:nvSpPr>
              <p:cNvPr id="13" name="Freeform: Shape 31">
                <a:extLst>
                  <a:ext uri="{FF2B5EF4-FFF2-40B4-BE49-F238E27FC236}">
                    <a16:creationId xmlns:a16="http://schemas.microsoft.com/office/drawing/2014/main" id="{0EDE04B1-4206-4F98-AD4E-C7F4E612668C}"/>
                  </a:ext>
                </a:extLst>
              </p:cNvPr>
              <p:cNvSpPr/>
              <p:nvPr/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 dirty="0"/>
              </a:p>
            </p:txBody>
          </p:sp>
          <p:sp>
            <p:nvSpPr>
              <p:cNvPr id="14" name="Freeform: Shape 32">
                <a:extLst>
                  <a:ext uri="{FF2B5EF4-FFF2-40B4-BE49-F238E27FC236}">
                    <a16:creationId xmlns:a16="http://schemas.microsoft.com/office/drawing/2014/main" id="{13D5B5F8-89AD-4F43-BD6E-2066CC4A4866}"/>
                  </a:ext>
                </a:extLst>
              </p:cNvPr>
              <p:cNvSpPr/>
              <p:nvPr/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 dirty="0"/>
              </a:p>
            </p:txBody>
          </p:sp>
          <p:sp>
            <p:nvSpPr>
              <p:cNvPr id="15" name="Freeform: Shape 36">
                <a:extLst>
                  <a:ext uri="{FF2B5EF4-FFF2-40B4-BE49-F238E27FC236}">
                    <a16:creationId xmlns:a16="http://schemas.microsoft.com/office/drawing/2014/main" id="{3F74D39B-7972-40FC-B9BA-41B1C9C31C4C}"/>
                  </a:ext>
                </a:extLst>
              </p:cNvPr>
              <p:cNvSpPr/>
              <p:nvPr/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 dirty="0"/>
              </a:p>
            </p:txBody>
          </p:sp>
        </p:grpSp>
        <p:sp>
          <p:nvSpPr>
            <p:cNvPr id="8" name="Freeform: Shape 23">
              <a:extLst>
                <a:ext uri="{FF2B5EF4-FFF2-40B4-BE49-F238E27FC236}">
                  <a16:creationId xmlns:a16="http://schemas.microsoft.com/office/drawing/2014/main" id="{85043687-D36C-4351-BB73-5FD8143B19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endParaRPr lang="en-GB" noProof="0" dirty="0"/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3BA1E84-270B-4FFF-AE2D-1118555EA5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200" y="3492029"/>
            <a:ext cx="10458249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276568E-688A-4E48-A2E2-309074BB84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1248" y="2331720"/>
            <a:ext cx="2286000" cy="4572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F7B45EFE-7518-4339-BC12-BDB6AE6B45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56048" y="2331720"/>
            <a:ext cx="2286000" cy="4572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90914F75-CCEE-4A83-B123-C63AEE55913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61704" y="2331720"/>
            <a:ext cx="2286000" cy="4572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9F457D21-9E5C-42C3-B963-EB5C573E47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69848" y="2825496"/>
            <a:ext cx="1828800" cy="310896"/>
          </a:xfrm>
        </p:spPr>
        <p:txBody>
          <a:bodyPr anchor="ctr" anchorCtr="1">
            <a:noAutofit/>
          </a:bodyPr>
          <a:lstStyle>
            <a:lvl1pPr marL="0" indent="0" algn="ctr">
              <a:buNone/>
              <a:defRPr sz="1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CLICK ADD TITLE</a:t>
            </a:r>
          </a:p>
        </p:txBody>
      </p:sp>
      <p:sp>
        <p:nvSpPr>
          <p:cNvPr id="23" name="Text Placeholder 20">
            <a:extLst>
              <a:ext uri="{FF2B5EF4-FFF2-40B4-BE49-F238E27FC236}">
                <a16:creationId xmlns:a16="http://schemas.microsoft.com/office/drawing/2014/main" id="{85718815-3BB8-4E88-99D1-02A1711B5F1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75504" y="2816352"/>
            <a:ext cx="1828800" cy="310896"/>
          </a:xfrm>
        </p:spPr>
        <p:txBody>
          <a:bodyPr anchor="ctr" anchorCtr="1">
            <a:noAutofit/>
          </a:bodyPr>
          <a:lstStyle>
            <a:lvl1pPr marL="0" indent="0" algn="ctr">
              <a:buNone/>
              <a:defRPr sz="14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CLICK ADD TITLE</a:t>
            </a:r>
          </a:p>
        </p:txBody>
      </p:sp>
      <p:sp>
        <p:nvSpPr>
          <p:cNvPr id="25" name="Text Placeholder 20">
            <a:extLst>
              <a:ext uri="{FF2B5EF4-FFF2-40B4-BE49-F238E27FC236}">
                <a16:creationId xmlns:a16="http://schemas.microsoft.com/office/drawing/2014/main" id="{A2791BA3-A25E-47AA-BE4F-061E3949456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281160" y="2825496"/>
            <a:ext cx="1828800" cy="310896"/>
          </a:xfrm>
        </p:spPr>
        <p:txBody>
          <a:bodyPr anchor="ctr" anchorCtr="1">
            <a:noAutofit/>
          </a:bodyPr>
          <a:lstStyle>
            <a:lvl1pPr marL="0" indent="0" algn="ctr">
              <a:buNone/>
              <a:defRPr sz="1400" b="1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CLICK ADD TITLE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A7F9C1F7-7C6C-4753-971D-57FC507D0C2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127248" y="3895344"/>
            <a:ext cx="1828800" cy="310896"/>
          </a:xfrm>
        </p:spPr>
        <p:txBody>
          <a:bodyPr anchor="ctr" anchorCtr="1">
            <a:noAutofit/>
          </a:bodyPr>
          <a:lstStyle>
            <a:lvl1pPr marL="0" indent="0" algn="ctr">
              <a:buNone/>
              <a:defRPr sz="1400" b="1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CLICK ADD TITLE</a:t>
            </a:r>
          </a:p>
        </p:txBody>
      </p:sp>
      <p:sp>
        <p:nvSpPr>
          <p:cNvPr id="29" name="Text Placeholder 20">
            <a:extLst>
              <a:ext uri="{FF2B5EF4-FFF2-40B4-BE49-F238E27FC236}">
                <a16:creationId xmlns:a16="http://schemas.microsoft.com/office/drawing/2014/main" id="{25B6F234-5859-479D-A644-428DF670671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232904" y="3895344"/>
            <a:ext cx="1828800" cy="310896"/>
          </a:xfrm>
        </p:spPr>
        <p:txBody>
          <a:bodyPr anchor="ctr" anchorCtr="1">
            <a:noAutofit/>
          </a:bodyPr>
          <a:lstStyle>
            <a:lvl1pPr marL="0" indent="0" algn="ctr">
              <a:buNone/>
              <a:defRPr sz="1400" b="1">
                <a:solidFill>
                  <a:schemeClr val="accent5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CLICK ADD TITLE</a:t>
            </a:r>
          </a:p>
        </p:txBody>
      </p:sp>
      <p:sp>
        <p:nvSpPr>
          <p:cNvPr id="26" name="Text Placeholder 18">
            <a:extLst>
              <a:ext uri="{FF2B5EF4-FFF2-40B4-BE49-F238E27FC236}">
                <a16:creationId xmlns:a16="http://schemas.microsoft.com/office/drawing/2014/main" id="{241AC019-59F4-46A4-A11D-8961BADF3B9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898648" y="4206240"/>
            <a:ext cx="2286000" cy="4572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BDB73453-5E3B-4D0C-A15D-1D4D97053A5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986016" y="4206240"/>
            <a:ext cx="2286000" cy="4572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C71211-4520-46A1-9487-4AE49C323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2334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4448" y="365125"/>
            <a:ext cx="8353426" cy="1325563"/>
          </a:xfrm>
        </p:spPr>
        <p:txBody>
          <a:bodyPr>
            <a:normAutofit/>
          </a:bodyPr>
          <a:lstStyle>
            <a:lvl1pPr>
              <a:defRPr sz="30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D9DEB19-D619-47AB-BE94-FA3DDA46008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044952" cy="6858000"/>
          </a:xfrm>
          <a:solidFill>
            <a:schemeClr val="accent5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3DC3A9-D4E6-42CF-91A8-F267C7C66C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584448" y="1681163"/>
            <a:ext cx="3483864" cy="82391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84448" y="2505075"/>
            <a:ext cx="3483864" cy="3474720"/>
          </a:xfrm>
        </p:spPr>
        <p:txBody>
          <a:bodyPr>
            <a:normAutofit/>
          </a:bodyPr>
          <a:lstStyle>
            <a:lvl1pPr>
              <a:lnSpc>
                <a:spcPts val="2400"/>
              </a:lnSpc>
              <a:defRPr sz="1600"/>
            </a:lvl1pPr>
            <a:lvl2pPr>
              <a:lnSpc>
                <a:spcPts val="2400"/>
              </a:lnSpc>
              <a:defRPr sz="1600"/>
            </a:lvl2pPr>
            <a:lvl3pPr>
              <a:lnSpc>
                <a:spcPts val="2400"/>
              </a:lnSpc>
              <a:defRPr sz="1600"/>
            </a:lvl3pPr>
            <a:lvl4pPr>
              <a:lnSpc>
                <a:spcPts val="2400"/>
              </a:lnSpc>
              <a:defRPr sz="1600"/>
            </a:lvl4pPr>
            <a:lvl5pPr>
              <a:lnSpc>
                <a:spcPts val="2400"/>
              </a:lnSpc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00C9C6-BD61-4D2C-9146-FB785BAE4FF3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543800" y="1681163"/>
            <a:ext cx="3483864" cy="82391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543800" y="2505075"/>
            <a:ext cx="3483864" cy="3474720"/>
          </a:xfrm>
        </p:spPr>
        <p:txBody>
          <a:bodyPr>
            <a:normAutofit/>
          </a:bodyPr>
          <a:lstStyle>
            <a:lvl1pPr>
              <a:lnSpc>
                <a:spcPts val="2400"/>
              </a:lnSpc>
              <a:defRPr sz="1600"/>
            </a:lvl1pPr>
            <a:lvl2pPr>
              <a:lnSpc>
                <a:spcPts val="2400"/>
              </a:lnSpc>
              <a:defRPr sz="1600"/>
            </a:lvl2pPr>
            <a:lvl3pPr>
              <a:lnSpc>
                <a:spcPts val="2400"/>
              </a:lnSpc>
              <a:defRPr sz="1600"/>
            </a:lvl3pPr>
            <a:lvl4pPr>
              <a:lnSpc>
                <a:spcPts val="2400"/>
              </a:lnSpc>
              <a:defRPr sz="1600"/>
            </a:lvl4pPr>
            <a:lvl5pPr>
              <a:lnSpc>
                <a:spcPts val="2400"/>
              </a:lnSpc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940682-7091-4427-B158-074D4A471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2" name="Bottom Right">
            <a:extLst>
              <a:ext uri="{FF2B5EF4-FFF2-40B4-BE49-F238E27FC236}">
                <a16:creationId xmlns:a16="http://schemas.microsoft.com/office/drawing/2014/main" id="{1667A1E8-3018-4001-B0FE-0B43261321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993448" y="3278144"/>
            <a:ext cx="4211600" cy="3581399"/>
            <a:chOff x="7980400" y="3276601"/>
            <a:chExt cx="4211600" cy="3581399"/>
          </a:xfrm>
        </p:grpSpPr>
        <p:grpSp>
          <p:nvGrpSpPr>
            <p:cNvPr id="13" name="Graphic 157">
              <a:extLst>
                <a:ext uri="{FF2B5EF4-FFF2-40B4-BE49-F238E27FC236}">
                  <a16:creationId xmlns:a16="http://schemas.microsoft.com/office/drawing/2014/main" id="{5AFF63E6-DC17-46C3-B823-1137AE8649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662740" y="3276601"/>
              <a:ext cx="3529260" cy="3581397"/>
              <a:chOff x="4114800" y="1423987"/>
              <a:chExt cx="3961542" cy="4007547"/>
            </a:xfrm>
            <a:noFill/>
          </p:grpSpPr>
          <p:sp>
            <p:nvSpPr>
              <p:cNvPr id="15" name="Freeform: Shape 24">
                <a:extLst>
                  <a:ext uri="{FF2B5EF4-FFF2-40B4-BE49-F238E27FC236}">
                    <a16:creationId xmlns:a16="http://schemas.microsoft.com/office/drawing/2014/main" id="{337E26D2-F396-484E-B772-EDD11744E222}"/>
                  </a:ext>
                </a:extLst>
              </p:cNvPr>
              <p:cNvSpPr/>
              <p:nvPr/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 dirty="0"/>
              </a:p>
            </p:txBody>
          </p:sp>
          <p:sp>
            <p:nvSpPr>
              <p:cNvPr id="16" name="Freeform: Shape 25">
                <a:extLst>
                  <a:ext uri="{FF2B5EF4-FFF2-40B4-BE49-F238E27FC236}">
                    <a16:creationId xmlns:a16="http://schemas.microsoft.com/office/drawing/2014/main" id="{7BD51612-9C68-492F-8EDA-AC9CD665B427}"/>
                  </a:ext>
                </a:extLst>
              </p:cNvPr>
              <p:cNvSpPr/>
              <p:nvPr/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 dirty="0"/>
              </a:p>
            </p:txBody>
          </p:sp>
          <p:sp>
            <p:nvSpPr>
              <p:cNvPr id="17" name="Freeform: Shape 26">
                <a:extLst>
                  <a:ext uri="{FF2B5EF4-FFF2-40B4-BE49-F238E27FC236}">
                    <a16:creationId xmlns:a16="http://schemas.microsoft.com/office/drawing/2014/main" id="{E200DEED-F771-4E37-B642-842E84B1043D}"/>
                  </a:ext>
                </a:extLst>
              </p:cNvPr>
              <p:cNvSpPr/>
              <p:nvPr/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 dirty="0"/>
              </a:p>
            </p:txBody>
          </p:sp>
          <p:sp>
            <p:nvSpPr>
              <p:cNvPr id="18" name="Freeform: Shape 30">
                <a:extLst>
                  <a:ext uri="{FF2B5EF4-FFF2-40B4-BE49-F238E27FC236}">
                    <a16:creationId xmlns:a16="http://schemas.microsoft.com/office/drawing/2014/main" id="{9BBD781A-81EA-4C52-B45D-365CF3F5138F}"/>
                  </a:ext>
                </a:extLst>
              </p:cNvPr>
              <p:cNvSpPr/>
              <p:nvPr/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 dirty="0"/>
              </a:p>
            </p:txBody>
          </p:sp>
          <p:sp>
            <p:nvSpPr>
              <p:cNvPr id="19" name="Freeform: Shape 31">
                <a:extLst>
                  <a:ext uri="{FF2B5EF4-FFF2-40B4-BE49-F238E27FC236}">
                    <a16:creationId xmlns:a16="http://schemas.microsoft.com/office/drawing/2014/main" id="{731704AC-9126-464E-93BF-913A8724D55E}"/>
                  </a:ext>
                </a:extLst>
              </p:cNvPr>
              <p:cNvSpPr/>
              <p:nvPr/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 dirty="0"/>
              </a:p>
            </p:txBody>
          </p:sp>
          <p:sp>
            <p:nvSpPr>
              <p:cNvPr id="20" name="Freeform: Shape 32">
                <a:extLst>
                  <a:ext uri="{FF2B5EF4-FFF2-40B4-BE49-F238E27FC236}">
                    <a16:creationId xmlns:a16="http://schemas.microsoft.com/office/drawing/2014/main" id="{E9C4B9D4-017F-48C9-83EE-067D4C23D562}"/>
                  </a:ext>
                </a:extLst>
              </p:cNvPr>
              <p:cNvSpPr/>
              <p:nvPr/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 dirty="0"/>
              </a:p>
            </p:txBody>
          </p:sp>
          <p:sp>
            <p:nvSpPr>
              <p:cNvPr id="21" name="Freeform: Shape 36">
                <a:extLst>
                  <a:ext uri="{FF2B5EF4-FFF2-40B4-BE49-F238E27FC236}">
                    <a16:creationId xmlns:a16="http://schemas.microsoft.com/office/drawing/2014/main" id="{A2549C88-4C09-431B-A746-6BB8F330F562}"/>
                  </a:ext>
                </a:extLst>
              </p:cNvPr>
              <p:cNvSpPr/>
              <p:nvPr/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 dirty="0"/>
              </a:p>
            </p:txBody>
          </p:sp>
        </p:grpSp>
        <p:sp>
          <p:nvSpPr>
            <p:cNvPr id="14" name="Freeform: Shape 23">
              <a:extLst>
                <a:ext uri="{FF2B5EF4-FFF2-40B4-BE49-F238E27FC236}">
                  <a16:creationId xmlns:a16="http://schemas.microsoft.com/office/drawing/2014/main" id="{B09360BE-E702-4312-BDC3-0EE642278E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endParaRPr lang="en-GB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3037875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3280" y="365125"/>
            <a:ext cx="8353426" cy="132556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3DC3A9-D4E6-42CF-91A8-F267C7C66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82963" y="1681163"/>
            <a:ext cx="2514600" cy="82391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382963" y="2505075"/>
            <a:ext cx="2514600" cy="3474720"/>
          </a:xfrm>
        </p:spPr>
        <p:txBody>
          <a:bodyPr>
            <a:normAutofit/>
          </a:bodyPr>
          <a:lstStyle>
            <a:lvl1pPr>
              <a:lnSpc>
                <a:spcPts val="2400"/>
              </a:lnSpc>
              <a:defRPr sz="1600"/>
            </a:lvl1pPr>
            <a:lvl2pPr>
              <a:lnSpc>
                <a:spcPts val="2400"/>
              </a:lnSpc>
              <a:defRPr sz="1600"/>
            </a:lvl2pPr>
            <a:lvl3pPr>
              <a:lnSpc>
                <a:spcPts val="2400"/>
              </a:lnSpc>
              <a:defRPr sz="1600"/>
            </a:lvl3pPr>
            <a:lvl4pPr>
              <a:lnSpc>
                <a:spcPts val="2400"/>
              </a:lnSpc>
              <a:defRPr sz="1600"/>
            </a:lvl4pPr>
            <a:lvl5pPr>
              <a:lnSpc>
                <a:spcPts val="2400"/>
              </a:lnSpc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00C9C6-BD61-4D2C-9146-FB785BAE4F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30156" y="1681163"/>
            <a:ext cx="2514600" cy="82391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34125" y="2505075"/>
            <a:ext cx="2514600" cy="3474720"/>
          </a:xfrm>
        </p:spPr>
        <p:txBody>
          <a:bodyPr>
            <a:normAutofit/>
          </a:bodyPr>
          <a:lstStyle>
            <a:lvl1pPr>
              <a:lnSpc>
                <a:spcPts val="2400"/>
              </a:lnSpc>
              <a:defRPr sz="1600"/>
            </a:lvl1pPr>
            <a:lvl2pPr>
              <a:lnSpc>
                <a:spcPts val="2400"/>
              </a:lnSpc>
              <a:defRPr sz="1600"/>
            </a:lvl2pPr>
            <a:lvl3pPr>
              <a:lnSpc>
                <a:spcPts val="2400"/>
              </a:lnSpc>
              <a:defRPr sz="1600"/>
            </a:lvl3pPr>
            <a:lvl4pPr>
              <a:lnSpc>
                <a:spcPts val="2400"/>
              </a:lnSpc>
              <a:defRPr sz="1600"/>
            </a:lvl4pPr>
            <a:lvl5pPr>
              <a:lnSpc>
                <a:spcPts val="2400"/>
              </a:lnSpc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D05BF5CB-E607-49B6-8E54-0228DEF8D73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277350" y="1700213"/>
            <a:ext cx="2514600" cy="82391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24901FC4-51BF-47FB-B851-F155DE9683E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9277350" y="2524125"/>
            <a:ext cx="2514600" cy="3474720"/>
          </a:xfrm>
        </p:spPr>
        <p:txBody>
          <a:bodyPr>
            <a:normAutofit/>
          </a:bodyPr>
          <a:lstStyle>
            <a:lvl1pPr>
              <a:lnSpc>
                <a:spcPts val="2400"/>
              </a:lnSpc>
              <a:defRPr sz="1600"/>
            </a:lvl1pPr>
            <a:lvl2pPr>
              <a:lnSpc>
                <a:spcPts val="2400"/>
              </a:lnSpc>
              <a:defRPr sz="1600"/>
            </a:lvl2pPr>
            <a:lvl3pPr>
              <a:lnSpc>
                <a:spcPts val="2400"/>
              </a:lnSpc>
              <a:defRPr sz="1600"/>
            </a:lvl3pPr>
            <a:lvl4pPr>
              <a:lnSpc>
                <a:spcPts val="2400"/>
              </a:lnSpc>
              <a:defRPr sz="1600"/>
            </a:lvl4pPr>
            <a:lvl5pPr>
              <a:lnSpc>
                <a:spcPts val="2400"/>
              </a:lnSpc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940682-7091-4427-B158-074D4A471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4" name="Top Right">
            <a:extLst>
              <a:ext uri="{FF2B5EF4-FFF2-40B4-BE49-F238E27FC236}">
                <a16:creationId xmlns:a16="http://schemas.microsoft.com/office/drawing/2014/main" id="{5AFEAD74-7425-4451-A543-90F45CAA47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849" y="-1"/>
            <a:ext cx="3877660" cy="5906585"/>
            <a:chOff x="10849" y="-3086"/>
            <a:chExt cx="2198951" cy="3349518"/>
          </a:xfrm>
        </p:grpSpPr>
        <p:sp>
          <p:nvSpPr>
            <p:cNvPr id="15" name="Freeform: Shape 9">
              <a:extLst>
                <a:ext uri="{FF2B5EF4-FFF2-40B4-BE49-F238E27FC236}">
                  <a16:creationId xmlns:a16="http://schemas.microsoft.com/office/drawing/2014/main" id="{A0739BDD-AE24-4A98-99C5-D6619F67A5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n-GB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16" name="Freeform: Shape 10">
              <a:extLst>
                <a:ext uri="{FF2B5EF4-FFF2-40B4-BE49-F238E27FC236}">
                  <a16:creationId xmlns:a16="http://schemas.microsoft.com/office/drawing/2014/main" id="{FEFC06E6-3363-4CDB-B79D-CCF531848BB5}"/>
                </a:ext>
              </a:extLst>
            </p:cNvPr>
            <p:cNvSpPr/>
            <p:nvPr/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en-GB" noProof="0" dirty="0"/>
            </a:p>
          </p:txBody>
        </p:sp>
        <p:sp>
          <p:nvSpPr>
            <p:cNvPr id="17" name="Freeform: Shape 11">
              <a:extLst>
                <a:ext uri="{FF2B5EF4-FFF2-40B4-BE49-F238E27FC236}">
                  <a16:creationId xmlns:a16="http://schemas.microsoft.com/office/drawing/2014/main" id="{B90FB7A8-0E58-4D7D-A300-987F589B44E2}"/>
                </a:ext>
              </a:extLst>
            </p:cNvPr>
            <p:cNvSpPr/>
            <p:nvPr/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en-GB" noProof="0" dirty="0"/>
            </a:p>
          </p:txBody>
        </p:sp>
        <p:sp>
          <p:nvSpPr>
            <p:cNvPr id="18" name="Freeform: Shape 12">
              <a:extLst>
                <a:ext uri="{FF2B5EF4-FFF2-40B4-BE49-F238E27FC236}">
                  <a16:creationId xmlns:a16="http://schemas.microsoft.com/office/drawing/2014/main" id="{36269E94-7431-4473-8972-931287C80A43}"/>
                </a:ext>
              </a:extLst>
            </p:cNvPr>
            <p:cNvSpPr/>
            <p:nvPr/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en-GB" noProof="0" dirty="0"/>
            </a:p>
          </p:txBody>
        </p:sp>
        <p:sp>
          <p:nvSpPr>
            <p:cNvPr id="19" name="Freeform: Shape 13">
              <a:extLst>
                <a:ext uri="{FF2B5EF4-FFF2-40B4-BE49-F238E27FC236}">
                  <a16:creationId xmlns:a16="http://schemas.microsoft.com/office/drawing/2014/main" id="{808D1C61-DD5B-416A-9D5F-C40FD9778392}"/>
                </a:ext>
              </a:extLst>
            </p:cNvPr>
            <p:cNvSpPr/>
            <p:nvPr/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en-GB" noProof="0" dirty="0"/>
            </a:p>
          </p:txBody>
        </p:sp>
        <p:sp>
          <p:nvSpPr>
            <p:cNvPr id="20" name="Freeform: Shape 14">
              <a:extLst>
                <a:ext uri="{FF2B5EF4-FFF2-40B4-BE49-F238E27FC236}">
                  <a16:creationId xmlns:a16="http://schemas.microsoft.com/office/drawing/2014/main" id="{94CB37AC-18BA-4C73-AE9D-1EAFBF960AED}"/>
                </a:ext>
              </a:extLst>
            </p:cNvPr>
            <p:cNvSpPr/>
            <p:nvPr/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en-GB" noProof="0" dirty="0"/>
            </a:p>
          </p:txBody>
        </p:sp>
        <p:sp>
          <p:nvSpPr>
            <p:cNvPr id="21" name="Freeform: Shape 15">
              <a:extLst>
                <a:ext uri="{FF2B5EF4-FFF2-40B4-BE49-F238E27FC236}">
                  <a16:creationId xmlns:a16="http://schemas.microsoft.com/office/drawing/2014/main" id="{25C8DE62-8360-46F6-B646-7EB8E119A2D4}"/>
                </a:ext>
              </a:extLst>
            </p:cNvPr>
            <p:cNvSpPr/>
            <p:nvPr/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en-GB" noProof="0" dirty="0"/>
            </a:p>
          </p:txBody>
        </p:sp>
        <p:sp>
          <p:nvSpPr>
            <p:cNvPr id="22" name="Freeform: Shape 16">
              <a:extLst>
                <a:ext uri="{FF2B5EF4-FFF2-40B4-BE49-F238E27FC236}">
                  <a16:creationId xmlns:a16="http://schemas.microsoft.com/office/drawing/2014/main" id="{57E333B6-C870-4773-862B-65B9C65AF1ED}"/>
                </a:ext>
              </a:extLst>
            </p:cNvPr>
            <p:cNvSpPr/>
            <p:nvPr/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en-GB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6628255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48272" y="401416"/>
            <a:ext cx="4572000" cy="1325563"/>
          </a:xfrm>
        </p:spPr>
        <p:txBody>
          <a:bodyPr anchor="b" anchorCtr="0">
            <a:normAutofit/>
          </a:bodyPr>
          <a:lstStyle>
            <a:lvl1pPr>
              <a:defRPr sz="30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3713A46-E629-418A-9E89-B20468B63A3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059936" cy="6858000"/>
          </a:xfrm>
          <a:solidFill>
            <a:schemeClr val="accent5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87019F04-21A7-41F6-B916-F4F94E744D3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048256" y="1412748"/>
            <a:ext cx="4041648" cy="4032504"/>
          </a:xfrm>
          <a:solidFill>
            <a:schemeClr val="accent5"/>
          </a:solidFill>
          <a:ln w="101600">
            <a:solidFill>
              <a:schemeClr val="bg1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F77331-6002-494B-B704-DDA9DEBB64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8272" y="2084832"/>
            <a:ext cx="4572000" cy="4134993"/>
          </a:xfrm>
        </p:spPr>
        <p:txBody>
          <a:bodyPr>
            <a:normAutofit/>
          </a:bodyPr>
          <a:lstStyle>
            <a:lvl1pPr marL="0" indent="0">
              <a:lnSpc>
                <a:spcPts val="2200"/>
              </a:lnSpc>
              <a:buNone/>
              <a:defRPr sz="1600"/>
            </a:lvl1pPr>
            <a:lvl2pPr marL="457200" indent="0">
              <a:lnSpc>
                <a:spcPts val="2200"/>
              </a:lnSpc>
              <a:buNone/>
              <a:defRPr sz="1600"/>
            </a:lvl2pPr>
            <a:lvl3pPr marL="914400" indent="0">
              <a:lnSpc>
                <a:spcPts val="2200"/>
              </a:lnSpc>
              <a:buNone/>
              <a:defRPr sz="1600"/>
            </a:lvl3pPr>
            <a:lvl4pPr marL="1371600" indent="0">
              <a:lnSpc>
                <a:spcPts val="2200"/>
              </a:lnSpc>
              <a:buNone/>
              <a:defRPr sz="1600"/>
            </a:lvl4pPr>
            <a:lvl5pPr marL="1828800" indent="0">
              <a:lnSpc>
                <a:spcPts val="2200"/>
              </a:lnSpc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6">
            <a:extLst>
              <a:ext uri="{FF2B5EF4-FFF2-40B4-BE49-F238E27FC236}">
                <a16:creationId xmlns:a16="http://schemas.microsoft.com/office/drawing/2014/main" id="{60A5D944-41DB-4CFC-97C1-6C7FF8DF373A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1" name="Footer Placeholder 7">
            <a:extLst>
              <a:ext uri="{FF2B5EF4-FFF2-40B4-BE49-F238E27FC236}">
                <a16:creationId xmlns:a16="http://schemas.microsoft.com/office/drawing/2014/main" id="{C52FEBB2-7D11-41E4-8284-A3119240C7F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2" name="Slide Number Placeholder 8">
            <a:extLst>
              <a:ext uri="{FF2B5EF4-FFF2-40B4-BE49-F238E27FC236}">
                <a16:creationId xmlns:a16="http://schemas.microsoft.com/office/drawing/2014/main" id="{7D4BD90C-0DE3-488B-B828-BDBF5717EA8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5815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248" y="2606040"/>
            <a:ext cx="3924300" cy="1325563"/>
          </a:xfrm>
        </p:spPr>
        <p:txBody>
          <a:bodyPr>
            <a:noAutofit/>
          </a:bodyPr>
          <a:lstStyle>
            <a:lvl1pPr>
              <a:defRPr sz="36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F77331-6002-494B-B704-DDA9DEBB64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1248" y="4105656"/>
            <a:ext cx="2552700" cy="2066071"/>
          </a:xfrm>
        </p:spPr>
        <p:txBody>
          <a:bodyPr>
            <a:normAutofit/>
          </a:bodyPr>
          <a:lstStyle>
            <a:lvl1pPr marL="0" indent="0">
              <a:lnSpc>
                <a:spcPts val="2200"/>
              </a:lnSpc>
              <a:buNone/>
              <a:defRPr sz="1600"/>
            </a:lvl1pPr>
            <a:lvl2pPr marL="457200" indent="0">
              <a:lnSpc>
                <a:spcPts val="2200"/>
              </a:lnSpc>
              <a:buNone/>
              <a:defRPr sz="1600"/>
            </a:lvl2pPr>
            <a:lvl3pPr marL="914400" indent="0">
              <a:lnSpc>
                <a:spcPts val="2200"/>
              </a:lnSpc>
              <a:buNone/>
              <a:defRPr sz="1600"/>
            </a:lvl3pPr>
            <a:lvl4pPr marL="1371600" indent="0">
              <a:lnSpc>
                <a:spcPts val="2200"/>
              </a:lnSpc>
              <a:buNone/>
              <a:defRPr sz="1600"/>
            </a:lvl4pPr>
            <a:lvl5pPr marL="1828800" indent="0">
              <a:lnSpc>
                <a:spcPts val="2200"/>
              </a:lnSpc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Date Placeholder 6">
            <a:extLst>
              <a:ext uri="{FF2B5EF4-FFF2-40B4-BE49-F238E27FC236}">
                <a16:creationId xmlns:a16="http://schemas.microsoft.com/office/drawing/2014/main" id="{8B39AA2A-DA2A-4F98-A265-15F8F0D8D450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841248" y="6356350"/>
            <a:ext cx="1828800" cy="365125"/>
          </a:xfrm>
        </p:spPr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13" name="Footer Placeholder 7">
            <a:extLst>
              <a:ext uri="{FF2B5EF4-FFF2-40B4-BE49-F238E27FC236}">
                <a16:creationId xmlns:a16="http://schemas.microsoft.com/office/drawing/2014/main" id="{D4140094-ECC6-407A-A2FF-98257769FD7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3157232" y="6356350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87019F04-21A7-41F6-B916-F4F94E744D3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2952" y="0"/>
            <a:ext cx="6099048" cy="6858000"/>
          </a:xfrm>
          <a:solidFill>
            <a:schemeClr val="accent5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56CC7D2E-562C-4512-9957-8C1B0A06F62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4" name="Top Right">
            <a:extLst>
              <a:ext uri="{FF2B5EF4-FFF2-40B4-BE49-F238E27FC236}">
                <a16:creationId xmlns:a16="http://schemas.microsoft.com/office/drawing/2014/main" id="{7DCF5A23-16BE-4FF7-8562-4B9CD64FB2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850" y="-1"/>
            <a:ext cx="2768446" cy="4486275"/>
            <a:chOff x="10849" y="-3086"/>
            <a:chExt cx="2198951" cy="3349518"/>
          </a:xfrm>
        </p:grpSpPr>
        <p:sp>
          <p:nvSpPr>
            <p:cNvPr id="15" name="Freeform: Shape 9">
              <a:extLst>
                <a:ext uri="{FF2B5EF4-FFF2-40B4-BE49-F238E27FC236}">
                  <a16:creationId xmlns:a16="http://schemas.microsoft.com/office/drawing/2014/main" id="{930E8856-48C1-4FFD-9BC1-360BCDEC04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n-GB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16" name="Freeform: Shape 10">
              <a:extLst>
                <a:ext uri="{FF2B5EF4-FFF2-40B4-BE49-F238E27FC236}">
                  <a16:creationId xmlns:a16="http://schemas.microsoft.com/office/drawing/2014/main" id="{0950DAF3-AE2C-43D7-884D-F377394DBC57}"/>
                </a:ext>
              </a:extLst>
            </p:cNvPr>
            <p:cNvSpPr/>
            <p:nvPr/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en-GB" noProof="0" dirty="0"/>
            </a:p>
          </p:txBody>
        </p:sp>
        <p:sp>
          <p:nvSpPr>
            <p:cNvPr id="17" name="Freeform: Shape 11">
              <a:extLst>
                <a:ext uri="{FF2B5EF4-FFF2-40B4-BE49-F238E27FC236}">
                  <a16:creationId xmlns:a16="http://schemas.microsoft.com/office/drawing/2014/main" id="{49552E91-169E-43A2-8337-361B09B2ECE1}"/>
                </a:ext>
              </a:extLst>
            </p:cNvPr>
            <p:cNvSpPr/>
            <p:nvPr/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en-GB" noProof="0" dirty="0"/>
            </a:p>
          </p:txBody>
        </p:sp>
        <p:sp>
          <p:nvSpPr>
            <p:cNvPr id="18" name="Freeform: Shape 12">
              <a:extLst>
                <a:ext uri="{FF2B5EF4-FFF2-40B4-BE49-F238E27FC236}">
                  <a16:creationId xmlns:a16="http://schemas.microsoft.com/office/drawing/2014/main" id="{4F38336D-53FF-4098-A32C-E01EF18D47C5}"/>
                </a:ext>
              </a:extLst>
            </p:cNvPr>
            <p:cNvSpPr/>
            <p:nvPr/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en-GB" noProof="0" dirty="0"/>
            </a:p>
          </p:txBody>
        </p:sp>
        <p:sp>
          <p:nvSpPr>
            <p:cNvPr id="19" name="Freeform: Shape 13">
              <a:extLst>
                <a:ext uri="{FF2B5EF4-FFF2-40B4-BE49-F238E27FC236}">
                  <a16:creationId xmlns:a16="http://schemas.microsoft.com/office/drawing/2014/main" id="{C78446BA-74A6-401A-BC2F-8B0BB17F7E1D}"/>
                </a:ext>
              </a:extLst>
            </p:cNvPr>
            <p:cNvSpPr/>
            <p:nvPr/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en-GB" noProof="0" dirty="0"/>
            </a:p>
          </p:txBody>
        </p:sp>
        <p:sp>
          <p:nvSpPr>
            <p:cNvPr id="20" name="Freeform: Shape 14">
              <a:extLst>
                <a:ext uri="{FF2B5EF4-FFF2-40B4-BE49-F238E27FC236}">
                  <a16:creationId xmlns:a16="http://schemas.microsoft.com/office/drawing/2014/main" id="{3C401887-78BB-448B-80F1-C8D99C8F25B4}"/>
                </a:ext>
              </a:extLst>
            </p:cNvPr>
            <p:cNvSpPr/>
            <p:nvPr/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en-GB" noProof="0" dirty="0"/>
            </a:p>
          </p:txBody>
        </p:sp>
        <p:sp>
          <p:nvSpPr>
            <p:cNvPr id="21" name="Freeform: Shape 15">
              <a:extLst>
                <a:ext uri="{FF2B5EF4-FFF2-40B4-BE49-F238E27FC236}">
                  <a16:creationId xmlns:a16="http://schemas.microsoft.com/office/drawing/2014/main" id="{44DEADB1-ECC3-4C91-8A42-4B8440DEA49B}"/>
                </a:ext>
              </a:extLst>
            </p:cNvPr>
            <p:cNvSpPr/>
            <p:nvPr/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en-GB" noProof="0" dirty="0"/>
            </a:p>
          </p:txBody>
        </p:sp>
        <p:sp>
          <p:nvSpPr>
            <p:cNvPr id="22" name="Freeform: Shape 16">
              <a:extLst>
                <a:ext uri="{FF2B5EF4-FFF2-40B4-BE49-F238E27FC236}">
                  <a16:creationId xmlns:a16="http://schemas.microsoft.com/office/drawing/2014/main" id="{47CC59C4-2B0F-4C73-ABC9-BB2A900B44AB}"/>
                </a:ext>
              </a:extLst>
            </p:cNvPr>
            <p:cNvSpPr/>
            <p:nvPr/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en-GB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9592318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F7D74-558F-4816-9367-4004FFA2B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69ADF-8CD9-4E77-BB8D-70D8824C5A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5F077D-E901-4AA9-B062-1C37FF407B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F4C3CA-7962-4B8E-8004-FBD88F0EF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7B5E76-E101-4994-92F5-1F540EB16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49F242-2699-411D-B3F7-3D6D480E4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6943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3DC3A9-D4E6-42CF-91A8-F267C7C66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00C9C6-BD61-4D2C-9146-FB785BAE4F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940682-7091-4427-B158-074D4A471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4600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C39E44-C8F5-4FD0-8345-FA295CEA6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C6CA6E-C1AB-4B24-80C7-A4B12640B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5EFB41-7AD3-4519-95E7-416BFA1AE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8B0A9B-526A-4C0F-9112-3130C41A5DD8}"/>
              </a:ext>
            </a:extLst>
          </p:cNvPr>
          <p:cNvSpPr/>
          <p:nvPr userDrawn="1"/>
        </p:nvSpPr>
        <p:spPr>
          <a:xfrm>
            <a:off x="0" y="7628569"/>
            <a:ext cx="4038600" cy="1645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60B472D-4A4C-4AF9-86F1-E43C02D1B18D}"/>
              </a:ext>
            </a:extLst>
          </p:cNvPr>
          <p:cNvSpPr/>
          <p:nvPr userDrawn="1"/>
        </p:nvSpPr>
        <p:spPr>
          <a:xfrm>
            <a:off x="4044950" y="7628569"/>
            <a:ext cx="4038600" cy="1645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5B530FA-24B1-40EC-A3FE-19C912C40F2C}"/>
              </a:ext>
            </a:extLst>
          </p:cNvPr>
          <p:cNvSpPr/>
          <p:nvPr userDrawn="1"/>
        </p:nvSpPr>
        <p:spPr>
          <a:xfrm>
            <a:off x="8115300" y="7628569"/>
            <a:ext cx="4038600" cy="1645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39AFF2-4D18-4B42-A6B8-58FABF72093B}"/>
              </a:ext>
            </a:extLst>
          </p:cNvPr>
          <p:cNvSpPr/>
          <p:nvPr userDrawn="1"/>
        </p:nvSpPr>
        <p:spPr>
          <a:xfrm>
            <a:off x="0" y="-990138"/>
            <a:ext cx="3047999" cy="1645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64E7FA2-CE13-4C5E-96C1-770D8B206A7A}"/>
              </a:ext>
            </a:extLst>
          </p:cNvPr>
          <p:cNvSpPr/>
          <p:nvPr userDrawn="1"/>
        </p:nvSpPr>
        <p:spPr>
          <a:xfrm>
            <a:off x="3048001" y="-984316"/>
            <a:ext cx="3047999" cy="1645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67F1754-1A1C-4B4B-96CE-B31AB810622B}"/>
              </a:ext>
            </a:extLst>
          </p:cNvPr>
          <p:cNvSpPr/>
          <p:nvPr userDrawn="1"/>
        </p:nvSpPr>
        <p:spPr>
          <a:xfrm>
            <a:off x="6096000" y="-990138"/>
            <a:ext cx="3047999" cy="1645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CA747AC-FBCD-401F-85D9-F585917BEF6B}"/>
              </a:ext>
            </a:extLst>
          </p:cNvPr>
          <p:cNvSpPr/>
          <p:nvPr userDrawn="1"/>
        </p:nvSpPr>
        <p:spPr>
          <a:xfrm>
            <a:off x="9143999" y="-989389"/>
            <a:ext cx="3047999" cy="1645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1072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BD6A3-F987-4FCC-A6EF-2EF0D33C0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F06A0-63CE-4272-B90E-4F20296BF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467220-06E3-427A-B4D3-9B0030E09D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943841-AE0F-41C9-97CC-D11B02495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AEF53B-C85C-47DB-ADE4-C1D9FA682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D4FD38-14E5-4C36-B948-8BF3F794E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200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Top Right">
            <a:extLst>
              <a:ext uri="{FF2B5EF4-FFF2-40B4-BE49-F238E27FC236}">
                <a16:creationId xmlns:a16="http://schemas.microsoft.com/office/drawing/2014/main" id="{BACCE7B0-8D06-4252-8429-A339167D20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0800000">
            <a:off x="1975339" y="2702248"/>
            <a:ext cx="2062373" cy="4155752"/>
            <a:chOff x="10849" y="15178"/>
            <a:chExt cx="2198951" cy="3331254"/>
          </a:xfrm>
        </p:grpSpPr>
        <p:sp>
          <p:nvSpPr>
            <p:cNvPr id="12" name="Freeform: Shape 10">
              <a:extLst>
                <a:ext uri="{FF2B5EF4-FFF2-40B4-BE49-F238E27FC236}">
                  <a16:creationId xmlns:a16="http://schemas.microsoft.com/office/drawing/2014/main" id="{23D7796B-4F31-43D2-9935-135F7251B352}"/>
                </a:ext>
              </a:extLst>
            </p:cNvPr>
            <p:cNvSpPr/>
            <p:nvPr/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en-GB" noProof="0" dirty="0"/>
            </a:p>
          </p:txBody>
        </p:sp>
        <p:sp>
          <p:nvSpPr>
            <p:cNvPr id="13" name="Freeform: Shape 11">
              <a:extLst>
                <a:ext uri="{FF2B5EF4-FFF2-40B4-BE49-F238E27FC236}">
                  <a16:creationId xmlns:a16="http://schemas.microsoft.com/office/drawing/2014/main" id="{023B3E92-CF7A-41F8-A5D4-FDD8C26708DC}"/>
                </a:ext>
              </a:extLst>
            </p:cNvPr>
            <p:cNvSpPr/>
            <p:nvPr/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en-GB" noProof="0" dirty="0"/>
            </a:p>
          </p:txBody>
        </p:sp>
        <p:sp>
          <p:nvSpPr>
            <p:cNvPr id="14" name="Freeform: Shape 12">
              <a:extLst>
                <a:ext uri="{FF2B5EF4-FFF2-40B4-BE49-F238E27FC236}">
                  <a16:creationId xmlns:a16="http://schemas.microsoft.com/office/drawing/2014/main" id="{2194F273-6079-4D58-A510-0EBF4227520D}"/>
                </a:ext>
              </a:extLst>
            </p:cNvPr>
            <p:cNvSpPr/>
            <p:nvPr/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en-GB" noProof="0" dirty="0"/>
            </a:p>
          </p:txBody>
        </p:sp>
        <p:sp>
          <p:nvSpPr>
            <p:cNvPr id="15" name="Freeform: Shape 13">
              <a:extLst>
                <a:ext uri="{FF2B5EF4-FFF2-40B4-BE49-F238E27FC236}">
                  <a16:creationId xmlns:a16="http://schemas.microsoft.com/office/drawing/2014/main" id="{AEC3FE6A-D4E9-4F9B-B689-9C5BF9326B6B}"/>
                </a:ext>
              </a:extLst>
            </p:cNvPr>
            <p:cNvSpPr/>
            <p:nvPr/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en-GB" noProof="0" dirty="0"/>
            </a:p>
          </p:txBody>
        </p:sp>
        <p:sp>
          <p:nvSpPr>
            <p:cNvPr id="16" name="Freeform: Shape 14">
              <a:extLst>
                <a:ext uri="{FF2B5EF4-FFF2-40B4-BE49-F238E27FC236}">
                  <a16:creationId xmlns:a16="http://schemas.microsoft.com/office/drawing/2014/main" id="{B52D8E87-7BE8-4B9B-B18D-68C99705EECD}"/>
                </a:ext>
              </a:extLst>
            </p:cNvPr>
            <p:cNvSpPr/>
            <p:nvPr/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en-GB" noProof="0" dirty="0"/>
            </a:p>
          </p:txBody>
        </p:sp>
        <p:sp>
          <p:nvSpPr>
            <p:cNvPr id="17" name="Freeform: Shape 15">
              <a:extLst>
                <a:ext uri="{FF2B5EF4-FFF2-40B4-BE49-F238E27FC236}">
                  <a16:creationId xmlns:a16="http://schemas.microsoft.com/office/drawing/2014/main" id="{6958AF13-A360-492B-8F33-E0608A11E679}"/>
                </a:ext>
              </a:extLst>
            </p:cNvPr>
            <p:cNvSpPr/>
            <p:nvPr/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en-GB" noProof="0" dirty="0"/>
            </a:p>
          </p:txBody>
        </p:sp>
        <p:sp>
          <p:nvSpPr>
            <p:cNvPr id="18" name="Freeform: Shape 16">
              <a:extLst>
                <a:ext uri="{FF2B5EF4-FFF2-40B4-BE49-F238E27FC236}">
                  <a16:creationId xmlns:a16="http://schemas.microsoft.com/office/drawing/2014/main" id="{337AF046-BF07-462B-82F1-2215317CC3A6}"/>
                </a:ext>
              </a:extLst>
            </p:cNvPr>
            <p:cNvSpPr/>
            <p:nvPr/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en-GB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248" y="381000"/>
            <a:ext cx="2552700" cy="1325563"/>
          </a:xfrm>
        </p:spPr>
        <p:txBody>
          <a:bodyPr>
            <a:noAutofit/>
          </a:bodyPr>
          <a:lstStyle>
            <a:lvl1pPr>
              <a:defRPr sz="30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F77331-6002-494B-B704-DDA9DEBB64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1248" y="1789113"/>
            <a:ext cx="2552700" cy="2696918"/>
          </a:xfrm>
        </p:spPr>
        <p:txBody>
          <a:bodyPr>
            <a:normAutofit/>
          </a:bodyPr>
          <a:lstStyle>
            <a:lvl1pPr marL="0" indent="0">
              <a:lnSpc>
                <a:spcPts val="2200"/>
              </a:lnSpc>
              <a:buFont typeface="Arial" panose="020B0604020202020204" pitchFamily="34" charset="0"/>
              <a:buNone/>
              <a:defRPr sz="1600"/>
            </a:lvl1pPr>
            <a:lvl2pPr marL="457200" indent="0">
              <a:lnSpc>
                <a:spcPts val="2200"/>
              </a:lnSpc>
              <a:buFont typeface="Arial" panose="020B0604020202020204" pitchFamily="34" charset="0"/>
              <a:buNone/>
              <a:defRPr sz="1600"/>
            </a:lvl2pPr>
            <a:lvl3pPr marL="914400" indent="0">
              <a:lnSpc>
                <a:spcPts val="2200"/>
              </a:lnSpc>
              <a:buFont typeface="Arial" panose="020B0604020202020204" pitchFamily="34" charset="0"/>
              <a:buNone/>
              <a:defRPr sz="1600"/>
            </a:lvl3pPr>
            <a:lvl4pPr marL="1371600" indent="0">
              <a:lnSpc>
                <a:spcPts val="2200"/>
              </a:lnSpc>
              <a:buFont typeface="Arial" panose="020B0604020202020204" pitchFamily="34" charset="0"/>
              <a:buNone/>
              <a:defRPr sz="1600"/>
            </a:lvl4pPr>
            <a:lvl5pPr marL="1828800" indent="0">
              <a:lnSpc>
                <a:spcPts val="2200"/>
              </a:lnSpc>
              <a:buFont typeface="Arial" panose="020B0604020202020204" pitchFamily="34" charset="0"/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6">
            <a:extLst>
              <a:ext uri="{FF2B5EF4-FFF2-40B4-BE49-F238E27FC236}">
                <a16:creationId xmlns:a16="http://schemas.microsoft.com/office/drawing/2014/main" id="{A1F8D2B3-30A8-4B83-A5C0-C99EF8934201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3713A46-E629-418A-9E89-B20468B63A3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35552" y="0"/>
            <a:ext cx="8156448" cy="6858000"/>
          </a:xfrm>
          <a:solidFill>
            <a:schemeClr val="accent5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027371-9F9C-42B2-9592-42A98399264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AD277C46-5330-47A5-B42E-8A406D22662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4469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08F2A-1C19-4116-80DF-E24EDDF28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A489A7-7CA6-4CC9-B634-FCB2E102C6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F5F80D-1DB9-4E0A-8F68-924FC1C9C3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093048-98A4-4EE6-A653-11BF380C7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DA4DA3-10C7-48A6-9B15-38222B8CA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84E7EE-5B3B-427E-9807-020AEF8C7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165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248" y="381000"/>
            <a:ext cx="4572000" cy="1325563"/>
          </a:xfrm>
        </p:spPr>
        <p:txBody>
          <a:bodyPr>
            <a:normAutofit/>
          </a:bodyPr>
          <a:lstStyle>
            <a:lvl1pPr>
              <a:defRPr sz="30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F77331-6002-494B-B704-DDA9DEBB64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1248" y="1789112"/>
            <a:ext cx="4572000" cy="4166519"/>
          </a:xfrm>
        </p:spPr>
        <p:txBody>
          <a:bodyPr>
            <a:normAutofit/>
          </a:bodyPr>
          <a:lstStyle>
            <a:lvl1pPr marL="0" indent="0">
              <a:lnSpc>
                <a:spcPts val="2200"/>
              </a:lnSpc>
              <a:buNone/>
              <a:defRPr sz="1600"/>
            </a:lvl1pPr>
            <a:lvl2pPr marL="457200" indent="0">
              <a:lnSpc>
                <a:spcPts val="2200"/>
              </a:lnSpc>
              <a:buNone/>
              <a:defRPr sz="1600"/>
            </a:lvl2pPr>
            <a:lvl3pPr marL="914400" indent="0">
              <a:lnSpc>
                <a:spcPts val="2200"/>
              </a:lnSpc>
              <a:buNone/>
              <a:defRPr sz="1600"/>
            </a:lvl3pPr>
            <a:lvl4pPr marL="1371600" indent="0">
              <a:lnSpc>
                <a:spcPts val="2200"/>
              </a:lnSpc>
              <a:buNone/>
              <a:defRPr sz="1600"/>
            </a:lvl4pPr>
            <a:lvl5pPr marL="1828800" indent="0">
              <a:lnSpc>
                <a:spcPts val="2200"/>
              </a:lnSpc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Date Placeholder 6">
            <a:extLst>
              <a:ext uri="{FF2B5EF4-FFF2-40B4-BE49-F238E27FC236}">
                <a16:creationId xmlns:a16="http://schemas.microsoft.com/office/drawing/2014/main" id="{1717D704-6E87-4C09-AB8E-78E9D5F73955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6445CE96-5361-47BD-A601-9A41E497963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132064" y="0"/>
            <a:ext cx="4059936" cy="6858000"/>
          </a:xfrm>
          <a:solidFill>
            <a:schemeClr val="accent5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184B2061-5123-4D27-826E-8B5E6F98AAC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5471" y="1412748"/>
            <a:ext cx="4041648" cy="4032504"/>
          </a:xfrm>
          <a:solidFill>
            <a:schemeClr val="accent5"/>
          </a:solidFill>
          <a:ln w="101600">
            <a:solidFill>
              <a:schemeClr val="bg1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Footer Placeholder 7">
            <a:extLst>
              <a:ext uri="{FF2B5EF4-FFF2-40B4-BE49-F238E27FC236}">
                <a16:creationId xmlns:a16="http://schemas.microsoft.com/office/drawing/2014/main" id="{7235C1BB-4D36-4657-8084-ED52E2DBF34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6" name="Slide Number Placeholder 8">
            <a:extLst>
              <a:ext uri="{FF2B5EF4-FFF2-40B4-BE49-F238E27FC236}">
                <a16:creationId xmlns:a16="http://schemas.microsoft.com/office/drawing/2014/main" id="{830BDA30-4954-480D-9CDA-DFEC700B4BA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991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5074920"/>
            <a:ext cx="10515600" cy="603504"/>
          </a:xfrm>
        </p:spPr>
        <p:txBody>
          <a:bodyPr anchor="b">
            <a:normAutofit/>
          </a:bodyPr>
          <a:lstStyle>
            <a:lvl1pPr algn="ctr">
              <a:defRPr sz="30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1678D0D-E7C0-4B71-92B6-4809F88B7AF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" y="0"/>
            <a:ext cx="12188952" cy="4572000"/>
          </a:xfrm>
          <a:solidFill>
            <a:schemeClr val="accent5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5742432"/>
            <a:ext cx="10515600" cy="36576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95D4F5-F69B-42F6-8A9D-330F696E1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79A23A-2238-4904-8692-9F2DAE8B8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69FC35-DDC8-45FB-8ACB-21C15F57C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9" name="Bottom Right">
            <a:extLst>
              <a:ext uri="{FF2B5EF4-FFF2-40B4-BE49-F238E27FC236}">
                <a16:creationId xmlns:a16="http://schemas.microsoft.com/office/drawing/2014/main" id="{9B4D6141-35CF-451D-BD01-FA735BAA36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993448" y="3278144"/>
            <a:ext cx="4211600" cy="3581399"/>
            <a:chOff x="7980400" y="3276601"/>
            <a:chExt cx="4211600" cy="3581399"/>
          </a:xfrm>
        </p:grpSpPr>
        <p:grpSp>
          <p:nvGrpSpPr>
            <p:cNvPr id="20" name="Graphic 157">
              <a:extLst>
                <a:ext uri="{FF2B5EF4-FFF2-40B4-BE49-F238E27FC236}">
                  <a16:creationId xmlns:a16="http://schemas.microsoft.com/office/drawing/2014/main" id="{B322DFCF-90C7-4DBE-B29A-947503AAD1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662740" y="3276601"/>
              <a:ext cx="3529260" cy="3581397"/>
              <a:chOff x="4114800" y="1423987"/>
              <a:chExt cx="3961542" cy="4007547"/>
            </a:xfrm>
            <a:noFill/>
          </p:grpSpPr>
          <p:sp>
            <p:nvSpPr>
              <p:cNvPr id="22" name="Freeform: Shape 24">
                <a:extLst>
                  <a:ext uri="{FF2B5EF4-FFF2-40B4-BE49-F238E27FC236}">
                    <a16:creationId xmlns:a16="http://schemas.microsoft.com/office/drawing/2014/main" id="{F48A038F-FA3F-4515-8D04-97EF22E65817}"/>
                  </a:ext>
                </a:extLst>
              </p:cNvPr>
              <p:cNvSpPr/>
              <p:nvPr/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 dirty="0"/>
              </a:p>
            </p:txBody>
          </p:sp>
          <p:sp>
            <p:nvSpPr>
              <p:cNvPr id="23" name="Freeform: Shape 25">
                <a:extLst>
                  <a:ext uri="{FF2B5EF4-FFF2-40B4-BE49-F238E27FC236}">
                    <a16:creationId xmlns:a16="http://schemas.microsoft.com/office/drawing/2014/main" id="{8155636C-869C-4098-B5E6-7A6B4DB8B61D}"/>
                  </a:ext>
                </a:extLst>
              </p:cNvPr>
              <p:cNvSpPr/>
              <p:nvPr/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 dirty="0"/>
              </a:p>
            </p:txBody>
          </p:sp>
          <p:sp>
            <p:nvSpPr>
              <p:cNvPr id="24" name="Freeform: Shape 26">
                <a:extLst>
                  <a:ext uri="{FF2B5EF4-FFF2-40B4-BE49-F238E27FC236}">
                    <a16:creationId xmlns:a16="http://schemas.microsoft.com/office/drawing/2014/main" id="{0E4F1004-DF67-4659-A9F6-7B088CCA24A8}"/>
                  </a:ext>
                </a:extLst>
              </p:cNvPr>
              <p:cNvSpPr/>
              <p:nvPr/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 dirty="0"/>
              </a:p>
            </p:txBody>
          </p:sp>
          <p:sp>
            <p:nvSpPr>
              <p:cNvPr id="25" name="Freeform: Shape 30">
                <a:extLst>
                  <a:ext uri="{FF2B5EF4-FFF2-40B4-BE49-F238E27FC236}">
                    <a16:creationId xmlns:a16="http://schemas.microsoft.com/office/drawing/2014/main" id="{DE817514-787F-46B1-BA14-6DC30B01333A}"/>
                  </a:ext>
                </a:extLst>
              </p:cNvPr>
              <p:cNvSpPr/>
              <p:nvPr/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 dirty="0"/>
              </a:p>
            </p:txBody>
          </p:sp>
          <p:sp>
            <p:nvSpPr>
              <p:cNvPr id="26" name="Freeform: Shape 31">
                <a:extLst>
                  <a:ext uri="{FF2B5EF4-FFF2-40B4-BE49-F238E27FC236}">
                    <a16:creationId xmlns:a16="http://schemas.microsoft.com/office/drawing/2014/main" id="{19517BB1-651A-4460-87CD-207F8060759D}"/>
                  </a:ext>
                </a:extLst>
              </p:cNvPr>
              <p:cNvSpPr/>
              <p:nvPr/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 dirty="0"/>
              </a:p>
            </p:txBody>
          </p:sp>
          <p:sp>
            <p:nvSpPr>
              <p:cNvPr id="27" name="Freeform: Shape 32">
                <a:extLst>
                  <a:ext uri="{FF2B5EF4-FFF2-40B4-BE49-F238E27FC236}">
                    <a16:creationId xmlns:a16="http://schemas.microsoft.com/office/drawing/2014/main" id="{9C651D90-C3D5-4EDB-BE84-CFAF352CB560}"/>
                  </a:ext>
                </a:extLst>
              </p:cNvPr>
              <p:cNvSpPr/>
              <p:nvPr/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 dirty="0"/>
              </a:p>
            </p:txBody>
          </p:sp>
          <p:sp>
            <p:nvSpPr>
              <p:cNvPr id="28" name="Freeform: Shape 36">
                <a:extLst>
                  <a:ext uri="{FF2B5EF4-FFF2-40B4-BE49-F238E27FC236}">
                    <a16:creationId xmlns:a16="http://schemas.microsoft.com/office/drawing/2014/main" id="{DD986C4F-FAF9-4E46-AC0A-06859698AD68}"/>
                  </a:ext>
                </a:extLst>
              </p:cNvPr>
              <p:cNvSpPr/>
              <p:nvPr/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 dirty="0"/>
              </a:p>
            </p:txBody>
          </p:sp>
        </p:grpSp>
        <p:sp>
          <p:nvSpPr>
            <p:cNvPr id="21" name="Freeform: Shape 23">
              <a:extLst>
                <a:ext uri="{FF2B5EF4-FFF2-40B4-BE49-F238E27FC236}">
                  <a16:creationId xmlns:a16="http://schemas.microsoft.com/office/drawing/2014/main" id="{4338AACE-9CB3-4730-AE6B-8898D1E4D9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endParaRPr lang="en-GB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802635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Graph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5ED18-7A07-47F1-8056-CD86B076A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81000"/>
            <a:ext cx="10972800" cy="1325563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C71211-4520-46A1-9487-4AE49C323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6" name="Bottom Right">
            <a:extLst>
              <a:ext uri="{FF2B5EF4-FFF2-40B4-BE49-F238E27FC236}">
                <a16:creationId xmlns:a16="http://schemas.microsoft.com/office/drawing/2014/main" id="{3F4EA131-028B-4E70-968A-F18FD27D36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993448" y="3278144"/>
            <a:ext cx="4211600" cy="3581399"/>
            <a:chOff x="7980400" y="3276601"/>
            <a:chExt cx="4211600" cy="3581399"/>
          </a:xfrm>
        </p:grpSpPr>
        <p:grpSp>
          <p:nvGrpSpPr>
            <p:cNvPr id="7" name="Graphic 157">
              <a:extLst>
                <a:ext uri="{FF2B5EF4-FFF2-40B4-BE49-F238E27FC236}">
                  <a16:creationId xmlns:a16="http://schemas.microsoft.com/office/drawing/2014/main" id="{35B6ADC5-2993-4C95-8FC0-E843BACAE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662740" y="3276601"/>
              <a:ext cx="3529260" cy="3581397"/>
              <a:chOff x="4114800" y="1423987"/>
              <a:chExt cx="3961542" cy="4007547"/>
            </a:xfrm>
            <a:noFill/>
          </p:grpSpPr>
          <p:sp>
            <p:nvSpPr>
              <p:cNvPr id="9" name="Freeform: Shape 24">
                <a:extLst>
                  <a:ext uri="{FF2B5EF4-FFF2-40B4-BE49-F238E27FC236}">
                    <a16:creationId xmlns:a16="http://schemas.microsoft.com/office/drawing/2014/main" id="{174FA252-C254-4DAB-A71B-2263B4B5F97A}"/>
                  </a:ext>
                </a:extLst>
              </p:cNvPr>
              <p:cNvSpPr/>
              <p:nvPr/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 dirty="0"/>
              </a:p>
            </p:txBody>
          </p:sp>
          <p:sp>
            <p:nvSpPr>
              <p:cNvPr id="10" name="Freeform: Shape 25">
                <a:extLst>
                  <a:ext uri="{FF2B5EF4-FFF2-40B4-BE49-F238E27FC236}">
                    <a16:creationId xmlns:a16="http://schemas.microsoft.com/office/drawing/2014/main" id="{B8C83007-5E21-486E-9DBB-38D4DFA65B88}"/>
                  </a:ext>
                </a:extLst>
              </p:cNvPr>
              <p:cNvSpPr/>
              <p:nvPr/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 dirty="0"/>
              </a:p>
            </p:txBody>
          </p:sp>
          <p:sp>
            <p:nvSpPr>
              <p:cNvPr id="11" name="Freeform: Shape 26">
                <a:extLst>
                  <a:ext uri="{FF2B5EF4-FFF2-40B4-BE49-F238E27FC236}">
                    <a16:creationId xmlns:a16="http://schemas.microsoft.com/office/drawing/2014/main" id="{1CA85DBE-60A4-4A34-A031-ED1979A4BEA5}"/>
                  </a:ext>
                </a:extLst>
              </p:cNvPr>
              <p:cNvSpPr/>
              <p:nvPr/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 dirty="0"/>
              </a:p>
            </p:txBody>
          </p:sp>
          <p:sp>
            <p:nvSpPr>
              <p:cNvPr id="12" name="Freeform: Shape 30">
                <a:extLst>
                  <a:ext uri="{FF2B5EF4-FFF2-40B4-BE49-F238E27FC236}">
                    <a16:creationId xmlns:a16="http://schemas.microsoft.com/office/drawing/2014/main" id="{4438E01A-3963-4B12-94A1-C68FBA48D5EB}"/>
                  </a:ext>
                </a:extLst>
              </p:cNvPr>
              <p:cNvSpPr/>
              <p:nvPr/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 dirty="0"/>
              </a:p>
            </p:txBody>
          </p:sp>
          <p:sp>
            <p:nvSpPr>
              <p:cNvPr id="13" name="Freeform: Shape 31">
                <a:extLst>
                  <a:ext uri="{FF2B5EF4-FFF2-40B4-BE49-F238E27FC236}">
                    <a16:creationId xmlns:a16="http://schemas.microsoft.com/office/drawing/2014/main" id="{0EDE04B1-4206-4F98-AD4E-C7F4E612668C}"/>
                  </a:ext>
                </a:extLst>
              </p:cNvPr>
              <p:cNvSpPr/>
              <p:nvPr/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 dirty="0"/>
              </a:p>
            </p:txBody>
          </p:sp>
          <p:sp>
            <p:nvSpPr>
              <p:cNvPr id="14" name="Freeform: Shape 32">
                <a:extLst>
                  <a:ext uri="{FF2B5EF4-FFF2-40B4-BE49-F238E27FC236}">
                    <a16:creationId xmlns:a16="http://schemas.microsoft.com/office/drawing/2014/main" id="{13D5B5F8-89AD-4F43-BD6E-2066CC4A4866}"/>
                  </a:ext>
                </a:extLst>
              </p:cNvPr>
              <p:cNvSpPr/>
              <p:nvPr/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 dirty="0"/>
              </a:p>
            </p:txBody>
          </p:sp>
          <p:sp>
            <p:nvSpPr>
              <p:cNvPr id="15" name="Freeform: Shape 36">
                <a:extLst>
                  <a:ext uri="{FF2B5EF4-FFF2-40B4-BE49-F238E27FC236}">
                    <a16:creationId xmlns:a16="http://schemas.microsoft.com/office/drawing/2014/main" id="{3F74D39B-7972-40FC-B9BA-41B1C9C31C4C}"/>
                  </a:ext>
                </a:extLst>
              </p:cNvPr>
              <p:cNvSpPr/>
              <p:nvPr/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 dirty="0"/>
              </a:p>
            </p:txBody>
          </p:sp>
        </p:grpSp>
        <p:sp>
          <p:nvSpPr>
            <p:cNvPr id="8" name="Freeform: Shape 23">
              <a:extLst>
                <a:ext uri="{FF2B5EF4-FFF2-40B4-BE49-F238E27FC236}">
                  <a16:creationId xmlns:a16="http://schemas.microsoft.com/office/drawing/2014/main" id="{85043687-D36C-4351-BB73-5FD8143B19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endParaRPr lang="en-GB" noProof="0" dirty="0"/>
            </a:p>
          </p:txBody>
        </p:sp>
      </p:grp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FE96B313-012D-4870-B065-8F7E74251B2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28964" y="1829525"/>
            <a:ext cx="10505786" cy="4337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6947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5ED18-7A07-47F1-8056-CD86B076A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81000"/>
            <a:ext cx="10972800" cy="1325563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C71211-4520-46A1-9487-4AE49C323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6" name="Bottom Right">
            <a:extLst>
              <a:ext uri="{FF2B5EF4-FFF2-40B4-BE49-F238E27FC236}">
                <a16:creationId xmlns:a16="http://schemas.microsoft.com/office/drawing/2014/main" id="{3F4EA131-028B-4E70-968A-F18FD27D36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993448" y="3278144"/>
            <a:ext cx="4211600" cy="3581399"/>
            <a:chOff x="7980400" y="3276601"/>
            <a:chExt cx="4211600" cy="3581399"/>
          </a:xfrm>
        </p:grpSpPr>
        <p:grpSp>
          <p:nvGrpSpPr>
            <p:cNvPr id="7" name="Graphic 157">
              <a:extLst>
                <a:ext uri="{FF2B5EF4-FFF2-40B4-BE49-F238E27FC236}">
                  <a16:creationId xmlns:a16="http://schemas.microsoft.com/office/drawing/2014/main" id="{35B6ADC5-2993-4C95-8FC0-E843BACAE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662740" y="3276601"/>
              <a:ext cx="3529260" cy="3581397"/>
              <a:chOff x="4114800" y="1423987"/>
              <a:chExt cx="3961542" cy="4007547"/>
            </a:xfrm>
            <a:noFill/>
          </p:grpSpPr>
          <p:sp>
            <p:nvSpPr>
              <p:cNvPr id="9" name="Freeform: Shape 24">
                <a:extLst>
                  <a:ext uri="{FF2B5EF4-FFF2-40B4-BE49-F238E27FC236}">
                    <a16:creationId xmlns:a16="http://schemas.microsoft.com/office/drawing/2014/main" id="{174FA252-C254-4DAB-A71B-2263B4B5F97A}"/>
                  </a:ext>
                </a:extLst>
              </p:cNvPr>
              <p:cNvSpPr/>
              <p:nvPr/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 dirty="0"/>
              </a:p>
            </p:txBody>
          </p:sp>
          <p:sp>
            <p:nvSpPr>
              <p:cNvPr id="10" name="Freeform: Shape 25">
                <a:extLst>
                  <a:ext uri="{FF2B5EF4-FFF2-40B4-BE49-F238E27FC236}">
                    <a16:creationId xmlns:a16="http://schemas.microsoft.com/office/drawing/2014/main" id="{B8C83007-5E21-486E-9DBB-38D4DFA65B88}"/>
                  </a:ext>
                </a:extLst>
              </p:cNvPr>
              <p:cNvSpPr/>
              <p:nvPr/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 dirty="0"/>
              </a:p>
            </p:txBody>
          </p:sp>
          <p:sp>
            <p:nvSpPr>
              <p:cNvPr id="11" name="Freeform: Shape 26">
                <a:extLst>
                  <a:ext uri="{FF2B5EF4-FFF2-40B4-BE49-F238E27FC236}">
                    <a16:creationId xmlns:a16="http://schemas.microsoft.com/office/drawing/2014/main" id="{1CA85DBE-60A4-4A34-A031-ED1979A4BEA5}"/>
                  </a:ext>
                </a:extLst>
              </p:cNvPr>
              <p:cNvSpPr/>
              <p:nvPr/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 dirty="0"/>
              </a:p>
            </p:txBody>
          </p:sp>
          <p:sp>
            <p:nvSpPr>
              <p:cNvPr id="12" name="Freeform: Shape 30">
                <a:extLst>
                  <a:ext uri="{FF2B5EF4-FFF2-40B4-BE49-F238E27FC236}">
                    <a16:creationId xmlns:a16="http://schemas.microsoft.com/office/drawing/2014/main" id="{4438E01A-3963-4B12-94A1-C68FBA48D5EB}"/>
                  </a:ext>
                </a:extLst>
              </p:cNvPr>
              <p:cNvSpPr/>
              <p:nvPr/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 dirty="0"/>
              </a:p>
            </p:txBody>
          </p:sp>
          <p:sp>
            <p:nvSpPr>
              <p:cNvPr id="13" name="Freeform: Shape 31">
                <a:extLst>
                  <a:ext uri="{FF2B5EF4-FFF2-40B4-BE49-F238E27FC236}">
                    <a16:creationId xmlns:a16="http://schemas.microsoft.com/office/drawing/2014/main" id="{0EDE04B1-4206-4F98-AD4E-C7F4E612668C}"/>
                  </a:ext>
                </a:extLst>
              </p:cNvPr>
              <p:cNvSpPr/>
              <p:nvPr/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 dirty="0"/>
              </a:p>
            </p:txBody>
          </p:sp>
          <p:sp>
            <p:nvSpPr>
              <p:cNvPr id="14" name="Freeform: Shape 32">
                <a:extLst>
                  <a:ext uri="{FF2B5EF4-FFF2-40B4-BE49-F238E27FC236}">
                    <a16:creationId xmlns:a16="http://schemas.microsoft.com/office/drawing/2014/main" id="{13D5B5F8-89AD-4F43-BD6E-2066CC4A4866}"/>
                  </a:ext>
                </a:extLst>
              </p:cNvPr>
              <p:cNvSpPr/>
              <p:nvPr/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 dirty="0"/>
              </a:p>
            </p:txBody>
          </p:sp>
          <p:sp>
            <p:nvSpPr>
              <p:cNvPr id="15" name="Freeform: Shape 36">
                <a:extLst>
                  <a:ext uri="{FF2B5EF4-FFF2-40B4-BE49-F238E27FC236}">
                    <a16:creationId xmlns:a16="http://schemas.microsoft.com/office/drawing/2014/main" id="{3F74D39B-7972-40FC-B9BA-41B1C9C31C4C}"/>
                  </a:ext>
                </a:extLst>
              </p:cNvPr>
              <p:cNvSpPr/>
              <p:nvPr/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 dirty="0"/>
              </a:p>
            </p:txBody>
          </p:sp>
        </p:grpSp>
        <p:sp>
          <p:nvSpPr>
            <p:cNvPr id="8" name="Freeform: Shape 23">
              <a:extLst>
                <a:ext uri="{FF2B5EF4-FFF2-40B4-BE49-F238E27FC236}">
                  <a16:creationId xmlns:a16="http://schemas.microsoft.com/office/drawing/2014/main" id="{85043687-D36C-4351-BB73-5FD8143B19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endParaRPr lang="en-GB" noProof="0" dirty="0"/>
            </a:p>
          </p:txBody>
        </p:sp>
      </p:grp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B9360AE7-EA24-46DC-9539-F79F9E58EEF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28964" y="2060002"/>
            <a:ext cx="10515311" cy="32800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7901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5ED18-7A07-47F1-8056-CD86B076A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4848" y="1719072"/>
            <a:ext cx="4709160" cy="2926080"/>
          </a:xfrm>
        </p:spPr>
        <p:txBody>
          <a:bodyPr anchor="b" anchorCtr="0">
            <a:normAutofit/>
          </a:bodyPr>
          <a:lstStyle>
            <a:lvl1pPr>
              <a:lnSpc>
                <a:spcPts val="4000"/>
              </a:lnSpc>
              <a:defRPr sz="2800" spc="20" baseline="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38A46BD-7BF9-45FF-8B9B-6269F3313EA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9048" cy="6858000"/>
          </a:xfrm>
          <a:solidFill>
            <a:schemeClr val="accent5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7320F30-F8B4-4ECD-B95C-9CEA2FB06F1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84848" y="4864608"/>
            <a:ext cx="4709160" cy="365760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6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>
              <a:lnSpc>
                <a:spcPts val="2000"/>
              </a:lnSpc>
              <a:buNone/>
              <a:defRPr sz="1800">
                <a:solidFill>
                  <a:schemeClr val="bg1">
                    <a:lumMod val="50000"/>
                  </a:schemeClr>
                </a:solidFill>
                <a:latin typeface="+mj-lt"/>
              </a:defRPr>
            </a:lvl2pPr>
            <a:lvl3pPr marL="914400" indent="0">
              <a:lnSpc>
                <a:spcPts val="2000"/>
              </a:lnSpc>
              <a:buNone/>
              <a:defRPr sz="1800">
                <a:solidFill>
                  <a:schemeClr val="bg1">
                    <a:lumMod val="50000"/>
                  </a:schemeClr>
                </a:solidFill>
                <a:latin typeface="+mj-lt"/>
              </a:defRPr>
            </a:lvl3pPr>
            <a:lvl4pPr marL="1371600" indent="0">
              <a:lnSpc>
                <a:spcPts val="2000"/>
              </a:lnSpc>
              <a:buNone/>
              <a:defRPr sz="1800">
                <a:solidFill>
                  <a:schemeClr val="bg1">
                    <a:lumMod val="50000"/>
                  </a:schemeClr>
                </a:solidFill>
                <a:latin typeface="+mj-lt"/>
              </a:defRPr>
            </a:lvl4pPr>
            <a:lvl5pPr marL="1828800" indent="0">
              <a:lnSpc>
                <a:spcPts val="2000"/>
              </a:lnSpc>
              <a:buNone/>
              <a:defRPr sz="1800">
                <a:solidFill>
                  <a:schemeClr val="bg1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Date Placeholder 6">
            <a:extLst>
              <a:ext uri="{FF2B5EF4-FFF2-40B4-BE49-F238E27FC236}">
                <a16:creationId xmlns:a16="http://schemas.microsoft.com/office/drawing/2014/main" id="{D70719F9-FF81-4368-9918-F7F8C83EEACE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841248" y="6356350"/>
            <a:ext cx="182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0" name="Footer Placeholder 7">
            <a:extLst>
              <a:ext uri="{FF2B5EF4-FFF2-40B4-BE49-F238E27FC236}">
                <a16:creationId xmlns:a16="http://schemas.microsoft.com/office/drawing/2014/main" id="{82554244-AFE2-4E78-B199-C2315AE10B2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345609" y="6356350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37031" y="6356350"/>
            <a:ext cx="1828800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9" name="Top Right">
            <a:extLst>
              <a:ext uri="{FF2B5EF4-FFF2-40B4-BE49-F238E27FC236}">
                <a16:creationId xmlns:a16="http://schemas.microsoft.com/office/drawing/2014/main" id="{9C4825FE-0798-4C51-9649-7A9C4DE1DC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10154652" y="-8827"/>
            <a:ext cx="2037346" cy="3747453"/>
            <a:chOff x="10849" y="15178"/>
            <a:chExt cx="2198951" cy="3331254"/>
          </a:xfrm>
        </p:grpSpPr>
        <p:sp>
          <p:nvSpPr>
            <p:cNvPr id="12" name="Freeform: Shape 10">
              <a:extLst>
                <a:ext uri="{FF2B5EF4-FFF2-40B4-BE49-F238E27FC236}">
                  <a16:creationId xmlns:a16="http://schemas.microsoft.com/office/drawing/2014/main" id="{822B9B6C-AA13-4DF1-A092-D39EAEFA9051}"/>
                </a:ext>
              </a:extLst>
            </p:cNvPr>
            <p:cNvSpPr/>
            <p:nvPr/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en-GB" noProof="0" dirty="0"/>
            </a:p>
          </p:txBody>
        </p:sp>
        <p:sp>
          <p:nvSpPr>
            <p:cNvPr id="13" name="Freeform: Shape 11">
              <a:extLst>
                <a:ext uri="{FF2B5EF4-FFF2-40B4-BE49-F238E27FC236}">
                  <a16:creationId xmlns:a16="http://schemas.microsoft.com/office/drawing/2014/main" id="{29B894B3-83A9-4074-93F1-DCC2A9A1CA30}"/>
                </a:ext>
              </a:extLst>
            </p:cNvPr>
            <p:cNvSpPr/>
            <p:nvPr/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en-GB" noProof="0" dirty="0"/>
            </a:p>
          </p:txBody>
        </p:sp>
        <p:sp>
          <p:nvSpPr>
            <p:cNvPr id="14" name="Freeform: Shape 12">
              <a:extLst>
                <a:ext uri="{FF2B5EF4-FFF2-40B4-BE49-F238E27FC236}">
                  <a16:creationId xmlns:a16="http://schemas.microsoft.com/office/drawing/2014/main" id="{CB9B20C6-7251-4040-8920-FCE1AFC00F22}"/>
                </a:ext>
              </a:extLst>
            </p:cNvPr>
            <p:cNvSpPr/>
            <p:nvPr/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en-GB" noProof="0" dirty="0"/>
            </a:p>
          </p:txBody>
        </p:sp>
        <p:sp>
          <p:nvSpPr>
            <p:cNvPr id="15" name="Freeform: Shape 13">
              <a:extLst>
                <a:ext uri="{FF2B5EF4-FFF2-40B4-BE49-F238E27FC236}">
                  <a16:creationId xmlns:a16="http://schemas.microsoft.com/office/drawing/2014/main" id="{4B278924-B03A-46BD-86D3-23814F354DAB}"/>
                </a:ext>
              </a:extLst>
            </p:cNvPr>
            <p:cNvSpPr/>
            <p:nvPr/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en-GB" noProof="0" dirty="0"/>
            </a:p>
          </p:txBody>
        </p:sp>
        <p:sp>
          <p:nvSpPr>
            <p:cNvPr id="16" name="Freeform: Shape 14">
              <a:extLst>
                <a:ext uri="{FF2B5EF4-FFF2-40B4-BE49-F238E27FC236}">
                  <a16:creationId xmlns:a16="http://schemas.microsoft.com/office/drawing/2014/main" id="{60BB8FCC-3D93-47A8-AB4F-BDA9764AD1CB}"/>
                </a:ext>
              </a:extLst>
            </p:cNvPr>
            <p:cNvSpPr/>
            <p:nvPr/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en-GB" noProof="0" dirty="0"/>
            </a:p>
          </p:txBody>
        </p:sp>
        <p:sp>
          <p:nvSpPr>
            <p:cNvPr id="17" name="Freeform: Shape 15">
              <a:extLst>
                <a:ext uri="{FF2B5EF4-FFF2-40B4-BE49-F238E27FC236}">
                  <a16:creationId xmlns:a16="http://schemas.microsoft.com/office/drawing/2014/main" id="{5BA303AA-6543-47AD-BDCE-99EA5718C682}"/>
                </a:ext>
              </a:extLst>
            </p:cNvPr>
            <p:cNvSpPr/>
            <p:nvPr/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en-GB" noProof="0" dirty="0"/>
            </a:p>
          </p:txBody>
        </p:sp>
        <p:sp>
          <p:nvSpPr>
            <p:cNvPr id="18" name="Freeform: Shape 16">
              <a:extLst>
                <a:ext uri="{FF2B5EF4-FFF2-40B4-BE49-F238E27FC236}">
                  <a16:creationId xmlns:a16="http://schemas.microsoft.com/office/drawing/2014/main" id="{CE322720-E7C1-458D-A1F7-DE4A9F9E6433}"/>
                </a:ext>
              </a:extLst>
            </p:cNvPr>
            <p:cNvSpPr/>
            <p:nvPr/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pPr rtl="0"/>
              <a:endParaRPr lang="en-GB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4278242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4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1">
            <a:extLst>
              <a:ext uri="{FF2B5EF4-FFF2-40B4-BE49-F238E27FC236}">
                <a16:creationId xmlns:a16="http://schemas.microsoft.com/office/drawing/2014/main" id="{E2735E56-216C-4BA9-B611-54BE87E46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048256"/>
            <a:ext cx="2206752" cy="868680"/>
          </a:xfrm>
        </p:spPr>
        <p:txBody>
          <a:bodyPr>
            <a:normAutofit/>
          </a:bodyPr>
          <a:lstStyle>
            <a:lvl1pPr algn="l">
              <a:lnSpc>
                <a:spcPts val="4000"/>
              </a:lnSpc>
              <a:defRPr sz="30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icture Placeholder 23">
            <a:extLst>
              <a:ext uri="{FF2B5EF4-FFF2-40B4-BE49-F238E27FC236}">
                <a16:creationId xmlns:a16="http://schemas.microsoft.com/office/drawing/2014/main" id="{9ABA5222-6FD6-405B-8AC8-18022C36590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95928" y="923544"/>
            <a:ext cx="3383280" cy="1691640"/>
          </a:xfrm>
          <a:solidFill>
            <a:schemeClr val="accent5"/>
          </a:solidFill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ext Placeholder 28">
            <a:extLst>
              <a:ext uri="{FF2B5EF4-FFF2-40B4-BE49-F238E27FC236}">
                <a16:creationId xmlns:a16="http://schemas.microsoft.com/office/drawing/2014/main" id="{A1A33FCF-D2EB-478E-8679-428657895F7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995928" y="2752344"/>
            <a:ext cx="3346704" cy="265176"/>
          </a:xfrm>
        </p:spPr>
        <p:txBody>
          <a:bodyPr lIns="0" tIns="0" rIns="0" bIns="0" anchor="b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55274EF8-F641-41B2-89C1-FD94AFA4868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95928" y="3072384"/>
            <a:ext cx="3346704" cy="265176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8" name="Picture Placeholder 23">
            <a:extLst>
              <a:ext uri="{FF2B5EF4-FFF2-40B4-BE49-F238E27FC236}">
                <a16:creationId xmlns:a16="http://schemas.microsoft.com/office/drawing/2014/main" id="{EE7ECEE8-59DE-4E85-A8C7-51F1919C75A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110728" y="923544"/>
            <a:ext cx="3383280" cy="1691640"/>
          </a:xfrm>
          <a:solidFill>
            <a:schemeClr val="accent5"/>
          </a:solidFill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28">
            <a:extLst>
              <a:ext uri="{FF2B5EF4-FFF2-40B4-BE49-F238E27FC236}">
                <a16:creationId xmlns:a16="http://schemas.microsoft.com/office/drawing/2014/main" id="{D97FB821-8CBF-4A4F-B0B9-A06969A9637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110728" y="2752344"/>
            <a:ext cx="3346704" cy="265176"/>
          </a:xfrm>
        </p:spPr>
        <p:txBody>
          <a:bodyPr lIns="0" tIns="0" rIns="0" bIns="0" anchor="b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0" name="Text Placeholder 28">
            <a:extLst>
              <a:ext uri="{FF2B5EF4-FFF2-40B4-BE49-F238E27FC236}">
                <a16:creationId xmlns:a16="http://schemas.microsoft.com/office/drawing/2014/main" id="{CD848540-6394-46BF-83DE-84862EC7C89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110728" y="3072384"/>
            <a:ext cx="3346704" cy="265176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1" name="Picture Placeholder 23">
            <a:extLst>
              <a:ext uri="{FF2B5EF4-FFF2-40B4-BE49-F238E27FC236}">
                <a16:creationId xmlns:a16="http://schemas.microsoft.com/office/drawing/2014/main" id="{AA8489A7-C95E-4BD6-A6DA-48D8AD7905CB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995928" y="3657600"/>
            <a:ext cx="3383280" cy="1691640"/>
          </a:xfrm>
          <a:solidFill>
            <a:schemeClr val="accent5"/>
          </a:solidFill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28">
            <a:extLst>
              <a:ext uri="{FF2B5EF4-FFF2-40B4-BE49-F238E27FC236}">
                <a16:creationId xmlns:a16="http://schemas.microsoft.com/office/drawing/2014/main" id="{52CC8864-A662-4E73-A14D-A4E610269DD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995928" y="5468112"/>
            <a:ext cx="3346704" cy="265176"/>
          </a:xfrm>
        </p:spPr>
        <p:txBody>
          <a:bodyPr lIns="0" tIns="0" rIns="0" bIns="0" anchor="b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3" name="Text Placeholder 28">
            <a:extLst>
              <a:ext uri="{FF2B5EF4-FFF2-40B4-BE49-F238E27FC236}">
                <a16:creationId xmlns:a16="http://schemas.microsoft.com/office/drawing/2014/main" id="{548CD837-2123-4EC2-B247-12AACAD5C8B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995928" y="5779008"/>
            <a:ext cx="3346704" cy="265176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8A30C89E-0A33-4198-A183-7C0A4BD2FF9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8110728" y="3657600"/>
            <a:ext cx="3383280" cy="1691640"/>
          </a:xfrm>
          <a:solidFill>
            <a:schemeClr val="accent5"/>
          </a:solidFill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28">
            <a:extLst>
              <a:ext uri="{FF2B5EF4-FFF2-40B4-BE49-F238E27FC236}">
                <a16:creationId xmlns:a16="http://schemas.microsoft.com/office/drawing/2014/main" id="{C04926A4-C940-425C-86F4-9DA0FCF3E45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10728" y="5468112"/>
            <a:ext cx="3346704" cy="265176"/>
          </a:xfrm>
        </p:spPr>
        <p:txBody>
          <a:bodyPr lIns="0" tIns="0" rIns="0" bIns="0" anchor="b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6" name="Text Placeholder 28">
            <a:extLst>
              <a:ext uri="{FF2B5EF4-FFF2-40B4-BE49-F238E27FC236}">
                <a16:creationId xmlns:a16="http://schemas.microsoft.com/office/drawing/2014/main" id="{02468BEF-BD57-4418-9C05-3675010184E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110728" y="5779008"/>
            <a:ext cx="3346704" cy="265176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grpSp>
        <p:nvGrpSpPr>
          <p:cNvPr id="38" name="Bottom Right">
            <a:extLst>
              <a:ext uri="{FF2B5EF4-FFF2-40B4-BE49-F238E27FC236}">
                <a16:creationId xmlns:a16="http://schemas.microsoft.com/office/drawing/2014/main" id="{B36FFE50-05C0-4942-89B8-DEE732CC38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0" y="3284231"/>
            <a:ext cx="3899905" cy="3581399"/>
            <a:chOff x="7980400" y="3276601"/>
            <a:chExt cx="4211600" cy="3581399"/>
          </a:xfrm>
        </p:grpSpPr>
        <p:grpSp>
          <p:nvGrpSpPr>
            <p:cNvPr id="39" name="Graphic 157">
              <a:extLst>
                <a:ext uri="{FF2B5EF4-FFF2-40B4-BE49-F238E27FC236}">
                  <a16:creationId xmlns:a16="http://schemas.microsoft.com/office/drawing/2014/main" id="{A0172B24-EE58-47CA-9252-3427B1FD33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662740" y="3276601"/>
              <a:ext cx="3529260" cy="3581397"/>
              <a:chOff x="4114800" y="1423987"/>
              <a:chExt cx="3961542" cy="4007547"/>
            </a:xfrm>
            <a:noFill/>
          </p:grpSpPr>
          <p:sp>
            <p:nvSpPr>
              <p:cNvPr id="41" name="Freeform: Shape 24">
                <a:extLst>
                  <a:ext uri="{FF2B5EF4-FFF2-40B4-BE49-F238E27FC236}">
                    <a16:creationId xmlns:a16="http://schemas.microsoft.com/office/drawing/2014/main" id="{8C675FC1-39D2-4629-BC15-4DE2B87A385D}"/>
                  </a:ext>
                </a:extLst>
              </p:cNvPr>
              <p:cNvSpPr/>
              <p:nvPr/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 dirty="0"/>
              </a:p>
            </p:txBody>
          </p:sp>
          <p:sp>
            <p:nvSpPr>
              <p:cNvPr id="42" name="Freeform: Shape 25">
                <a:extLst>
                  <a:ext uri="{FF2B5EF4-FFF2-40B4-BE49-F238E27FC236}">
                    <a16:creationId xmlns:a16="http://schemas.microsoft.com/office/drawing/2014/main" id="{AD8E5605-F606-41F2-8FA0-0819ACE79B06}"/>
                  </a:ext>
                </a:extLst>
              </p:cNvPr>
              <p:cNvSpPr/>
              <p:nvPr/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 dirty="0"/>
              </a:p>
            </p:txBody>
          </p:sp>
          <p:sp>
            <p:nvSpPr>
              <p:cNvPr id="43" name="Freeform: Shape 26">
                <a:extLst>
                  <a:ext uri="{FF2B5EF4-FFF2-40B4-BE49-F238E27FC236}">
                    <a16:creationId xmlns:a16="http://schemas.microsoft.com/office/drawing/2014/main" id="{7B78C10B-193F-4033-B31B-9E56610D22F4}"/>
                  </a:ext>
                </a:extLst>
              </p:cNvPr>
              <p:cNvSpPr/>
              <p:nvPr/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 dirty="0"/>
              </a:p>
            </p:txBody>
          </p:sp>
          <p:sp>
            <p:nvSpPr>
              <p:cNvPr id="44" name="Freeform: Shape 30">
                <a:extLst>
                  <a:ext uri="{FF2B5EF4-FFF2-40B4-BE49-F238E27FC236}">
                    <a16:creationId xmlns:a16="http://schemas.microsoft.com/office/drawing/2014/main" id="{F0624257-FB1D-4F83-9320-65F1651FDF48}"/>
                  </a:ext>
                </a:extLst>
              </p:cNvPr>
              <p:cNvSpPr/>
              <p:nvPr/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 dirty="0"/>
              </a:p>
            </p:txBody>
          </p:sp>
          <p:sp>
            <p:nvSpPr>
              <p:cNvPr id="45" name="Freeform: Shape 31">
                <a:extLst>
                  <a:ext uri="{FF2B5EF4-FFF2-40B4-BE49-F238E27FC236}">
                    <a16:creationId xmlns:a16="http://schemas.microsoft.com/office/drawing/2014/main" id="{B8CF1011-9F94-4FA3-A166-9C40E5E9ACA2}"/>
                  </a:ext>
                </a:extLst>
              </p:cNvPr>
              <p:cNvSpPr/>
              <p:nvPr/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 dirty="0"/>
              </a:p>
            </p:txBody>
          </p:sp>
          <p:sp>
            <p:nvSpPr>
              <p:cNvPr id="46" name="Freeform: Shape 32">
                <a:extLst>
                  <a:ext uri="{FF2B5EF4-FFF2-40B4-BE49-F238E27FC236}">
                    <a16:creationId xmlns:a16="http://schemas.microsoft.com/office/drawing/2014/main" id="{45028FD8-E287-4787-BAD0-D5B4C5DB9AB8}"/>
                  </a:ext>
                </a:extLst>
              </p:cNvPr>
              <p:cNvSpPr/>
              <p:nvPr/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 dirty="0"/>
              </a:p>
            </p:txBody>
          </p:sp>
          <p:sp>
            <p:nvSpPr>
              <p:cNvPr id="47" name="Freeform: Shape 36">
                <a:extLst>
                  <a:ext uri="{FF2B5EF4-FFF2-40B4-BE49-F238E27FC236}">
                    <a16:creationId xmlns:a16="http://schemas.microsoft.com/office/drawing/2014/main" id="{117B12D1-6969-4FC0-B274-5DFD143DEB78}"/>
                  </a:ext>
                </a:extLst>
              </p:cNvPr>
              <p:cNvSpPr/>
              <p:nvPr/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 dirty="0"/>
              </a:p>
            </p:txBody>
          </p:sp>
        </p:grpSp>
        <p:sp>
          <p:nvSpPr>
            <p:cNvPr id="40" name="Freeform: Shape 23">
              <a:extLst>
                <a:ext uri="{FF2B5EF4-FFF2-40B4-BE49-F238E27FC236}">
                  <a16:creationId xmlns:a16="http://schemas.microsoft.com/office/drawing/2014/main" id="{E51F424F-933D-4AE9-A7D4-47D30A8E47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endParaRPr lang="en-GB" noProof="0" dirty="0"/>
            </a:p>
          </p:txBody>
        </p: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C71211-4520-46A1-9487-4AE49C323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860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8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1">
            <a:extLst>
              <a:ext uri="{FF2B5EF4-FFF2-40B4-BE49-F238E27FC236}">
                <a16:creationId xmlns:a16="http://schemas.microsoft.com/office/drawing/2014/main" id="{B49703BB-2651-4695-AEAC-09D07157C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048256"/>
            <a:ext cx="2206752" cy="868680"/>
          </a:xfrm>
        </p:spPr>
        <p:txBody>
          <a:bodyPr>
            <a:normAutofit/>
          </a:bodyPr>
          <a:lstStyle>
            <a:lvl1pPr algn="l">
              <a:lnSpc>
                <a:spcPts val="4000"/>
              </a:lnSpc>
              <a:defRPr sz="30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23">
            <a:extLst>
              <a:ext uri="{FF2B5EF4-FFF2-40B4-BE49-F238E27FC236}">
                <a16:creationId xmlns:a16="http://schemas.microsoft.com/office/drawing/2014/main" id="{5E48B363-63E8-4F17-842B-53AD935A652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71850" y="905256"/>
            <a:ext cx="1828800" cy="1371600"/>
          </a:xfrm>
          <a:solidFill>
            <a:schemeClr val="accent5"/>
          </a:solidFill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23">
            <a:extLst>
              <a:ext uri="{FF2B5EF4-FFF2-40B4-BE49-F238E27FC236}">
                <a16:creationId xmlns:a16="http://schemas.microsoft.com/office/drawing/2014/main" id="{9ABA5222-6FD6-405B-8AC8-18022C36590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568950" y="905256"/>
            <a:ext cx="1828800" cy="1371600"/>
          </a:xfrm>
          <a:solidFill>
            <a:schemeClr val="accent5"/>
          </a:solidFill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23">
            <a:extLst>
              <a:ext uri="{FF2B5EF4-FFF2-40B4-BE49-F238E27FC236}">
                <a16:creationId xmlns:a16="http://schemas.microsoft.com/office/drawing/2014/main" id="{124DE785-775F-4AE4-94B3-FA728188EB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766050" y="905256"/>
            <a:ext cx="1828800" cy="1371600"/>
          </a:xfrm>
          <a:solidFill>
            <a:schemeClr val="accent5"/>
          </a:solidFill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Picture Placeholder 23">
            <a:extLst>
              <a:ext uri="{FF2B5EF4-FFF2-40B4-BE49-F238E27FC236}">
                <a16:creationId xmlns:a16="http://schemas.microsoft.com/office/drawing/2014/main" id="{F5694B35-7776-4DB9-9EB7-3AF076EC357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963150" y="905256"/>
            <a:ext cx="1828800" cy="1371600"/>
          </a:xfrm>
          <a:solidFill>
            <a:schemeClr val="accent5"/>
          </a:solidFill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 Placeholder 28">
            <a:extLst>
              <a:ext uri="{FF2B5EF4-FFF2-40B4-BE49-F238E27FC236}">
                <a16:creationId xmlns:a16="http://schemas.microsoft.com/office/drawing/2014/main" id="{CC3A7E03-4F06-4380-90A1-845651EEA3C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52801" y="2441448"/>
            <a:ext cx="1828800" cy="265176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spc="2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1" name="Text Placeholder 28">
            <a:extLst>
              <a:ext uri="{FF2B5EF4-FFF2-40B4-BE49-F238E27FC236}">
                <a16:creationId xmlns:a16="http://schemas.microsoft.com/office/drawing/2014/main" id="{31AF5791-727B-438A-A7EF-5D132167C89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52800" y="2761488"/>
            <a:ext cx="1828800" cy="265176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0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Text Placeholder 28">
            <a:extLst>
              <a:ext uri="{FF2B5EF4-FFF2-40B4-BE49-F238E27FC236}">
                <a16:creationId xmlns:a16="http://schemas.microsoft.com/office/drawing/2014/main" id="{61176CED-9BFE-4139-B6C8-10F9A4DD5F2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34024" y="2441448"/>
            <a:ext cx="1828800" cy="265176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spc="2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28">
            <a:extLst>
              <a:ext uri="{FF2B5EF4-FFF2-40B4-BE49-F238E27FC236}">
                <a16:creationId xmlns:a16="http://schemas.microsoft.com/office/drawing/2014/main" id="{BB2D875B-8A2E-4BAA-87D2-8E96456A85C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534023" y="2761488"/>
            <a:ext cx="1828800" cy="265176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0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2" name="Text Placeholder 28">
            <a:extLst>
              <a:ext uri="{FF2B5EF4-FFF2-40B4-BE49-F238E27FC236}">
                <a16:creationId xmlns:a16="http://schemas.microsoft.com/office/drawing/2014/main" id="{85BF81E7-E1BD-4D1E-82F6-A7C0CDD6D5B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766050" y="2441448"/>
            <a:ext cx="1828800" cy="265176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spc="2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3" name="Text Placeholder 28">
            <a:extLst>
              <a:ext uri="{FF2B5EF4-FFF2-40B4-BE49-F238E27FC236}">
                <a16:creationId xmlns:a16="http://schemas.microsoft.com/office/drawing/2014/main" id="{B966330D-3F04-4061-A0B4-9AB5D36C682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766049" y="2761488"/>
            <a:ext cx="1828800" cy="265176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0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4" name="Text Placeholder 28">
            <a:extLst>
              <a:ext uri="{FF2B5EF4-FFF2-40B4-BE49-F238E27FC236}">
                <a16:creationId xmlns:a16="http://schemas.microsoft.com/office/drawing/2014/main" id="{3D67AFFF-E27F-41A0-8D71-544EA9CDAF6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963151" y="2441448"/>
            <a:ext cx="1828800" cy="265176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spc="2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5" name="Text Placeholder 28">
            <a:extLst>
              <a:ext uri="{FF2B5EF4-FFF2-40B4-BE49-F238E27FC236}">
                <a16:creationId xmlns:a16="http://schemas.microsoft.com/office/drawing/2014/main" id="{165BC447-A277-4C10-8A24-D47C19A1275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963150" y="2761488"/>
            <a:ext cx="1828800" cy="265176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0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Picture Placeholder 23">
            <a:extLst>
              <a:ext uri="{FF2B5EF4-FFF2-40B4-BE49-F238E27FC236}">
                <a16:creationId xmlns:a16="http://schemas.microsoft.com/office/drawing/2014/main" id="{D38576C9-402D-4831-A0EF-BBCA80D73A7B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3371850" y="3639312"/>
            <a:ext cx="1828800" cy="1371600"/>
          </a:xfrm>
          <a:solidFill>
            <a:schemeClr val="accent5"/>
          </a:solidFill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23">
            <a:extLst>
              <a:ext uri="{FF2B5EF4-FFF2-40B4-BE49-F238E27FC236}">
                <a16:creationId xmlns:a16="http://schemas.microsoft.com/office/drawing/2014/main" id="{7C6F3EEF-659E-493F-AFB3-FCED6B1DF51D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568950" y="3639312"/>
            <a:ext cx="1828800" cy="1371600"/>
          </a:xfrm>
          <a:solidFill>
            <a:schemeClr val="accent5"/>
          </a:solidFill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23">
            <a:extLst>
              <a:ext uri="{FF2B5EF4-FFF2-40B4-BE49-F238E27FC236}">
                <a16:creationId xmlns:a16="http://schemas.microsoft.com/office/drawing/2014/main" id="{979DF6BA-4DEB-48BE-B6A3-693B3E7BBA0F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766050" y="3639312"/>
            <a:ext cx="1828800" cy="1371600"/>
          </a:xfrm>
          <a:solidFill>
            <a:schemeClr val="accent5"/>
          </a:solidFill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23">
            <a:extLst>
              <a:ext uri="{FF2B5EF4-FFF2-40B4-BE49-F238E27FC236}">
                <a16:creationId xmlns:a16="http://schemas.microsoft.com/office/drawing/2014/main" id="{5BBD9013-A1CA-4022-8094-3B41A258342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9963150" y="3639312"/>
            <a:ext cx="1828800" cy="1371600"/>
          </a:xfrm>
          <a:solidFill>
            <a:schemeClr val="accent5"/>
          </a:solidFill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F2248C56-00FA-4F0D-BF46-063951CCC53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352801" y="5175504"/>
            <a:ext cx="1828800" cy="265176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spc="2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35FEBC56-AFA3-4970-8BC5-C90EE1A9E68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352800" y="5504688"/>
            <a:ext cx="1828800" cy="265176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0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2" name="Text Placeholder 28">
            <a:extLst>
              <a:ext uri="{FF2B5EF4-FFF2-40B4-BE49-F238E27FC236}">
                <a16:creationId xmlns:a16="http://schemas.microsoft.com/office/drawing/2014/main" id="{8CCCF04E-E04C-4AB1-9C53-B92D17F9326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534024" y="5175504"/>
            <a:ext cx="1828800" cy="265176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spc="2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3" name="Text Placeholder 28">
            <a:extLst>
              <a:ext uri="{FF2B5EF4-FFF2-40B4-BE49-F238E27FC236}">
                <a16:creationId xmlns:a16="http://schemas.microsoft.com/office/drawing/2014/main" id="{219B05E2-B801-49E7-BB53-1DA62B85967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534023" y="5504688"/>
            <a:ext cx="1828800" cy="265176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0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4" name="Text Placeholder 28">
            <a:extLst>
              <a:ext uri="{FF2B5EF4-FFF2-40B4-BE49-F238E27FC236}">
                <a16:creationId xmlns:a16="http://schemas.microsoft.com/office/drawing/2014/main" id="{A31D8B7D-D3A7-4B0C-8920-B72C7DDA446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766050" y="5175504"/>
            <a:ext cx="1828800" cy="265176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spc="2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5" name="Text Placeholder 28">
            <a:extLst>
              <a:ext uri="{FF2B5EF4-FFF2-40B4-BE49-F238E27FC236}">
                <a16:creationId xmlns:a16="http://schemas.microsoft.com/office/drawing/2014/main" id="{C2A50E85-EEA7-44BE-9C60-F2F8E34A5D3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766049" y="5504688"/>
            <a:ext cx="1828800" cy="265176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0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6" name="Text Placeholder 28">
            <a:extLst>
              <a:ext uri="{FF2B5EF4-FFF2-40B4-BE49-F238E27FC236}">
                <a16:creationId xmlns:a16="http://schemas.microsoft.com/office/drawing/2014/main" id="{786FCB93-7EDA-432A-9123-7F027D3530E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963151" y="5175504"/>
            <a:ext cx="1828800" cy="265176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spc="2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7" name="Text Placeholder 28">
            <a:extLst>
              <a:ext uri="{FF2B5EF4-FFF2-40B4-BE49-F238E27FC236}">
                <a16:creationId xmlns:a16="http://schemas.microsoft.com/office/drawing/2014/main" id="{69394CE7-498A-4E40-A644-3E96C78BBAC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963150" y="5504688"/>
            <a:ext cx="1828800" cy="265176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0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grpSp>
        <p:nvGrpSpPr>
          <p:cNvPr id="40" name="Bottom Right">
            <a:extLst>
              <a:ext uri="{FF2B5EF4-FFF2-40B4-BE49-F238E27FC236}">
                <a16:creationId xmlns:a16="http://schemas.microsoft.com/office/drawing/2014/main" id="{7CC44202-D72A-410C-BDF3-D38B444592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0" y="3284231"/>
            <a:ext cx="3899905" cy="3581399"/>
            <a:chOff x="7980400" y="3276601"/>
            <a:chExt cx="4211600" cy="3581399"/>
          </a:xfrm>
        </p:grpSpPr>
        <p:grpSp>
          <p:nvGrpSpPr>
            <p:cNvPr id="41" name="Graphic 157">
              <a:extLst>
                <a:ext uri="{FF2B5EF4-FFF2-40B4-BE49-F238E27FC236}">
                  <a16:creationId xmlns:a16="http://schemas.microsoft.com/office/drawing/2014/main" id="{7256F1E1-6B3C-4A7D-A2DA-E78B8167AE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662740" y="3276601"/>
              <a:ext cx="3529260" cy="3581397"/>
              <a:chOff x="4114800" y="1423987"/>
              <a:chExt cx="3961542" cy="4007547"/>
            </a:xfrm>
            <a:noFill/>
          </p:grpSpPr>
          <p:sp>
            <p:nvSpPr>
              <p:cNvPr id="43" name="Freeform: Shape 24">
                <a:extLst>
                  <a:ext uri="{FF2B5EF4-FFF2-40B4-BE49-F238E27FC236}">
                    <a16:creationId xmlns:a16="http://schemas.microsoft.com/office/drawing/2014/main" id="{CBACE6E7-9D64-4E22-947B-A16BC13A495D}"/>
                  </a:ext>
                </a:extLst>
              </p:cNvPr>
              <p:cNvSpPr/>
              <p:nvPr/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 dirty="0"/>
              </a:p>
            </p:txBody>
          </p:sp>
          <p:sp>
            <p:nvSpPr>
              <p:cNvPr id="44" name="Freeform: Shape 25">
                <a:extLst>
                  <a:ext uri="{FF2B5EF4-FFF2-40B4-BE49-F238E27FC236}">
                    <a16:creationId xmlns:a16="http://schemas.microsoft.com/office/drawing/2014/main" id="{312E2F0C-7DDA-46C1-8BFC-0CB6610ED2D6}"/>
                  </a:ext>
                </a:extLst>
              </p:cNvPr>
              <p:cNvSpPr/>
              <p:nvPr/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 dirty="0"/>
              </a:p>
            </p:txBody>
          </p:sp>
          <p:sp>
            <p:nvSpPr>
              <p:cNvPr id="45" name="Freeform: Shape 26">
                <a:extLst>
                  <a:ext uri="{FF2B5EF4-FFF2-40B4-BE49-F238E27FC236}">
                    <a16:creationId xmlns:a16="http://schemas.microsoft.com/office/drawing/2014/main" id="{B00BB558-C9D3-4865-9D7C-68080BD9BC5C}"/>
                  </a:ext>
                </a:extLst>
              </p:cNvPr>
              <p:cNvSpPr/>
              <p:nvPr/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 dirty="0"/>
              </a:p>
            </p:txBody>
          </p:sp>
          <p:sp>
            <p:nvSpPr>
              <p:cNvPr id="46" name="Freeform: Shape 30">
                <a:extLst>
                  <a:ext uri="{FF2B5EF4-FFF2-40B4-BE49-F238E27FC236}">
                    <a16:creationId xmlns:a16="http://schemas.microsoft.com/office/drawing/2014/main" id="{DE84E9D1-C6BC-4D0F-8E28-452D1A2D6348}"/>
                  </a:ext>
                </a:extLst>
              </p:cNvPr>
              <p:cNvSpPr/>
              <p:nvPr/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 dirty="0"/>
              </a:p>
            </p:txBody>
          </p:sp>
          <p:sp>
            <p:nvSpPr>
              <p:cNvPr id="47" name="Freeform: Shape 31">
                <a:extLst>
                  <a:ext uri="{FF2B5EF4-FFF2-40B4-BE49-F238E27FC236}">
                    <a16:creationId xmlns:a16="http://schemas.microsoft.com/office/drawing/2014/main" id="{7EBBCCB4-1809-40AD-91F6-39C28759E5E8}"/>
                  </a:ext>
                </a:extLst>
              </p:cNvPr>
              <p:cNvSpPr/>
              <p:nvPr/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 dirty="0"/>
              </a:p>
            </p:txBody>
          </p:sp>
          <p:sp>
            <p:nvSpPr>
              <p:cNvPr id="48" name="Freeform: Shape 32">
                <a:extLst>
                  <a:ext uri="{FF2B5EF4-FFF2-40B4-BE49-F238E27FC236}">
                    <a16:creationId xmlns:a16="http://schemas.microsoft.com/office/drawing/2014/main" id="{BA3FEF5E-47CD-4172-8DF6-02148A3725E4}"/>
                  </a:ext>
                </a:extLst>
              </p:cNvPr>
              <p:cNvSpPr/>
              <p:nvPr/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 dirty="0"/>
              </a:p>
            </p:txBody>
          </p:sp>
          <p:sp>
            <p:nvSpPr>
              <p:cNvPr id="49" name="Freeform: Shape 36">
                <a:extLst>
                  <a:ext uri="{FF2B5EF4-FFF2-40B4-BE49-F238E27FC236}">
                    <a16:creationId xmlns:a16="http://schemas.microsoft.com/office/drawing/2014/main" id="{A0DB2A11-69BA-47A8-83C3-24DC12533D21}"/>
                  </a:ext>
                </a:extLst>
              </p:cNvPr>
              <p:cNvSpPr/>
              <p:nvPr/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/>
                <a:endParaRPr lang="en-GB" noProof="0" dirty="0"/>
              </a:p>
            </p:txBody>
          </p:sp>
        </p:grpSp>
        <p:sp>
          <p:nvSpPr>
            <p:cNvPr id="42" name="Freeform: Shape 23">
              <a:extLst>
                <a:ext uri="{FF2B5EF4-FFF2-40B4-BE49-F238E27FC236}">
                  <a16:creationId xmlns:a16="http://schemas.microsoft.com/office/drawing/2014/main" id="{03BB437D-6EF7-4ADF-B47F-C4F3AA64A8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endParaRPr lang="en-GB" noProof="0" dirty="0"/>
            </a:p>
          </p:txBody>
        </p: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C71211-4520-46A1-9487-4AE49C323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659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81000"/>
            <a:ext cx="10972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1825625"/>
            <a:ext cx="10972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77A09-15C2-4E47-948E-AACAFCA47D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70" r:id="rId3"/>
    <p:sldLayoutId id="2147483651" r:id="rId4"/>
    <p:sldLayoutId id="2147483654" r:id="rId5"/>
    <p:sldLayoutId id="2147483673" r:id="rId6"/>
    <p:sldLayoutId id="2147483663" r:id="rId7"/>
    <p:sldLayoutId id="2147483667" r:id="rId8"/>
    <p:sldLayoutId id="2147483664" r:id="rId9"/>
    <p:sldLayoutId id="2147483671" r:id="rId10"/>
    <p:sldLayoutId id="2147483672" r:id="rId11"/>
    <p:sldLayoutId id="2147483662" r:id="rId12"/>
    <p:sldLayoutId id="2147483666" r:id="rId13"/>
    <p:sldLayoutId id="2147483660" r:id="rId14"/>
    <p:sldLayoutId id="2147483661" r:id="rId15"/>
    <p:sldLayoutId id="2147483652" r:id="rId16"/>
    <p:sldLayoutId id="2147483653" r:id="rId17"/>
    <p:sldLayoutId id="2147483655" r:id="rId18"/>
    <p:sldLayoutId id="2147483656" r:id="rId19"/>
    <p:sldLayoutId id="2147483657" r:id="rId2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 cap="all" spc="3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528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152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10" pos="1920" userDrawn="1">
          <p15:clr>
            <a:srgbClr val="547EBF"/>
          </p15:clr>
        </p15:guide>
        <p15:guide id="12" pos="5736" userDrawn="1">
          <p15:clr>
            <a:srgbClr val="547EBF"/>
          </p15:clr>
        </p15:guide>
        <p15:guide id="15" pos="5112" userDrawn="1">
          <p15:clr>
            <a:srgbClr val="9FCC3B"/>
          </p15:clr>
        </p15:guide>
        <p15:guide id="16" pos="254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F3D98-3C30-4CFC-8643-C81E829C8C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4814306"/>
            <a:ext cx="11430000" cy="914400"/>
          </a:xfrm>
        </p:spPr>
        <p:txBody>
          <a:bodyPr anchor="b" anchorCtr="0">
            <a:normAutofit fontScale="90000"/>
          </a:bodyPr>
          <a:lstStyle/>
          <a:p>
            <a:r>
              <a:rPr lang="en-US" dirty="0"/>
              <a:t>Climate Change and livelihoods in Jamaica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68D447-28D3-4F5F-B2DC-FD67E90158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39000" y="6044164"/>
            <a:ext cx="9144000" cy="457200"/>
          </a:xfrm>
        </p:spPr>
        <p:txBody>
          <a:bodyPr anchor="ctr"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100" dirty="0"/>
              <a:t>Ashley Codner &amp; Farrah Hansel Murray, Planning Institute of Jamaica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100" dirty="0"/>
              <a:t>Americas Conference on Solar Radiation Modification: Science, Governance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100" dirty="0"/>
              <a:t>and Implications for the Region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100" dirty="0"/>
              <a:t>August 25, 2022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100" dirty="0"/>
              <a:t>UWI, Mona</a:t>
            </a:r>
          </a:p>
        </p:txBody>
      </p:sp>
      <p:pic>
        <p:nvPicPr>
          <p:cNvPr id="34" name="Picture Placeholder 33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982" r="27982"/>
          <a:stretch>
            <a:fillRect/>
          </a:stretch>
        </p:blipFill>
        <p:spPr/>
      </p:pic>
      <p:pic>
        <p:nvPicPr>
          <p:cNvPr id="7" name="Picture Placeholder 6"/>
          <p:cNvPicPr>
            <a:picLocks noGrp="1" noChangeAspect="1"/>
          </p:cNvPicPr>
          <p:nvPr>
            <p:ph type="pic" sz="quarter" idx="10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986" r="27986"/>
          <a:stretch>
            <a:fillRect/>
          </a:stretch>
        </p:blipFill>
        <p:spPr/>
      </p:pic>
      <p:pic>
        <p:nvPicPr>
          <p:cNvPr id="5" name="Picture Placeholder 4"/>
          <p:cNvPicPr>
            <a:picLocks noGrp="1" noChangeAspect="1"/>
          </p:cNvPicPr>
          <p:nvPr>
            <p:ph type="pic" sz="quarter" idx="12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963" b="5963"/>
          <a:stretch>
            <a:fillRect/>
          </a:stretch>
        </p:blipFill>
        <p:spPr>
          <a:xfrm rot="5400000">
            <a:off x="5413375" y="763588"/>
            <a:ext cx="4498975" cy="2971800"/>
          </a:xfrm>
        </p:spPr>
      </p:pic>
      <p:pic>
        <p:nvPicPr>
          <p:cNvPr id="6" name="Picture Placeholder 5"/>
          <p:cNvPicPr>
            <a:picLocks noGrp="1" noChangeAspect="1"/>
          </p:cNvPicPr>
          <p:nvPr>
            <p:ph type="pic" sz="quarter" idx="13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229" r="2522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860655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1EF7656-A78E-4065-BA35-82DF8A5D1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0100" y="535541"/>
            <a:ext cx="7327899" cy="619722"/>
          </a:xfrm>
        </p:spPr>
        <p:txBody>
          <a:bodyPr anchor="b">
            <a:noAutofit/>
          </a:bodyPr>
          <a:lstStyle/>
          <a:p>
            <a:r>
              <a:rPr lang="en-US" sz="3200" b="1" dirty="0">
                <a:latin typeface="+mj-lt"/>
              </a:rPr>
              <a:t>Impact of Climate Change on Tourism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7807CD3-B422-4F83-9719-CB326AC822E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60360" y="1379109"/>
            <a:ext cx="5841999" cy="515980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Climate Change Indices </a:t>
            </a:r>
          </a:p>
          <a:p>
            <a:pPr>
              <a:lnSpc>
                <a:spcPct val="100000"/>
              </a:lnSpc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	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- Quality of Natural Resources 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	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- Holiday Climate Index</a:t>
            </a:r>
          </a:p>
          <a:p>
            <a:pPr>
              <a:lnSpc>
                <a:spcPct val="100000"/>
              </a:lnSpc>
            </a:pPr>
            <a:endParaRPr lang="en-US" sz="2400" dirty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100000"/>
              </a:lnSpc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Factors contributing to indices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Decline in coral reef health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Beach erosion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tx1"/>
                </a:solidFill>
                <a:latin typeface="+mn-lt"/>
              </a:rPr>
              <a:t>Sargassum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 blooms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Poor water quality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Increased ambient temperatures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Hydrometeorological events</a:t>
            </a:r>
          </a:p>
          <a:p>
            <a:pPr lvl="1"/>
            <a:endParaRPr lang="en-US" sz="3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9" name="Date Placeholder 48">
            <a:extLst>
              <a:ext uri="{FF2B5EF4-FFF2-40B4-BE49-F238E27FC236}">
                <a16:creationId xmlns:a16="http://schemas.microsoft.com/office/drawing/2014/main" id="{24BF52CC-EC79-4681-9DB6-52E0532E1EAB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841248" y="6356350"/>
            <a:ext cx="1828800" cy="365125"/>
          </a:xfrm>
        </p:spPr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1" name="Slide Number Placeholder 50">
            <a:extLst>
              <a:ext uri="{FF2B5EF4-FFF2-40B4-BE49-F238E27FC236}">
                <a16:creationId xmlns:a16="http://schemas.microsoft.com/office/drawing/2014/main" id="{2A0EFA49-135C-4F01-A453-F4355A528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37031" y="6356350"/>
            <a:ext cx="1828800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34" b="7834"/>
          <a:stretch>
            <a:fillRect/>
          </a:stretch>
        </p:blipFill>
        <p:spPr>
          <a:xfrm>
            <a:off x="0" y="0"/>
            <a:ext cx="4406900" cy="6858000"/>
          </a:xfrm>
        </p:spPr>
      </p:pic>
    </p:spTree>
    <p:extLst>
      <p:ext uri="{BB962C8B-B14F-4D97-AF65-F5344CB8AC3E}">
        <p14:creationId xmlns:p14="http://schemas.microsoft.com/office/powerpoint/2010/main" val="4330012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3047E-FBFD-4F79-BCA5-10E69740F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92" y="119416"/>
            <a:ext cx="109728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Impact of Hurricane Ivan on tourism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893052-D642-44DC-9A5A-95FA3BEFA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237067" y="1104181"/>
            <a:ext cx="7837258" cy="5372819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000" b="1" dirty="0"/>
              <a:t>Damaged property  and Loss revenues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Damage to hotel and restaurant infrastructure from winds and storm surge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Beaches and coral reefs sustained damage from storm surges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Cruise ships diverted from Jamaican ports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b="1" dirty="0"/>
              <a:t>Livelihoods 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Temporary loss of employment </a:t>
            </a:r>
            <a:r>
              <a:rPr lang="en-US" sz="1800" dirty="0"/>
              <a:t>(Direct &amp;Indirect; Formal &amp; Informal)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Reallocation of workers to maintenance and rehabilitation activities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210261FB-7A62-4081-A16E-F02C38B7A663}"/>
              </a:ext>
            </a:extLst>
          </p:cNvPr>
          <p:cNvGraphicFramePr/>
          <p:nvPr>
            <p:extLst/>
          </p:nvPr>
        </p:nvGraphicFramePr>
        <p:xfrm>
          <a:off x="7850038" y="923034"/>
          <a:ext cx="4501709" cy="43326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428539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5F9DDEF8-5D32-4A49-B52A-68EB851BF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5074920"/>
            <a:ext cx="10515600" cy="603504"/>
          </a:xfrm>
        </p:spPr>
        <p:txBody>
          <a:bodyPr/>
          <a:lstStyle/>
          <a:p>
            <a:r>
              <a:rPr lang="en-US" dirty="0"/>
              <a:t>LIVELIHOODS IN THE AGRICULTURE SECTOR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616F3F-8675-4D22-9718-56ADFFECA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868" b="2186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467973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1EF7656-A78E-4065-BA35-82DF8A5D1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40131"/>
            <a:ext cx="6397374" cy="648238"/>
          </a:xfrm>
        </p:spPr>
        <p:txBody>
          <a:bodyPr anchor="b">
            <a:normAutofit/>
          </a:bodyPr>
          <a:lstStyle/>
          <a:p>
            <a:r>
              <a:rPr lang="en-US" sz="3200" b="1" dirty="0">
                <a:latin typeface="+mj-lt"/>
              </a:rPr>
              <a:t>agriculture  &amp;  livelihoods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7807CD3-B422-4F83-9719-CB326AC822E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35626" y="1203502"/>
            <a:ext cx="5245100" cy="5654498"/>
          </a:xfrm>
        </p:spPr>
        <p:txBody>
          <a:bodyPr>
            <a:noAutofit/>
          </a:bodyPr>
          <a:lstStyle/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  <a:latin typeface="+mn-lt"/>
              </a:rPr>
              <a:t>Rural Life – 46 per cent of population live in rural areas (STATIN, 2011).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  <a:latin typeface="+mn-lt"/>
              </a:rPr>
              <a:t>Economy  - </a:t>
            </a:r>
            <a:r>
              <a:rPr lang="en-JM" sz="1900" dirty="0">
                <a:solidFill>
                  <a:schemeClr val="tx1"/>
                </a:solidFill>
                <a:latin typeface="Avenir Next LT Pro Light"/>
              </a:rPr>
              <a:t>Contributing 8 per cent of Gross Domestic Product (PIOJ, 2021).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  <a:latin typeface="+mn-lt"/>
              </a:rPr>
              <a:t>Foreign exchange -  Export earnings of US$80.4 million (PIOJ, 2021).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  <a:latin typeface="+mn-lt"/>
              </a:rPr>
              <a:t>Food security – 770,456.2 </a:t>
            </a:r>
            <a:r>
              <a:rPr lang="en-US" sz="1900" dirty="0" err="1">
                <a:solidFill>
                  <a:schemeClr val="tx1"/>
                </a:solidFill>
                <a:latin typeface="+mn-lt"/>
              </a:rPr>
              <a:t>tonnes</a:t>
            </a:r>
            <a:r>
              <a:rPr lang="en-US" sz="1900" dirty="0">
                <a:solidFill>
                  <a:schemeClr val="tx1"/>
                </a:solidFill>
                <a:latin typeface="+mn-lt"/>
              </a:rPr>
              <a:t> domestic food crops (PIOJ, 2021)  accounts for almost half of local consumption. 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  <a:latin typeface="+mn-lt"/>
              </a:rPr>
              <a:t>Employment – over 200,000 farmers and over 28,000 fishers. On average 191,133 persons, 15.5 per cent of the </a:t>
            </a:r>
            <a:r>
              <a:rPr lang="en-US" sz="1900" dirty="0" err="1">
                <a:solidFill>
                  <a:schemeClr val="tx1"/>
                </a:solidFill>
                <a:latin typeface="+mn-lt"/>
              </a:rPr>
              <a:t>labour</a:t>
            </a:r>
            <a:r>
              <a:rPr lang="en-US" sz="1900" dirty="0">
                <a:solidFill>
                  <a:schemeClr val="tx1"/>
                </a:solidFill>
                <a:latin typeface="+mn-lt"/>
              </a:rPr>
              <a:t> force (PIOJ, 2021).</a:t>
            </a:r>
          </a:p>
        </p:txBody>
      </p:sp>
      <p:sp>
        <p:nvSpPr>
          <p:cNvPr id="49" name="Date Placeholder 48">
            <a:extLst>
              <a:ext uri="{FF2B5EF4-FFF2-40B4-BE49-F238E27FC236}">
                <a16:creationId xmlns:a16="http://schemas.microsoft.com/office/drawing/2014/main" id="{24BF52CC-EC79-4681-9DB6-52E0532E1EAB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841248" y="6356350"/>
            <a:ext cx="1828800" cy="365125"/>
          </a:xfrm>
        </p:spPr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1" name="Slide Number Placeholder 50">
            <a:extLst>
              <a:ext uri="{FF2B5EF4-FFF2-40B4-BE49-F238E27FC236}">
                <a16:creationId xmlns:a16="http://schemas.microsoft.com/office/drawing/2014/main" id="{2A0EFA49-135C-4F01-A453-F4355A528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37031" y="6356350"/>
            <a:ext cx="1828800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355" r="2035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896456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3047E-FBFD-4F79-BCA5-10E69740F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561" y="0"/>
            <a:ext cx="109728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Agriculture Production Index in Relation to Extreme Climate Events (2000-2021)</a:t>
            </a:r>
            <a:br>
              <a:rPr lang="en-US" dirty="0"/>
            </a:b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0FA594-F84D-4D8F-A4D2-08E985F27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893052-D642-44DC-9A5A-95FA3BEFA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0815" y="795472"/>
            <a:ext cx="7539643" cy="5996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8417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56B7E-1633-44AB-8584-82DF5B726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0189" y="16320"/>
            <a:ext cx="8353426" cy="1325563"/>
          </a:xfrm>
        </p:spPr>
        <p:txBody>
          <a:bodyPr>
            <a:normAutofit/>
          </a:bodyPr>
          <a:lstStyle/>
          <a:p>
            <a:r>
              <a:rPr lang="en-US" sz="3200" b="1" dirty="0"/>
              <a:t>IMPACT OF DROUGHT ON LIVELIHOODS IN THE AGRICULTURE SECTOR</a:t>
            </a:r>
          </a:p>
        </p:txBody>
      </p:sp>
      <p:sp>
        <p:nvSpPr>
          <p:cNvPr id="28" name="Date Placeholder 27">
            <a:extLst>
              <a:ext uri="{FF2B5EF4-FFF2-40B4-BE49-F238E27FC236}">
                <a16:creationId xmlns:a16="http://schemas.microsoft.com/office/drawing/2014/main" id="{866D3255-1080-49E5-A8E5-588252691F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38F0BCD9-5A74-4615-9BC9-3C02A0D5A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535" r="10535"/>
          <a:stretch>
            <a:fillRect/>
          </a:stretch>
        </p:blipFill>
        <p:spPr/>
      </p:pic>
      <p:sp>
        <p:nvSpPr>
          <p:cNvPr id="7" name="TextBox 6"/>
          <p:cNvSpPr txBox="1"/>
          <p:nvPr/>
        </p:nvSpPr>
        <p:spPr>
          <a:xfrm>
            <a:off x="3683000" y="1308100"/>
            <a:ext cx="7315200" cy="4796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 indent="-2286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In 2014, severe drought conditions impacted the island.</a:t>
            </a:r>
          </a:p>
          <a:p>
            <a:pPr marL="228600" lvl="0" indent="-2286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Extremely severe in Southern parishes (the bread-basket region of Manchester and St Elizabeth).</a:t>
            </a:r>
          </a:p>
          <a:p>
            <a:pPr marL="228600" lvl="0" indent="-2286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Approximately, 16,398 farmers suffered losses.</a:t>
            </a:r>
          </a:p>
          <a:p>
            <a:pPr marL="228600" lvl="0" indent="-2286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Average farm household 4 - 5 persons.</a:t>
            </a:r>
          </a:p>
          <a:p>
            <a:pPr marL="228600" lvl="0" indent="-2286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Approximately,1,600 hectares, valued at just under $900M was lost or damaged due to drought and bush fires. </a:t>
            </a:r>
          </a:p>
          <a:p>
            <a:pPr marL="228600" lvl="0" indent="-2286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Shop keepers, processors, truckers experienced disruption in income.</a:t>
            </a:r>
          </a:p>
        </p:txBody>
      </p:sp>
    </p:spTree>
    <p:extLst>
      <p:ext uri="{BB962C8B-B14F-4D97-AF65-F5344CB8AC3E}">
        <p14:creationId xmlns:p14="http://schemas.microsoft.com/office/powerpoint/2010/main" val="17764114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43F67-9C70-4748-8C0C-3A7863422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81001"/>
            <a:ext cx="6191319" cy="603917"/>
          </a:xfrm>
        </p:spPr>
        <p:txBody>
          <a:bodyPr>
            <a:noAutofit/>
          </a:bodyPr>
          <a:lstStyle/>
          <a:p>
            <a:r>
              <a:rPr lang="en-US" sz="3200" b="1" dirty="0"/>
              <a:t>IMPACT OF hurricanes ON LIVELIHOODS IN THE AGRICULTURE SECTOR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371F2-DBA5-415A-82C8-651F587B85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0678" y="1745088"/>
            <a:ext cx="4736593" cy="4737099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In 2007, Hurricane Dean, Category 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Farming communities were most severely affected.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56, 537 food crop farmers and 7, 170 livestock farmers were negatively affected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J$23.8 Billion in damage and losses to the sector.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A767CD47-A77F-4265-8D9F-C8B4E2693DE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16" name="Picture Placeholder 15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608" r="5608"/>
          <a:stretch>
            <a:fillRect/>
          </a:stretch>
        </p:blipFill>
        <p:spPr/>
      </p:pic>
      <p:pic>
        <p:nvPicPr>
          <p:cNvPr id="13" name="Picture Placeholder 12"/>
          <p:cNvPicPr>
            <a:picLocks noGrp="1" noChangeAspect="1"/>
          </p:cNvPicPr>
          <p:nvPr>
            <p:ph type="pic" sz="quarter" idx="16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094" b="1009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23514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56B7E-1633-44AB-8584-82DF5B726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1400" y="292589"/>
            <a:ext cx="8353426" cy="920667"/>
          </a:xfrm>
        </p:spPr>
        <p:txBody>
          <a:bodyPr>
            <a:noAutofit/>
          </a:bodyPr>
          <a:lstStyle/>
          <a:p>
            <a:r>
              <a:rPr lang="en-US" sz="3200" b="1" dirty="0"/>
              <a:t>IMPACT OF hurricane DEAN ON LIVELIHOODS IN THE AGRICULTURE SECTOR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B90AB4-D228-4548-B072-7264982123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81400" y="1488570"/>
            <a:ext cx="3483864" cy="823912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chemeClr val="tx1"/>
                </a:solidFill>
              </a:rPr>
              <a:t>Banana Industry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0677C9-3E42-427F-93B8-5266929064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81400" y="2312289"/>
            <a:ext cx="7375652" cy="408846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dirty="0"/>
              <a:t>Livelihoods of over 3,000 persons were directly affected while 8,000 persons (shop keepers, truck operators, processors) were indirectly impacted.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810 growers/suppliers of the domestic and export markets affected.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2,358.7 hectares damaged (export and domestic sector).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Estimated J$525 million in damages.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8" name="Date Placeholder 27">
            <a:extLst>
              <a:ext uri="{FF2B5EF4-FFF2-40B4-BE49-F238E27FC236}">
                <a16:creationId xmlns:a16="http://schemas.microsoft.com/office/drawing/2014/main" id="{866D3255-1080-49E5-A8E5-588252691F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38F0BCD9-5A74-4615-9BC9-3C02A0D5A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202" r="3520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833772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56B7E-1633-44AB-8584-82DF5B726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7448" y="136525"/>
            <a:ext cx="8353426" cy="1325563"/>
          </a:xfrm>
        </p:spPr>
        <p:txBody>
          <a:bodyPr>
            <a:noAutofit/>
          </a:bodyPr>
          <a:lstStyle/>
          <a:p>
            <a:r>
              <a:rPr lang="en-US" sz="3200" b="1" dirty="0"/>
              <a:t>IMPACT OF hurricane DEAN ON LIVELIHOODS IN THE AGRICULTURE SECTOR </a:t>
            </a:r>
          </a:p>
        </p:txBody>
      </p:sp>
      <p:sp>
        <p:nvSpPr>
          <p:cNvPr id="28" name="Date Placeholder 27">
            <a:extLst>
              <a:ext uri="{FF2B5EF4-FFF2-40B4-BE49-F238E27FC236}">
                <a16:creationId xmlns:a16="http://schemas.microsoft.com/office/drawing/2014/main" id="{866D3255-1080-49E5-A8E5-588252691F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38F0BCD9-5A74-4615-9BC9-3C02A0D5A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326" r="33326"/>
          <a:stretch>
            <a:fillRect/>
          </a:stretch>
        </p:blipFill>
        <p:spPr/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5166" y="1503087"/>
            <a:ext cx="4151736" cy="4938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5122" y="1846654"/>
            <a:ext cx="7889552" cy="5011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3386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5F9DDEF8-5D32-4A49-B52A-68EB851BF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5074920"/>
            <a:ext cx="10515600" cy="603504"/>
          </a:xfrm>
        </p:spPr>
        <p:txBody>
          <a:bodyPr/>
          <a:lstStyle/>
          <a:p>
            <a:r>
              <a:rPr lang="en-US" dirty="0"/>
              <a:t>ADAPTATION &amp;Mitigation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616F3F-8675-4D22-9718-56ADFFECA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469376" y="4264223"/>
            <a:ext cx="3721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JM" sz="1400" dirty="0">
                <a:solidFill>
                  <a:schemeClr val="bg1"/>
                </a:solidFill>
              </a:rPr>
              <a:t>Photo credit: National Irrigation Commission</a:t>
            </a: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868" b="2186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24522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AE308-3076-43DB-B834-DA0B0AE19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72" y="60960"/>
            <a:ext cx="5303980" cy="632460"/>
          </a:xfrm>
        </p:spPr>
        <p:txBody>
          <a:bodyPr anchor="b">
            <a:normAutofit fontScale="90000"/>
          </a:bodyPr>
          <a:lstStyle/>
          <a:p>
            <a:r>
              <a:rPr lang="en-US" dirty="0"/>
              <a:t>PRESENTATION OUTLINE</a:t>
            </a:r>
          </a:p>
        </p:txBody>
      </p:sp>
      <p:sp>
        <p:nvSpPr>
          <p:cNvPr id="50" name="Slide Number Placeholder 49">
            <a:extLst>
              <a:ext uri="{FF2B5EF4-FFF2-40B4-BE49-F238E27FC236}">
                <a16:creationId xmlns:a16="http://schemas.microsoft.com/office/drawing/2014/main" id="{98B9A687-A26D-4845-9173-E163BFB84A0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782050" y="6512738"/>
            <a:ext cx="48958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JM" sz="1200" dirty="0">
                <a:solidFill>
                  <a:schemeClr val="bg1"/>
                </a:solidFill>
              </a:rPr>
              <a:t>Photo credit: Ministry of Agriculture &amp; Fisheries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9100" y="1469204"/>
            <a:ext cx="5496052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JM" sz="2400" dirty="0"/>
              <a:t>Jamaica’s Climate Context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JM" sz="24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/>
              <a:t>Climate Sensitive Sectors and Impacts</a:t>
            </a:r>
            <a:endParaRPr lang="en-JM" sz="2400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/>
              <a:t>Livelihoods in the Tourism Sector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/>
              <a:t>Livelihoods in the Agriculture Sector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/>
              <a:t>Adaptation and Mitigation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/>
              <a:t>Conclusion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2400" dirty="0"/>
          </a:p>
          <a:p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JM" dirty="0"/>
          </a:p>
        </p:txBody>
      </p:sp>
      <p:pic>
        <p:nvPicPr>
          <p:cNvPr id="17" name="Picture Placeholder 16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448" r="2044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86000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191A4-7839-4F63-B17C-7C366C594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8056" y="194553"/>
            <a:ext cx="8263944" cy="778755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/>
              <a:t>Adaptation to preserve Livelihoods in the Tourism  Sector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9BC54D-2FEA-452E-B2BC-353FB35885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81848" y="2019472"/>
            <a:ext cx="2514600" cy="82391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DIVERSITIFICATION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9011068-9D45-4CB8-BACE-D041A5E063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481848" y="3242800"/>
            <a:ext cx="2514600" cy="82391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TRAINING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96A2F30A-8EC7-451B-B224-5303F983C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sz="half" idx="2"/>
          </p:nvPr>
        </p:nvSpPr>
        <p:spPr>
          <a:xfrm>
            <a:off x="2783135" y="973308"/>
            <a:ext cx="8481765" cy="5617063"/>
          </a:xfrm>
        </p:spPr>
        <p:txBody>
          <a:bodyPr>
            <a:normAutofit/>
          </a:bodyPr>
          <a:lstStyle/>
          <a:p>
            <a:r>
              <a:rPr lang="en-JM" sz="2100" dirty="0"/>
              <a:t>Transition from </a:t>
            </a:r>
            <a:r>
              <a:rPr lang="en-JM" sz="2100" i="1" dirty="0"/>
              <a:t>Sun, Sand and Sea</a:t>
            </a:r>
          </a:p>
          <a:p>
            <a:pPr marL="0" indent="0">
              <a:buNone/>
            </a:pPr>
            <a:r>
              <a:rPr lang="en-US" sz="1800" b="1" dirty="0"/>
              <a:t>- </a:t>
            </a:r>
            <a:r>
              <a:rPr lang="en-US" sz="1800" dirty="0"/>
              <a:t>creates jobs, new opportunities and strengthens local economic</a:t>
            </a:r>
            <a:endParaRPr lang="en-JM" sz="1800" dirty="0"/>
          </a:p>
          <a:p>
            <a:pPr marL="0" indent="0">
              <a:buNone/>
            </a:pPr>
            <a:endParaRPr lang="en-JM" sz="2400" dirty="0"/>
          </a:p>
          <a:p>
            <a:pPr marL="0" indent="0">
              <a:buNone/>
            </a:pPr>
            <a:r>
              <a:rPr lang="en-JM" sz="2400" dirty="0"/>
              <a:t>Explore:</a:t>
            </a:r>
          </a:p>
          <a:p>
            <a:r>
              <a:rPr lang="en-JM" sz="1800" dirty="0"/>
              <a:t>Land-based eco-tourism</a:t>
            </a:r>
          </a:p>
          <a:p>
            <a:r>
              <a:rPr lang="en-JM" sz="1800" dirty="0"/>
              <a:t>Rural community tourism</a:t>
            </a:r>
          </a:p>
          <a:p>
            <a:r>
              <a:rPr lang="en-JM" sz="1800" dirty="0"/>
              <a:t>Cultural tourism</a:t>
            </a:r>
          </a:p>
          <a:p>
            <a:pPr lvl="1"/>
            <a:r>
              <a:rPr lang="en-JM" sz="1800" dirty="0"/>
              <a:t>Visual Arts &amp; entertainment</a:t>
            </a:r>
          </a:p>
          <a:p>
            <a:pPr lvl="1"/>
            <a:r>
              <a:rPr lang="en-JM" sz="1800" dirty="0"/>
              <a:t>Food</a:t>
            </a:r>
          </a:p>
          <a:p>
            <a:pPr lvl="1"/>
            <a:r>
              <a:rPr lang="en-JM" sz="1800" dirty="0"/>
              <a:t>History</a:t>
            </a:r>
          </a:p>
          <a:p>
            <a:pPr marL="0" indent="0">
              <a:buNone/>
            </a:pPr>
            <a:r>
              <a:rPr lang="en-JM" sz="2400" dirty="0"/>
              <a:t>Training:</a:t>
            </a:r>
          </a:p>
          <a:p>
            <a:r>
              <a:rPr lang="en-US" sz="1800" dirty="0"/>
              <a:t>Guides</a:t>
            </a:r>
          </a:p>
          <a:p>
            <a:r>
              <a:rPr lang="en-US" sz="1800" dirty="0"/>
              <a:t>Entrepreneurship</a:t>
            </a:r>
          </a:p>
          <a:p>
            <a:pPr marL="0" indent="0">
              <a:buNone/>
            </a:pPr>
            <a:endParaRPr lang="en-JM" sz="2400" dirty="0"/>
          </a:p>
          <a:p>
            <a:pPr marL="0" indent="0">
              <a:buNone/>
            </a:pPr>
            <a:endParaRPr lang="en-JM" sz="2400" dirty="0"/>
          </a:p>
          <a:p>
            <a:pPr marL="457200" lvl="1" indent="0">
              <a:buNone/>
            </a:pPr>
            <a:endParaRPr lang="en-JM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89" t="20874" r="389" b="1753"/>
          <a:stretch/>
        </p:blipFill>
        <p:spPr>
          <a:xfrm>
            <a:off x="0" y="1622737"/>
            <a:ext cx="2411982" cy="12553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539" y="0"/>
            <a:ext cx="2376151" cy="1584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53" y="2876244"/>
            <a:ext cx="2385275" cy="178895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299" r="10938"/>
          <a:stretch/>
        </p:blipFill>
        <p:spPr>
          <a:xfrm>
            <a:off x="0" y="4651818"/>
            <a:ext cx="2427340" cy="215230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0539" y="4456089"/>
            <a:ext cx="3611461" cy="2400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0620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191A4-7839-4F63-B17C-7C366C594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4365" y="-33660"/>
            <a:ext cx="9057635" cy="1325563"/>
          </a:xfrm>
        </p:spPr>
        <p:txBody>
          <a:bodyPr>
            <a:normAutofit/>
          </a:bodyPr>
          <a:lstStyle/>
          <a:p>
            <a:r>
              <a:rPr lang="en-US" sz="3200" b="1" dirty="0"/>
              <a:t>Adaptation  for the AGRICULTURE  Sector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9BC54D-2FEA-452E-B2BC-353FB35885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24640" y="1287057"/>
            <a:ext cx="2514600" cy="82391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Building Adaptive Capacity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9011068-9D45-4CB8-BACE-D041A5E063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34125" y="1291903"/>
            <a:ext cx="2514600" cy="82391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Restoration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C2ECAAA-1E9C-4845-8EA9-E11A76F081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34125" y="2142962"/>
            <a:ext cx="2514600" cy="383683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Restoration of degraded watershed through Integrated Land and Sustainable Landscape Management</a:t>
            </a:r>
          </a:p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713CD8F-89F8-49D5-BF4B-CB8909CA7CE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533885" y="1287057"/>
            <a:ext cx="2514600" cy="82391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Improving Data</a:t>
            </a:r>
          </a:p>
          <a:p>
            <a:pPr algn="ctr"/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857A1A1-FAD3-4DAA-B52D-2D1463656C3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9277350" y="2166620"/>
            <a:ext cx="2514600" cy="3832225"/>
          </a:xfrm>
        </p:spPr>
        <p:txBody>
          <a:bodyPr>
            <a:normAutofit/>
          </a:bodyPr>
          <a:lstStyle/>
          <a:p>
            <a:r>
              <a:rPr lang="en-US" dirty="0"/>
              <a:t>Installation of soil moisture probes</a:t>
            </a:r>
          </a:p>
          <a:p>
            <a:r>
              <a:rPr lang="en-US" dirty="0"/>
              <a:t>Automatic weather stations</a:t>
            </a:r>
          </a:p>
          <a:p>
            <a:r>
              <a:rPr lang="en-US" dirty="0"/>
              <a:t>Installation of  weather radar tower and </a:t>
            </a:r>
            <a:r>
              <a:rPr lang="en-US" dirty="0" err="1"/>
              <a:t>Droppler</a:t>
            </a:r>
            <a:r>
              <a:rPr lang="en-US" dirty="0"/>
              <a:t> Weather Radar</a:t>
            </a:r>
          </a:p>
          <a:p>
            <a:r>
              <a:rPr lang="en-US" dirty="0"/>
              <a:t>State of the Jamaica Climate Volumes I ,II, III</a:t>
            </a:r>
          </a:p>
          <a:p>
            <a:endParaRPr lang="en-US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96A2F30A-8EC7-451B-B224-5303F983C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4954" y="4114346"/>
            <a:ext cx="3712396" cy="2464922"/>
          </a:xfrm>
          <a:prstGeom prst="rect">
            <a:avLst/>
          </a:prstGeom>
        </p:spPr>
      </p:pic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9C2ECAAA-1E9C-4845-8EA9-E11A76F081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824640" y="2474662"/>
            <a:ext cx="2514600" cy="3279368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US" dirty="0"/>
              <a:t>1800 MICRO check dams</a:t>
            </a:r>
          </a:p>
          <a:p>
            <a:r>
              <a:rPr lang="en-US" dirty="0"/>
              <a:t>Aquaponics</a:t>
            </a:r>
          </a:p>
          <a:p>
            <a:r>
              <a:rPr lang="en-US" dirty="0"/>
              <a:t>Climate smart greenhouses</a:t>
            </a:r>
          </a:p>
          <a:p>
            <a:r>
              <a:rPr lang="en-US" dirty="0"/>
              <a:t>Procurement and distribution of  timber and fruit tree to restore denuded slopes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45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56B7E-1633-44AB-8584-82DF5B726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8756" y="0"/>
            <a:ext cx="5584902" cy="920667"/>
          </a:xfrm>
        </p:spPr>
        <p:txBody>
          <a:bodyPr>
            <a:normAutofit/>
          </a:bodyPr>
          <a:lstStyle/>
          <a:p>
            <a:r>
              <a:rPr lang="en-US" b="1" dirty="0"/>
              <a:t>Mitigation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B90AB4-D228-4548-B072-7264982123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92470" y="920667"/>
            <a:ext cx="6217474" cy="823912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chemeClr val="tx1"/>
                </a:solidFill>
              </a:rPr>
              <a:t>Updated Nationally Determined Contribution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0677C9-3E42-427F-93B8-5266929064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92470" y="1841334"/>
            <a:ext cx="7083218" cy="408846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25.4 % (unconditional) and 28.5 % (conditional upon international support)  by 2030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Equates to 1.8 MtCO2e to 2.0 MtCO2e, relative to 2005 baseline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Areas of focus – Energy ; Land use and Forestry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Adaptation Co-benefits cross cutting all sectors</a:t>
            </a:r>
          </a:p>
          <a:p>
            <a:pPr>
              <a:lnSpc>
                <a:spcPct val="100000"/>
              </a:lnSpc>
            </a:pPr>
            <a:endParaRPr lang="en-US" dirty="0"/>
          </a:p>
        </p:txBody>
      </p:sp>
      <p:sp>
        <p:nvSpPr>
          <p:cNvPr id="28" name="Date Placeholder 27">
            <a:extLst>
              <a:ext uri="{FF2B5EF4-FFF2-40B4-BE49-F238E27FC236}">
                <a16:creationId xmlns:a16="http://schemas.microsoft.com/office/drawing/2014/main" id="{866D3255-1080-49E5-A8E5-588252691F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38F0BCD9-5A74-4615-9BC9-3C02A0D5A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201" r="35201"/>
          <a:stretch>
            <a:fillRect/>
          </a:stretch>
        </p:blipFill>
        <p:spPr>
          <a:xfrm>
            <a:off x="-1" y="0"/>
            <a:ext cx="4384289" cy="6858000"/>
          </a:xfrm>
        </p:spPr>
      </p:pic>
    </p:spTree>
    <p:extLst>
      <p:ext uri="{BB962C8B-B14F-4D97-AF65-F5344CB8AC3E}">
        <p14:creationId xmlns:p14="http://schemas.microsoft.com/office/powerpoint/2010/main" val="10482915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56B7E-1633-44AB-8584-82DF5B726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8756" y="199697"/>
            <a:ext cx="5584902" cy="720970"/>
          </a:xfrm>
        </p:spPr>
        <p:txBody>
          <a:bodyPr>
            <a:normAutofit/>
          </a:bodyPr>
          <a:lstStyle/>
          <a:p>
            <a:r>
              <a:rPr lang="en-US" b="1" dirty="0"/>
              <a:t>CONCLUSION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0677C9-3E42-427F-93B8-5266929064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24505" y="1099213"/>
            <a:ext cx="6700544" cy="5257137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Primary economic sectors are climate sensitive.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Symbiotic relationship between economy and environment.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Agriculture and Tourism sectors are highly vulnerable to climate change.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Livelihoods have been negatively impacted by hydrometeorological events.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Multiple effect across the value chain and within households.</a:t>
            </a:r>
          </a:p>
          <a:p>
            <a:pPr>
              <a:lnSpc>
                <a:spcPct val="150000"/>
              </a:lnSpc>
            </a:pPr>
            <a:endParaRPr lang="en-US" sz="2000" dirty="0"/>
          </a:p>
          <a:p>
            <a:pPr>
              <a:lnSpc>
                <a:spcPct val="100000"/>
              </a:lnSpc>
            </a:pPr>
            <a:endParaRPr lang="en-US" dirty="0"/>
          </a:p>
        </p:txBody>
      </p:sp>
      <p:sp>
        <p:nvSpPr>
          <p:cNvPr id="28" name="Date Placeholder 27">
            <a:extLst>
              <a:ext uri="{FF2B5EF4-FFF2-40B4-BE49-F238E27FC236}">
                <a16:creationId xmlns:a16="http://schemas.microsoft.com/office/drawing/2014/main" id="{866D3255-1080-49E5-A8E5-588252691F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38F0BCD9-5A74-4615-9BC9-3C02A0D5A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87" r="28387"/>
          <a:stretch>
            <a:fillRect/>
          </a:stretch>
        </p:blipFill>
        <p:spPr>
          <a:xfrm>
            <a:off x="-24759" y="0"/>
            <a:ext cx="4446588" cy="6858000"/>
          </a:xfrm>
        </p:spPr>
      </p:pic>
    </p:spTree>
    <p:extLst>
      <p:ext uri="{BB962C8B-B14F-4D97-AF65-F5344CB8AC3E}">
        <p14:creationId xmlns:p14="http://schemas.microsoft.com/office/powerpoint/2010/main" val="41427957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AE308-3076-43DB-B834-DA0B0AE19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606040"/>
            <a:ext cx="3924300" cy="1325563"/>
          </a:xfrm>
        </p:spPr>
        <p:txBody>
          <a:bodyPr anchor="b">
            <a:normAutofit/>
          </a:bodyPr>
          <a:lstStyle/>
          <a:p>
            <a:r>
              <a:rPr lang="en-US" b="1" dirty="0"/>
              <a:t>THANK YOU!</a:t>
            </a:r>
          </a:p>
        </p:txBody>
      </p:sp>
      <p:sp>
        <p:nvSpPr>
          <p:cNvPr id="50" name="Slide Number Placeholder 49">
            <a:extLst>
              <a:ext uri="{FF2B5EF4-FFF2-40B4-BE49-F238E27FC236}">
                <a16:creationId xmlns:a16="http://schemas.microsoft.com/office/drawing/2014/main" id="{98B9A687-A26D-4845-9173-E163BFB84A0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332" r="20332"/>
          <a:stretch>
            <a:fillRect/>
          </a:stretch>
        </p:blipFill>
        <p:spPr/>
      </p:pic>
      <p:sp>
        <p:nvSpPr>
          <p:cNvPr id="10" name="TextBox 9"/>
          <p:cNvSpPr txBox="1"/>
          <p:nvPr/>
        </p:nvSpPr>
        <p:spPr>
          <a:xfrm>
            <a:off x="8782050" y="6512738"/>
            <a:ext cx="48958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JM" sz="1200" dirty="0">
                <a:solidFill>
                  <a:schemeClr val="bg1"/>
                </a:solidFill>
              </a:rPr>
              <a:t>Photo credit: Ministry of Agriculture &amp; Fisheries</a:t>
            </a:r>
          </a:p>
        </p:txBody>
      </p:sp>
    </p:spTree>
    <p:extLst>
      <p:ext uri="{BB962C8B-B14F-4D97-AF65-F5344CB8AC3E}">
        <p14:creationId xmlns:p14="http://schemas.microsoft.com/office/powerpoint/2010/main" val="3649841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43F67-9C70-4748-8C0C-3A7863422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67" y="3429000"/>
            <a:ext cx="5079744" cy="603917"/>
          </a:xfrm>
        </p:spPr>
        <p:txBody>
          <a:bodyPr>
            <a:normAutofit/>
          </a:bodyPr>
          <a:lstStyle/>
          <a:p>
            <a:r>
              <a:rPr lang="en-US" sz="2400" b="1" dirty="0"/>
              <a:t>Sensitivity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371F2-DBA5-415A-82C8-651F587B85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7106" y="984916"/>
            <a:ext cx="5131512" cy="573655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Geographic location – Atlantic Hurricane Belt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Topography – Hilly interior, narrow coastal plain, extensive coastline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Key economic activities – Agriculture &amp; Fisheries, and Tourism - are dependent on </a:t>
            </a:r>
            <a:r>
              <a:rPr lang="en-US" sz="2000" dirty="0" err="1"/>
              <a:t>favourable</a:t>
            </a:r>
            <a:r>
              <a:rPr lang="en-US" sz="2000" dirty="0"/>
              <a:t> climatic conditions and natural resources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Water resource recharge are dependent on rainfall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Agriculture is predominantly rainfed and practiced in open fields</a:t>
            </a:r>
          </a:p>
          <a:p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A767CD47-A77F-4265-8D9F-C8B4E2693DE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2064" y="0"/>
            <a:ext cx="4059936" cy="6858000"/>
          </a:xfrm>
        </p:spPr>
      </p:pic>
      <p:pic>
        <p:nvPicPr>
          <p:cNvPr id="14" name="Picture Placeholder 13"/>
          <p:cNvPicPr>
            <a:picLocks noGrp="1" noChangeAspect="1"/>
          </p:cNvPicPr>
          <p:nvPr>
            <p:ph type="pic" sz="quarter" idx="16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6017" y="1971998"/>
            <a:ext cx="3859193" cy="26614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71392B1-1305-492D-A2FF-8BEB038F351A}"/>
              </a:ext>
            </a:extLst>
          </p:cNvPr>
          <p:cNvSpPr txBox="1">
            <a:spLocks/>
          </p:cNvSpPr>
          <p:nvPr/>
        </p:nvSpPr>
        <p:spPr>
          <a:xfrm>
            <a:off x="257310" y="1137004"/>
            <a:ext cx="4940300" cy="5065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cap="all" spc="3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/>
              <a:t>Vulnerability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71392B1-1305-492D-A2FF-8BEB038F351A}"/>
              </a:ext>
            </a:extLst>
          </p:cNvPr>
          <p:cNvSpPr txBox="1">
            <a:spLocks/>
          </p:cNvSpPr>
          <p:nvPr/>
        </p:nvSpPr>
        <p:spPr>
          <a:xfrm>
            <a:off x="207203" y="204647"/>
            <a:ext cx="6912788" cy="6039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cap="all" spc="3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/>
              <a:t>Jamaica’s Climate Context</a:t>
            </a:r>
          </a:p>
        </p:txBody>
      </p:sp>
    </p:spTree>
    <p:extLst>
      <p:ext uri="{BB962C8B-B14F-4D97-AF65-F5344CB8AC3E}">
        <p14:creationId xmlns:p14="http://schemas.microsoft.com/office/powerpoint/2010/main" val="3759243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1EF7656-A78E-4065-BA35-82DF8A5D1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4512" y="886828"/>
            <a:ext cx="6930190" cy="567782"/>
          </a:xfrm>
        </p:spPr>
        <p:txBody>
          <a:bodyPr anchor="b">
            <a:noAutofit/>
          </a:bodyPr>
          <a:lstStyle/>
          <a:p>
            <a:r>
              <a:rPr lang="en-US" sz="2400" b="1" dirty="0">
                <a:latin typeface="+mj-lt"/>
              </a:rPr>
              <a:t>Projections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7807CD3-B422-4F83-9719-CB326AC822E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84022" y="1517712"/>
            <a:ext cx="6564923" cy="5203763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Hotter temperatures </a:t>
            </a:r>
            <a:r>
              <a:rPr lang="en-US" sz="2000" dirty="0">
                <a:solidFill>
                  <a:schemeClr val="tx1"/>
                </a:solidFill>
              </a:rPr>
              <a:t>-Temperature increases of </a:t>
            </a:r>
            <a:r>
              <a:rPr lang="en-US" sz="2000" b="1" dirty="0">
                <a:solidFill>
                  <a:schemeClr val="tx1"/>
                </a:solidFill>
              </a:rPr>
              <a:t>0.65° - 0.84°C </a:t>
            </a:r>
            <a:r>
              <a:rPr lang="en-US" sz="2000" dirty="0">
                <a:solidFill>
                  <a:schemeClr val="tx1"/>
                </a:solidFill>
              </a:rPr>
              <a:t>by the </a:t>
            </a:r>
            <a:r>
              <a:rPr lang="en-US" sz="2000" b="1" dirty="0">
                <a:solidFill>
                  <a:schemeClr val="tx1"/>
                </a:solidFill>
              </a:rPr>
              <a:t>2030s; 0.86-1.10 °C</a:t>
            </a:r>
            <a:r>
              <a:rPr lang="en-US" sz="2000" dirty="0">
                <a:solidFill>
                  <a:schemeClr val="tx1"/>
                </a:solidFill>
              </a:rPr>
              <a:t> by the </a:t>
            </a:r>
            <a:r>
              <a:rPr lang="en-US" sz="2000" b="1" dirty="0">
                <a:solidFill>
                  <a:schemeClr val="tx1"/>
                </a:solidFill>
              </a:rPr>
              <a:t>2050s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b="1" dirty="0">
                <a:solidFill>
                  <a:schemeClr val="tx1"/>
                </a:solidFill>
              </a:rPr>
              <a:t>0.82°-3.09°C </a:t>
            </a:r>
            <a:r>
              <a:rPr lang="en-US" sz="2000" dirty="0">
                <a:solidFill>
                  <a:schemeClr val="tx1"/>
                </a:solidFill>
              </a:rPr>
              <a:t>for </a:t>
            </a:r>
            <a:r>
              <a:rPr lang="en-US" sz="2000" b="1" dirty="0">
                <a:solidFill>
                  <a:schemeClr val="tx1"/>
                </a:solidFill>
              </a:rPr>
              <a:t>2081-2100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Drier Conditions</a:t>
            </a:r>
          </a:p>
          <a:p>
            <a:pPr marL="8001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Decrease in rainfall. The south and east showing greater decreases than the north and west</a:t>
            </a:r>
          </a:p>
          <a:p>
            <a:pPr marL="8001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Up to </a:t>
            </a:r>
            <a:r>
              <a:rPr lang="en-US" sz="2000" b="1" dirty="0">
                <a:solidFill>
                  <a:schemeClr val="tx1"/>
                </a:solidFill>
              </a:rPr>
              <a:t>4% </a:t>
            </a:r>
            <a:r>
              <a:rPr lang="en-US" sz="2000" dirty="0">
                <a:solidFill>
                  <a:schemeClr val="tx1"/>
                </a:solidFill>
              </a:rPr>
              <a:t>direr  by </a:t>
            </a:r>
            <a:r>
              <a:rPr lang="en-US" sz="2000" b="1" dirty="0">
                <a:solidFill>
                  <a:schemeClr val="tx1"/>
                </a:solidFill>
              </a:rPr>
              <a:t>2030s</a:t>
            </a:r>
            <a:r>
              <a:rPr lang="en-US" sz="2000" dirty="0">
                <a:solidFill>
                  <a:schemeClr val="tx1"/>
                </a:solidFill>
              </a:rPr>
              <a:t>, up to </a:t>
            </a:r>
            <a:r>
              <a:rPr lang="en-US" sz="2000" b="1" dirty="0">
                <a:solidFill>
                  <a:schemeClr val="tx1"/>
                </a:solidFill>
              </a:rPr>
              <a:t>9%  </a:t>
            </a:r>
            <a:r>
              <a:rPr lang="en-US" sz="2000" dirty="0">
                <a:solidFill>
                  <a:schemeClr val="tx1"/>
                </a:solidFill>
              </a:rPr>
              <a:t>drier by </a:t>
            </a:r>
            <a:r>
              <a:rPr lang="en-US" sz="2000" b="1" dirty="0">
                <a:solidFill>
                  <a:schemeClr val="tx1"/>
                </a:solidFill>
              </a:rPr>
              <a:t>2050s</a:t>
            </a:r>
            <a:r>
              <a:rPr lang="en-US" sz="2000" dirty="0">
                <a:solidFill>
                  <a:schemeClr val="tx1"/>
                </a:solidFill>
              </a:rPr>
              <a:t>, up to </a:t>
            </a:r>
            <a:r>
              <a:rPr lang="en-US" sz="2000" b="1" dirty="0">
                <a:solidFill>
                  <a:schemeClr val="tx1"/>
                </a:solidFill>
              </a:rPr>
              <a:t>21% </a:t>
            </a:r>
            <a:r>
              <a:rPr lang="en-US" sz="2000" dirty="0">
                <a:solidFill>
                  <a:schemeClr val="tx1"/>
                </a:solidFill>
              </a:rPr>
              <a:t>drier by </a:t>
            </a:r>
            <a:r>
              <a:rPr lang="en-US" sz="2000" b="1" dirty="0">
                <a:solidFill>
                  <a:schemeClr val="tx1"/>
                </a:solidFill>
              </a:rPr>
              <a:t>EOC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Sea-level rise </a:t>
            </a:r>
            <a:r>
              <a:rPr lang="en-US" sz="2000" dirty="0">
                <a:solidFill>
                  <a:schemeClr val="tx1"/>
                </a:solidFill>
              </a:rPr>
              <a:t>– </a:t>
            </a:r>
            <a:r>
              <a:rPr lang="en-US" sz="2000" b="1" dirty="0">
                <a:solidFill>
                  <a:schemeClr val="tx1"/>
                </a:solidFill>
              </a:rPr>
              <a:t>0.58 – 8.87m </a:t>
            </a:r>
            <a:r>
              <a:rPr lang="en-US" sz="2000" dirty="0">
                <a:solidFill>
                  <a:schemeClr val="tx1"/>
                </a:solidFill>
              </a:rPr>
              <a:t>by </a:t>
            </a:r>
            <a:r>
              <a:rPr lang="en-US" sz="2000" b="1" dirty="0">
                <a:solidFill>
                  <a:schemeClr val="tx1"/>
                </a:solidFill>
              </a:rPr>
              <a:t>EOC</a:t>
            </a:r>
            <a:endParaRPr lang="en-US" sz="2000" dirty="0">
              <a:solidFill>
                <a:schemeClr val="tx1"/>
              </a:solidFill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More intense storms </a:t>
            </a:r>
            <a:r>
              <a:rPr lang="en-US" sz="2000" dirty="0">
                <a:solidFill>
                  <a:schemeClr val="tx1"/>
                </a:solidFill>
              </a:rPr>
              <a:t>– higher rainfall rates, increased wind speeds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Increase in the number of intense storms </a:t>
            </a:r>
            <a:r>
              <a:rPr lang="en-US" sz="2000" dirty="0">
                <a:solidFill>
                  <a:schemeClr val="tx1"/>
                </a:solidFill>
              </a:rPr>
              <a:t>(Cat. 4 and 5)</a:t>
            </a:r>
          </a:p>
        </p:txBody>
      </p:sp>
      <p:sp>
        <p:nvSpPr>
          <p:cNvPr id="49" name="Date Placeholder 48">
            <a:extLst>
              <a:ext uri="{FF2B5EF4-FFF2-40B4-BE49-F238E27FC236}">
                <a16:creationId xmlns:a16="http://schemas.microsoft.com/office/drawing/2014/main" id="{24BF52CC-EC79-4681-9DB6-52E0532E1EAB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841248" y="6356350"/>
            <a:ext cx="1828800" cy="365125"/>
          </a:xfrm>
        </p:spPr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1" name="Slide Number Placeholder 50">
            <a:extLst>
              <a:ext uri="{FF2B5EF4-FFF2-40B4-BE49-F238E27FC236}">
                <a16:creationId xmlns:a16="http://schemas.microsoft.com/office/drawing/2014/main" id="{2A0EFA49-135C-4F01-A453-F4355A528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37031" y="6356350"/>
            <a:ext cx="1828800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101389" cy="6858000"/>
          </a:xfr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71392B1-1305-492D-A2FF-8BEB038F351A}"/>
              </a:ext>
            </a:extLst>
          </p:cNvPr>
          <p:cNvSpPr txBox="1">
            <a:spLocks/>
          </p:cNvSpPr>
          <p:nvPr/>
        </p:nvSpPr>
        <p:spPr>
          <a:xfrm>
            <a:off x="5174512" y="145782"/>
            <a:ext cx="6191319" cy="6039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cap="all" spc="3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/>
              <a:t>Jamaica’s Climate Context</a:t>
            </a:r>
          </a:p>
        </p:txBody>
      </p:sp>
    </p:spTree>
    <p:extLst>
      <p:ext uri="{BB962C8B-B14F-4D97-AF65-F5344CB8AC3E}">
        <p14:creationId xmlns:p14="http://schemas.microsoft.com/office/powerpoint/2010/main" val="3829717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86B6D-F851-46AA-973F-BA1BAB95C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675" y="-76200"/>
            <a:ext cx="10972800" cy="1325563"/>
          </a:xfrm>
        </p:spPr>
        <p:txBody>
          <a:bodyPr/>
          <a:lstStyle/>
          <a:p>
            <a:pPr algn="ctr"/>
            <a:r>
              <a:rPr lang="en-US" b="1" dirty="0"/>
              <a:t>Impact of Extreme Climate Events on the Economy (1999- 2021)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80A063-B4FC-4841-94C3-1F8758477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589834F0-081A-492F-87D9-D6BD6DFD64D3}"/>
              </a:ext>
            </a:extLst>
          </p:cNvPr>
          <p:cNvGraphicFramePr>
            <a:graphicFrameLocks noGrp="1"/>
          </p:cNvGraphicFramePr>
          <p:nvPr>
            <p:ph sz="quarter" idx="13"/>
            <p:extLst/>
          </p:nvPr>
        </p:nvGraphicFramePr>
        <p:xfrm>
          <a:off x="708054" y="1249363"/>
          <a:ext cx="5052666" cy="4741687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1684222">
                  <a:extLst>
                    <a:ext uri="{9D8B030D-6E8A-4147-A177-3AD203B41FA5}">
                      <a16:colId xmlns:a16="http://schemas.microsoft.com/office/drawing/2014/main" val="1689330750"/>
                    </a:ext>
                  </a:extLst>
                </a:gridCol>
                <a:gridCol w="1684222">
                  <a:extLst>
                    <a:ext uri="{9D8B030D-6E8A-4147-A177-3AD203B41FA5}">
                      <a16:colId xmlns:a16="http://schemas.microsoft.com/office/drawing/2014/main" val="2660631934"/>
                    </a:ext>
                  </a:extLst>
                </a:gridCol>
                <a:gridCol w="1684222">
                  <a:extLst>
                    <a:ext uri="{9D8B030D-6E8A-4147-A177-3AD203B41FA5}">
                      <a16:colId xmlns:a16="http://schemas.microsoft.com/office/drawing/2014/main" val="3909717689"/>
                    </a:ext>
                  </a:extLst>
                </a:gridCol>
              </a:tblGrid>
              <a:tr h="3370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Event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Year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Cost ($J Billion)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9928716"/>
                  </a:ext>
                </a:extLst>
              </a:tr>
              <a:tr h="363136">
                <a:tc>
                  <a:txBody>
                    <a:bodyPr/>
                    <a:lstStyle/>
                    <a:p>
                      <a:pPr algn="l" fontAlgn="b"/>
                      <a:r>
                        <a:rPr lang="en-JM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Drought</a:t>
                      </a:r>
                    </a:p>
                  </a:txBody>
                  <a:tcPr marL="9525" marR="9525" marT="9525" marB="0"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JM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1999/2000</a:t>
                      </a:r>
                    </a:p>
                  </a:txBody>
                  <a:tcPr marL="9525" marR="9525" marT="9525" marB="0"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JM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0.73</a:t>
                      </a:r>
                    </a:p>
                  </a:txBody>
                  <a:tcPr marL="9525" marR="9525" marT="9525" marB="0"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760208656"/>
                  </a:ext>
                </a:extLst>
              </a:tr>
              <a:tr h="363136">
                <a:tc>
                  <a:txBody>
                    <a:bodyPr/>
                    <a:lstStyle/>
                    <a:p>
                      <a:pPr algn="l" fontAlgn="b"/>
                      <a:r>
                        <a:rPr lang="en-JM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Hurricane Michelle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JM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JM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34243071"/>
                  </a:ext>
                </a:extLst>
              </a:tr>
              <a:tr h="499846">
                <a:tc>
                  <a:txBody>
                    <a:bodyPr/>
                    <a:lstStyle/>
                    <a:p>
                      <a:pPr algn="l" fontAlgn="b"/>
                      <a:r>
                        <a:rPr lang="en-JM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May/June Flood Rains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JM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JM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91099654"/>
                  </a:ext>
                </a:extLst>
              </a:tr>
              <a:tr h="363136">
                <a:tc>
                  <a:txBody>
                    <a:bodyPr/>
                    <a:lstStyle/>
                    <a:p>
                      <a:pPr algn="l" fontAlgn="b"/>
                      <a:r>
                        <a:rPr lang="en-JM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Hurricane Charley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JM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JM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33785965"/>
                  </a:ext>
                </a:extLst>
              </a:tr>
              <a:tr h="363136">
                <a:tc>
                  <a:txBody>
                    <a:bodyPr/>
                    <a:lstStyle/>
                    <a:p>
                      <a:pPr algn="l" fontAlgn="b"/>
                      <a:r>
                        <a:rPr lang="en-JM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Hurricane Ivan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JM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JM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91617380"/>
                  </a:ext>
                </a:extLst>
              </a:tr>
              <a:tr h="499846">
                <a:tc>
                  <a:txBody>
                    <a:bodyPr/>
                    <a:lstStyle/>
                    <a:p>
                      <a:pPr algn="l" fontAlgn="b"/>
                      <a:r>
                        <a:rPr lang="en-JM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Hurricanes Dennis &amp; Emily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JM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JM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18566291"/>
                  </a:ext>
                </a:extLst>
              </a:tr>
              <a:tr h="363136">
                <a:tc>
                  <a:txBody>
                    <a:bodyPr/>
                    <a:lstStyle/>
                    <a:p>
                      <a:pPr algn="l" fontAlgn="b"/>
                      <a:r>
                        <a:rPr lang="en-JM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Hurricane Wilma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JM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JM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16065851"/>
                  </a:ext>
                </a:extLst>
              </a:tr>
              <a:tr h="363136">
                <a:tc>
                  <a:txBody>
                    <a:bodyPr/>
                    <a:lstStyle/>
                    <a:p>
                      <a:pPr algn="l" fontAlgn="b"/>
                      <a:r>
                        <a:rPr lang="en-JM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Drought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JM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JM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83500245"/>
                  </a:ext>
                </a:extLst>
              </a:tr>
              <a:tr h="363136">
                <a:tc>
                  <a:txBody>
                    <a:bodyPr/>
                    <a:lstStyle/>
                    <a:p>
                      <a:pPr algn="l" fontAlgn="b"/>
                      <a:r>
                        <a:rPr lang="en-JM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Hurricane Dean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JM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JM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44606961"/>
                  </a:ext>
                </a:extLst>
              </a:tr>
              <a:tr h="499846">
                <a:tc>
                  <a:txBody>
                    <a:bodyPr/>
                    <a:lstStyle/>
                    <a:p>
                      <a:pPr algn="l" fontAlgn="b"/>
                      <a:r>
                        <a:rPr lang="en-JM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Tropical Storm Gustav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JM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JM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57148099"/>
                  </a:ext>
                </a:extLst>
              </a:tr>
              <a:tr h="363136">
                <a:tc>
                  <a:txBody>
                    <a:bodyPr/>
                    <a:lstStyle/>
                    <a:p>
                      <a:pPr algn="l" fontAlgn="b"/>
                      <a:r>
                        <a:rPr lang="en-JM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Drought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JM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JM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5808797"/>
                  </a:ext>
                </a:extLst>
              </a:tr>
            </a:tbl>
          </a:graphicData>
        </a:graphic>
      </p:graphicFrame>
      <p:graphicFrame>
        <p:nvGraphicFramePr>
          <p:cNvPr id="9" name="Table 4">
            <a:extLst>
              <a:ext uri="{FF2B5EF4-FFF2-40B4-BE49-F238E27FC236}">
                <a16:creationId xmlns:a16="http://schemas.microsoft.com/office/drawing/2014/main" id="{589834F0-081A-492F-87D9-D6BD6DFD64D3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079957" y="1253331"/>
          <a:ext cx="4996665" cy="355464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1628221">
                  <a:extLst>
                    <a:ext uri="{9D8B030D-6E8A-4147-A177-3AD203B41FA5}">
                      <a16:colId xmlns:a16="http://schemas.microsoft.com/office/drawing/2014/main" val="1689330750"/>
                    </a:ext>
                  </a:extLst>
                </a:gridCol>
                <a:gridCol w="1684222">
                  <a:extLst>
                    <a:ext uri="{9D8B030D-6E8A-4147-A177-3AD203B41FA5}">
                      <a16:colId xmlns:a16="http://schemas.microsoft.com/office/drawing/2014/main" val="2660631934"/>
                    </a:ext>
                  </a:extLst>
                </a:gridCol>
                <a:gridCol w="1684222">
                  <a:extLst>
                    <a:ext uri="{9D8B030D-6E8A-4147-A177-3AD203B41FA5}">
                      <a16:colId xmlns:a16="http://schemas.microsoft.com/office/drawing/2014/main" val="3909717689"/>
                    </a:ext>
                  </a:extLst>
                </a:gridCol>
              </a:tblGrid>
              <a:tr h="3370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Event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Year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Cost ($J Billion)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9928716"/>
                  </a:ext>
                </a:extLst>
              </a:tr>
              <a:tr h="363136">
                <a:tc>
                  <a:txBody>
                    <a:bodyPr/>
                    <a:lstStyle/>
                    <a:p>
                      <a:pPr algn="l" fontAlgn="b"/>
                      <a:r>
                        <a:rPr lang="en-JM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Tropical Storm Nicole</a:t>
                      </a:r>
                    </a:p>
                  </a:txBody>
                  <a:tcPr marL="9525" marR="9525" marT="9525" marB="0"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JM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2010</a:t>
                      </a:r>
                    </a:p>
                  </a:txBody>
                  <a:tcPr marL="9525" marR="9525" marT="9525" marB="0"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JM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20.6</a:t>
                      </a:r>
                    </a:p>
                  </a:txBody>
                  <a:tcPr marL="9525" marR="9525" marT="9525" marB="0"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760208656"/>
                  </a:ext>
                </a:extLst>
              </a:tr>
              <a:tr h="363136">
                <a:tc>
                  <a:txBody>
                    <a:bodyPr/>
                    <a:lstStyle/>
                    <a:p>
                      <a:pPr algn="l" fontAlgn="b"/>
                      <a:r>
                        <a:rPr lang="en-JM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Hurricane Sandy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JM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JM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34243071"/>
                  </a:ext>
                </a:extLst>
              </a:tr>
              <a:tr h="499846">
                <a:tc>
                  <a:txBody>
                    <a:bodyPr/>
                    <a:lstStyle/>
                    <a:p>
                      <a:pPr algn="l" fontAlgn="b"/>
                      <a:r>
                        <a:rPr lang="en-JM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Drought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JM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JM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91099654"/>
                  </a:ext>
                </a:extLst>
              </a:tr>
              <a:tr h="36313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March to June Flood Rains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JM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JM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33785965"/>
                  </a:ext>
                </a:extLst>
              </a:tr>
              <a:tr h="36313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Tropical Storms Zeta and Eta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JM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JM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91617380"/>
                  </a:ext>
                </a:extLst>
              </a:tr>
              <a:tr h="499846">
                <a:tc>
                  <a:txBody>
                    <a:bodyPr/>
                    <a:lstStyle/>
                    <a:p>
                      <a:pPr algn="l" fontAlgn="b"/>
                      <a:r>
                        <a:rPr lang="en-JM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Tropical Storm Elsa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JM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JM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18566291"/>
                  </a:ext>
                </a:extLst>
              </a:tr>
              <a:tr h="363136">
                <a:tc>
                  <a:txBody>
                    <a:bodyPr/>
                    <a:lstStyle/>
                    <a:p>
                      <a:pPr algn="l" fontAlgn="b"/>
                      <a:r>
                        <a:rPr lang="en-JM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JM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JM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130.485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16065851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079957" y="4856097"/>
            <a:ext cx="41303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Source: </a:t>
            </a:r>
            <a:r>
              <a:rPr lang="en-US" sz="1400" dirty="0" err="1"/>
              <a:t>DaLA</a:t>
            </a:r>
            <a:r>
              <a:rPr lang="en-US" sz="1400" dirty="0"/>
              <a:t> Reports (Planning Institute of Jamaica) &amp; Ministry of Industry, Commerce Agriculture and Fisheries</a:t>
            </a:r>
          </a:p>
        </p:txBody>
      </p:sp>
    </p:spTree>
    <p:extLst>
      <p:ext uri="{BB962C8B-B14F-4D97-AF65-F5344CB8AC3E}">
        <p14:creationId xmlns:p14="http://schemas.microsoft.com/office/powerpoint/2010/main" val="4058180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3047E-FBFD-4F79-BCA5-10E69740F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885" y="136524"/>
            <a:ext cx="10972800" cy="688675"/>
          </a:xfrm>
        </p:spPr>
        <p:txBody>
          <a:bodyPr>
            <a:normAutofit/>
          </a:bodyPr>
          <a:lstStyle/>
          <a:p>
            <a:r>
              <a:rPr lang="en-US" sz="3200" b="1" dirty="0"/>
              <a:t>National Development – lives &amp; Livelihoods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893052-D642-44DC-9A5A-95FA3BEFA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3433313" y="721217"/>
            <a:ext cx="8582605" cy="6000258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100" b="1" dirty="0"/>
              <a:t>Vision 2030 Jamaica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3100" b="1" dirty="0"/>
              <a:t>Sustainable Prosperity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GOAL 3 -  Jamaica’s economy is prosperous 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National Outcomes</a:t>
            </a:r>
          </a:p>
          <a:p>
            <a:pPr lvl="2">
              <a:lnSpc>
                <a:spcPct val="150000"/>
              </a:lnSpc>
            </a:pPr>
            <a:r>
              <a:rPr lang="en-US" dirty="0"/>
              <a:t>A Stable macro economy</a:t>
            </a:r>
          </a:p>
          <a:p>
            <a:pPr lvl="2">
              <a:lnSpc>
                <a:spcPct val="150000"/>
              </a:lnSpc>
            </a:pPr>
            <a:r>
              <a:rPr lang="en-US" dirty="0"/>
              <a:t>An enabling business environment</a:t>
            </a:r>
          </a:p>
          <a:p>
            <a:pPr lvl="2">
              <a:lnSpc>
                <a:spcPct val="150000"/>
              </a:lnSpc>
            </a:pPr>
            <a:r>
              <a:rPr lang="en-US" dirty="0"/>
              <a:t>Internationally competitive Industry structures</a:t>
            </a:r>
          </a:p>
          <a:p>
            <a:pPr marL="914400" lvl="2" indent="0">
              <a:lnSpc>
                <a:spcPct val="150000"/>
              </a:lnSpc>
              <a:buNone/>
            </a:pPr>
            <a:endParaRPr lang="en-JM" dirty="0"/>
          </a:p>
          <a:p>
            <a:pPr marL="457200" lvl="1" indent="0" algn="ctr">
              <a:lnSpc>
                <a:spcPct val="150000"/>
              </a:lnSpc>
              <a:buNone/>
            </a:pPr>
            <a:r>
              <a:rPr lang="en-US" sz="3100" b="1" dirty="0"/>
              <a:t>Climate change is an immense risk that can threaten national development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GOAL 4 -  “Jamaica has a healthy natural environment”</a:t>
            </a:r>
          </a:p>
          <a:p>
            <a:pPr lvl="2">
              <a:lnSpc>
                <a:spcPct val="150000"/>
              </a:lnSpc>
            </a:pPr>
            <a:r>
              <a:rPr lang="en-US" dirty="0"/>
              <a:t>National Outcomes:</a:t>
            </a:r>
          </a:p>
          <a:p>
            <a:pPr lvl="3">
              <a:lnSpc>
                <a:spcPct val="150000"/>
              </a:lnSpc>
            </a:pPr>
            <a:r>
              <a:rPr lang="en-US" dirty="0"/>
              <a:t>Sustainable management and use of environmental and natural resources</a:t>
            </a:r>
          </a:p>
          <a:p>
            <a:pPr lvl="3">
              <a:lnSpc>
                <a:spcPct val="150000"/>
              </a:lnSpc>
            </a:pPr>
            <a:r>
              <a:rPr lang="en-US" dirty="0"/>
              <a:t>Hazard risk reduction and adaptation to climate change</a:t>
            </a:r>
          </a:p>
          <a:p>
            <a:pPr lvl="3">
              <a:lnSpc>
                <a:spcPct val="150000"/>
              </a:lnSpc>
            </a:pPr>
            <a:r>
              <a:rPr lang="en-US" dirty="0"/>
              <a:t>Sustainable urban and rural development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082" y="1874037"/>
            <a:ext cx="3675074" cy="310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0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88C46-D0BC-4307-AE55-7601A139E7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1248" y="1789113"/>
            <a:ext cx="2552700" cy="269691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27" name="Footer Placeholder 26">
            <a:extLst>
              <a:ext uri="{FF2B5EF4-FFF2-40B4-BE49-F238E27FC236}">
                <a16:creationId xmlns:a16="http://schemas.microsoft.com/office/drawing/2014/main" id="{8672DD3E-2D32-4972-8EF6-8778B7807D1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016A27EB-BF96-4963-93AA-A9B409137B3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38" b="971"/>
          <a:stretch/>
        </p:blipFill>
        <p:spPr>
          <a:xfrm>
            <a:off x="1295400" y="139700"/>
            <a:ext cx="9855200" cy="671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3386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5F9DDEF8-5D32-4A49-B52A-68EB851BF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5074920"/>
            <a:ext cx="10515600" cy="603504"/>
          </a:xfrm>
        </p:spPr>
        <p:txBody>
          <a:bodyPr/>
          <a:lstStyle/>
          <a:p>
            <a:r>
              <a:rPr lang="en-US" dirty="0"/>
              <a:t>LIVELIHOODS IN THE TOURISM SECTOR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616F3F-8675-4D22-9718-56ADFFECA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874" b="2187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19495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1EF7656-A78E-4065-BA35-82DF8A5D1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7576" y="136525"/>
            <a:ext cx="5624421" cy="1014181"/>
          </a:xfrm>
        </p:spPr>
        <p:txBody>
          <a:bodyPr anchor="b">
            <a:normAutofit/>
          </a:bodyPr>
          <a:lstStyle/>
          <a:p>
            <a:r>
              <a:rPr lang="en-US" sz="3200" b="1" dirty="0">
                <a:latin typeface="+mj-lt"/>
              </a:rPr>
              <a:t>tourism and livelihoods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7807CD3-B422-4F83-9719-CB326AC822E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670016" y="1892299"/>
            <a:ext cx="5889379" cy="4318719"/>
          </a:xfrm>
        </p:spPr>
        <p:txBody>
          <a:bodyPr>
            <a:normAutofit fontScale="77500" lnSpcReduction="20000"/>
          </a:bodyPr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Economy- </a:t>
            </a:r>
            <a:r>
              <a:rPr lang="en-JM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Avenir Next LT Pro Light"/>
              </a:rPr>
              <a:t>Contributing 4.2 per cent of Gross Domestic Product (PIOJ, 2021).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Foreign exchange -  US$2,095.1 million (PIOJ, 2021).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Employment– average annual employment accounts for 7.8 % of the </a:t>
            </a:r>
            <a:r>
              <a:rPr lang="en-US" sz="2800" dirty="0" err="1">
                <a:solidFill>
                  <a:schemeClr val="tx1"/>
                </a:solidFill>
                <a:latin typeface="+mn-lt"/>
              </a:rPr>
              <a:t>labour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 force</a:t>
            </a:r>
          </a:p>
          <a:p>
            <a:pPr>
              <a:lnSpc>
                <a:spcPct val="100000"/>
              </a:lnSpc>
            </a:pPr>
            <a:endParaRPr lang="en-US" sz="2800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Linkages with Agriculture sector for fresh produce</a:t>
            </a:r>
          </a:p>
        </p:txBody>
      </p:sp>
      <p:sp>
        <p:nvSpPr>
          <p:cNvPr id="49" name="Date Placeholder 48">
            <a:extLst>
              <a:ext uri="{FF2B5EF4-FFF2-40B4-BE49-F238E27FC236}">
                <a16:creationId xmlns:a16="http://schemas.microsoft.com/office/drawing/2014/main" id="{24BF52CC-EC79-4681-9DB6-52E0532E1EAB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841248" y="6356350"/>
            <a:ext cx="1828800" cy="365125"/>
          </a:xfrm>
        </p:spPr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1" name="Slide Number Placeholder 50">
            <a:extLst>
              <a:ext uri="{FF2B5EF4-FFF2-40B4-BE49-F238E27FC236}">
                <a16:creationId xmlns:a16="http://schemas.microsoft.com/office/drawing/2014/main" id="{2A0EFA49-135C-4F01-A453-F4355A528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37031" y="6356350"/>
            <a:ext cx="1828800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0395127F-0DFE-4B04-AEAC-ADE0D985C96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964" r="24964"/>
          <a:stretch>
            <a:fillRect/>
          </a:stretch>
        </p:blipFill>
        <p:spPr>
          <a:xfrm>
            <a:off x="0" y="0"/>
            <a:ext cx="5624421" cy="6858000"/>
          </a:xfrm>
        </p:spPr>
      </p:pic>
    </p:spTree>
    <p:extLst>
      <p:ext uri="{BB962C8B-B14F-4D97-AF65-F5344CB8AC3E}">
        <p14:creationId xmlns:p14="http://schemas.microsoft.com/office/powerpoint/2010/main" val="24145189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81">
      <a:dk1>
        <a:sysClr val="windowText" lastClr="000000"/>
      </a:dk1>
      <a:lt1>
        <a:sysClr val="window" lastClr="FFFFFF"/>
      </a:lt1>
      <a:dk2>
        <a:srgbClr val="025373"/>
      </a:dk2>
      <a:lt2>
        <a:srgbClr val="E7E6E6"/>
      </a:lt2>
      <a:accent1>
        <a:srgbClr val="2A828C"/>
      </a:accent1>
      <a:accent2>
        <a:srgbClr val="41A6A6"/>
      </a:accent2>
      <a:accent3>
        <a:srgbClr val="D99B77"/>
      </a:accent3>
      <a:accent4>
        <a:srgbClr val="D9B6A3"/>
      </a:accent4>
      <a:accent5>
        <a:srgbClr val="F2A74B"/>
      </a:accent5>
      <a:accent6>
        <a:srgbClr val="4D748C"/>
      </a:accent6>
      <a:hlink>
        <a:srgbClr val="0563C1"/>
      </a:hlink>
      <a:folHlink>
        <a:srgbClr val="954F72"/>
      </a:folHlink>
    </a:clrScheme>
    <a:fontScheme name="Custom 115">
      <a:majorFont>
        <a:latin typeface="Century Gothic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cean Presentation_tm89715846_Win32_JB_SL_v3" id="{FF20A971-F564-4CBD-8D9A-6CD4D6C5EAE2}" vid="{A8C690A1-1652-4BD3-A3B8-8D03220F2B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D2B45E2D-EE5B-40BD-B8EB-1CD549F414A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B2B5C00-D108-4E13-8A78-1AA312E16E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E340800-6004-42FD-A042-AAA261C103DB}">
  <ds:schemaRefs>
    <ds:schemaRef ds:uri="http://purl.org/dc/dcmitype/"/>
    <ds:schemaRef ds:uri="16c05727-aa75-4e4a-9b5f-8a80a1165891"/>
    <ds:schemaRef ds:uri="http://schemas.openxmlformats.org/package/2006/metadata/core-properties"/>
    <ds:schemaRef ds:uri="http://schemas.microsoft.com/office/2006/metadata/properties"/>
    <ds:schemaRef ds:uri="230e9df3-be65-4c73-a93b-d1236ebd677e"/>
    <ds:schemaRef ds:uri="http://purl.org/dc/elements/1.1/"/>
    <ds:schemaRef ds:uri="http://www.w3.org/XML/1998/namespace"/>
    <ds:schemaRef ds:uri="http://schemas.microsoft.com/office/2006/documentManagement/types"/>
    <ds:schemaRef ds:uri="http://schemas.microsoft.com/sharepoint/v3"/>
    <ds:schemaRef ds:uri="http://schemas.microsoft.com/office/infopath/2007/PartnerControls"/>
    <ds:schemaRef ds:uri="71af3243-3dd4-4a8d-8c0d-dd76da1f02a5"/>
    <ds:schemaRef ds:uri="http://purl.org/dc/terms/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Ocean presentation</Template>
  <TotalTime>2143</TotalTime>
  <Words>1216</Words>
  <Application>Microsoft Office PowerPoint</Application>
  <PresentationFormat>Widescreen</PresentationFormat>
  <Paragraphs>290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Avenir Next LT Pro Light</vt:lpstr>
      <vt:lpstr>AvenirNext LT Pro Medium</vt:lpstr>
      <vt:lpstr>Calibri</vt:lpstr>
      <vt:lpstr>Century Gothic</vt:lpstr>
      <vt:lpstr>Wingdings</vt:lpstr>
      <vt:lpstr>Office Theme</vt:lpstr>
      <vt:lpstr>Climate Change and livelihoods in Jamaica</vt:lpstr>
      <vt:lpstr>PRESENTATION OUTLINE</vt:lpstr>
      <vt:lpstr>Sensitivity</vt:lpstr>
      <vt:lpstr>Projections</vt:lpstr>
      <vt:lpstr>Impact of Extreme Climate Events on the Economy (1999- 2021)</vt:lpstr>
      <vt:lpstr>National Development – lives &amp; Livelihoods</vt:lpstr>
      <vt:lpstr>PowerPoint Presentation</vt:lpstr>
      <vt:lpstr>LIVELIHOODS IN THE TOURISM SECTOR</vt:lpstr>
      <vt:lpstr>tourism and livelihoods</vt:lpstr>
      <vt:lpstr>Impact of Climate Change on Tourism</vt:lpstr>
      <vt:lpstr>Impact of Hurricane Ivan on tourism</vt:lpstr>
      <vt:lpstr>LIVELIHOODS IN THE AGRICULTURE SECTOR</vt:lpstr>
      <vt:lpstr>agriculture  &amp;  livelihoods</vt:lpstr>
      <vt:lpstr>Agriculture Production Index in Relation to Extreme Climate Events (2000-2021) </vt:lpstr>
      <vt:lpstr>IMPACT OF DROUGHT ON LIVELIHOODS IN THE AGRICULTURE SECTOR</vt:lpstr>
      <vt:lpstr>IMPACT OF hurricanes ON LIVELIHOODS IN THE AGRICULTURE SECTOR</vt:lpstr>
      <vt:lpstr>IMPACT OF hurricane DEAN ON LIVELIHOODS IN THE AGRICULTURE SECTOR</vt:lpstr>
      <vt:lpstr>IMPACT OF hurricane DEAN ON LIVELIHOODS IN THE AGRICULTURE SECTOR </vt:lpstr>
      <vt:lpstr>ADAPTATION &amp;Mitigation</vt:lpstr>
      <vt:lpstr>Adaptation to preserve Livelihoods in the Tourism  Sector</vt:lpstr>
      <vt:lpstr>Adaptation  for the AGRICULTURE  Sector</vt:lpstr>
      <vt:lpstr>Mitigation</vt:lpstr>
      <vt:lpstr>CONCLUSION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Farrah Hansel</dc:creator>
  <cp:lastModifiedBy>Farrah Murray</cp:lastModifiedBy>
  <cp:revision>227</cp:revision>
  <dcterms:created xsi:type="dcterms:W3CDTF">2022-08-12T11:59:15Z</dcterms:created>
  <dcterms:modified xsi:type="dcterms:W3CDTF">2022-08-24T19:38:33Z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