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8" r:id="rId2"/>
    <p:sldId id="266" r:id="rId3"/>
    <p:sldId id="270" r:id="rId4"/>
    <p:sldId id="272" r:id="rId5"/>
    <p:sldId id="273" r:id="rId6"/>
    <p:sldId id="268" r:id="rId7"/>
    <p:sldId id="271" r:id="rId8"/>
    <p:sldId id="269"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847"/>
    <a:srgbClr val="5D3754"/>
    <a:srgbClr val="73531D"/>
    <a:srgbClr val="315470"/>
    <a:srgbClr val="DEE5EA"/>
    <a:srgbClr val="7899F2"/>
    <a:srgbClr val="ECE0E0"/>
    <a:srgbClr val="E2E1E7"/>
    <a:srgbClr val="4148C2"/>
    <a:srgbClr val="7C262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0" autoAdjust="0"/>
  </p:normalViewPr>
  <p:slideViewPr>
    <p:cSldViewPr snapToGrid="0" showGuides="1">
      <p:cViewPr varScale="1">
        <p:scale>
          <a:sx n="152" d="100"/>
          <a:sy n="152" d="100"/>
        </p:scale>
        <p:origin x="480" y="132"/>
      </p:cViewPr>
      <p:guideLst>
        <p:guide orient="horz" pos="1620"/>
        <p:guide pos="2880"/>
      </p:guideLst>
    </p:cSldViewPr>
  </p:slideViewPr>
  <p:notesTextViewPr>
    <p:cViewPr>
      <p:scale>
        <a:sx n="1" d="1"/>
        <a:sy n="1" d="1"/>
      </p:scale>
      <p:origin x="0" y="0"/>
    </p:cViewPr>
  </p:notesTextViewPr>
  <p:sorterViewPr>
    <p:cViewPr>
      <p:scale>
        <a:sx n="100" d="100"/>
        <a:sy n="100" d="100"/>
      </p:scale>
      <p:origin x="0" y="-10200"/>
    </p:cViewPr>
  </p:sorterViewPr>
  <p:notesViewPr>
    <p:cSldViewPr snapToGrid="0" showGuides="1">
      <p:cViewPr varScale="1">
        <p:scale>
          <a:sx n="55" d="100"/>
          <a:sy n="55" d="100"/>
        </p:scale>
        <p:origin x="2050"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785B5D-A0FA-4385-9089-FD7FAA6628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5E18A2-5343-4E16-B01F-D8BC7E0A4A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92F07-7A0A-43D4-B277-5A28B0491BE6}" type="datetimeFigureOut">
              <a:rPr lang="en-US" smtClean="0"/>
              <a:t>8/22/2022</a:t>
            </a:fld>
            <a:endParaRPr lang="en-US"/>
          </a:p>
        </p:txBody>
      </p:sp>
      <p:sp>
        <p:nvSpPr>
          <p:cNvPr id="4" name="Footer Placeholder 3">
            <a:extLst>
              <a:ext uri="{FF2B5EF4-FFF2-40B4-BE49-F238E27FC236}">
                <a16:creationId xmlns:a16="http://schemas.microsoft.com/office/drawing/2014/main" id="{5D552F30-5E14-4AC4-BAFF-280D189F2F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6A861-442E-4512-8629-D908EE9BF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FE5BDE-729E-4D51-8C8E-BBDFBE2E1009}" type="slidenum">
              <a:rPr lang="en-US" smtClean="0"/>
              <a:t>‹#›</a:t>
            </a:fld>
            <a:endParaRPr lang="en-US"/>
          </a:p>
        </p:txBody>
      </p:sp>
    </p:spTree>
    <p:extLst>
      <p:ext uri="{BB962C8B-B14F-4D97-AF65-F5344CB8AC3E}">
        <p14:creationId xmlns:p14="http://schemas.microsoft.com/office/powerpoint/2010/main" val="347115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EC2E2-DC0A-4938-AD8A-AC1401783A78}"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4B9A8-1E64-4069-ABCB-583B2A04B8DC}" type="slidenum">
              <a:rPr lang="en-US" smtClean="0"/>
              <a:t>‹#›</a:t>
            </a:fld>
            <a:endParaRPr lang="en-US"/>
          </a:p>
        </p:txBody>
      </p:sp>
    </p:spTree>
    <p:extLst>
      <p:ext uri="{BB962C8B-B14F-4D97-AF65-F5344CB8AC3E}">
        <p14:creationId xmlns:p14="http://schemas.microsoft.com/office/powerpoint/2010/main" val="40239751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Please find training slides at the end of this template.</a:t>
            </a:r>
          </a:p>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1</a:t>
            </a:fld>
            <a:endParaRPr lang="en-US"/>
          </a:p>
        </p:txBody>
      </p:sp>
    </p:spTree>
    <p:extLst>
      <p:ext uri="{BB962C8B-B14F-4D97-AF65-F5344CB8AC3E}">
        <p14:creationId xmlns:p14="http://schemas.microsoft.com/office/powerpoint/2010/main" val="302609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eep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smtClean="0"/>
              <a:t>Click icon to add picture</a:t>
            </a:r>
            <a:endParaRPr lang="en-US"/>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0" y="1172308"/>
            <a:ext cx="5802922" cy="3971191"/>
          </a:xfrm>
          <a:solidFill>
            <a:schemeClr val="tx2"/>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rgbClr val="7899F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smtClean="0"/>
              <a:t>Edit Master text styles</a:t>
            </a:r>
          </a:p>
          <a:p>
            <a:pPr lvl="1"/>
            <a:r>
              <a:rPr lang="en-US" smtClean="0"/>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05140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Violet">
    <p:bg>
      <p:bgPr>
        <a:solidFill>
          <a:srgbClr val="683B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smtClean="0"/>
              <a:t>Click icon to add picture</a:t>
            </a:r>
            <a:endParaRPr lang="en-US"/>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77714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reen">
    <p:bg>
      <p:bgPr>
        <a:solidFill>
          <a:srgbClr val="3448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smtClean="0"/>
              <a:t>Click icon to add picture</a:t>
            </a:r>
            <a:endParaRPr lang="en-US"/>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36019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Red">
    <p:bg>
      <p:bgPr>
        <a:solidFill>
          <a:srgbClr val="7C262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smtClean="0"/>
              <a:t>Click icon to add picture</a:t>
            </a:r>
            <a:endParaRPr lang="en-US"/>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2803568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old">
    <p:bg>
      <p:bgPr>
        <a:solidFill>
          <a:srgbClr val="7353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smtClean="0"/>
              <a:t>Click icon to add picture</a:t>
            </a:r>
            <a:endParaRPr lang="en-US"/>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65194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B92FFCA-85D1-4CA5-A797-87F6F998E12D}"/>
              </a:ext>
            </a:extLst>
          </p:cNvPr>
          <p:cNvSpPr>
            <a:spLocks noGrp="1"/>
          </p:cNvSpPr>
          <p:nvPr>
            <p:ph type="pic" sz="quarter" idx="13"/>
          </p:nvPr>
        </p:nvSpPr>
        <p:spPr>
          <a:xfrm>
            <a:off x="0" y="0"/>
            <a:ext cx="9144000" cy="2497015"/>
          </a:xfrm>
          <a:solidFill>
            <a:schemeClr val="bg2">
              <a:lumMod val="90000"/>
            </a:schemeClr>
          </a:solidFill>
        </p:spPr>
        <p:txBody>
          <a:bodyPr lIns="274320" tIns="182880"/>
          <a:lstStyle>
            <a:lvl1pPr marL="0" indent="0">
              <a:buNone/>
              <a:defRPr/>
            </a:lvl1pPr>
          </a:lstStyle>
          <a:p>
            <a:r>
              <a:rPr lang="en-US" smtClean="0"/>
              <a:t>Click icon to add picture</a:t>
            </a:r>
            <a:endParaRPr lang="en-US"/>
          </a:p>
        </p:txBody>
      </p:sp>
      <p:sp>
        <p:nvSpPr>
          <p:cNvPr id="21" name="Text Placeholder 20">
            <a:extLst>
              <a:ext uri="{FF2B5EF4-FFF2-40B4-BE49-F238E27FC236}">
                <a16:creationId xmlns:a16="http://schemas.microsoft.com/office/drawing/2014/main" id="{31E953C3-1002-4E09-BA10-86FC589FF3FC}"/>
              </a:ext>
            </a:extLst>
          </p:cNvPr>
          <p:cNvSpPr>
            <a:spLocks noGrp="1"/>
          </p:cNvSpPr>
          <p:nvPr>
            <p:ph type="body" sz="quarter" idx="14"/>
          </p:nvPr>
        </p:nvSpPr>
        <p:spPr>
          <a:xfrm>
            <a:off x="447675" y="427237"/>
            <a:ext cx="8247086" cy="4286250"/>
          </a:xfrm>
          <a:solidFill>
            <a:schemeClr val="bg2"/>
          </a:solidFill>
        </p:spPr>
        <p:txBody>
          <a:bodyPr lIns="1097280" tIns="1005840" rIns="1097280" bIns="457200"/>
          <a:lstStyle>
            <a:lvl1pPr marL="0" indent="0" algn="ctr">
              <a:buNone/>
              <a:defRPr sz="2400">
                <a:solidFill>
                  <a:schemeClr val="tx2"/>
                </a:solidFill>
                <a:latin typeface="+mj-lt"/>
              </a:defRPr>
            </a:lvl1pPr>
          </a:lstStyle>
          <a:p>
            <a:pPr lvl="0"/>
            <a:r>
              <a:rPr lang="en-US" smtClean="0"/>
              <a:t>Edit Master text styles</a:t>
            </a:r>
          </a:p>
        </p:txBody>
      </p:sp>
      <p:sp>
        <p:nvSpPr>
          <p:cNvPr id="3" name="Content Placeholder 2"/>
          <p:cNvSpPr>
            <a:spLocks noGrp="1"/>
          </p:cNvSpPr>
          <p:nvPr>
            <p:ph idx="1" hasCustomPrompt="1"/>
          </p:nvPr>
        </p:nvSpPr>
        <p:spPr>
          <a:xfrm>
            <a:off x="731520" y="3305267"/>
            <a:ext cx="7918450" cy="633687"/>
          </a:xfrm>
        </p:spPr>
        <p:txBody>
          <a:bodyPr/>
          <a:lstStyle>
            <a:lvl1pPr marL="0" indent="0" algn="ctr">
              <a:buNone/>
              <a:defRPr sz="900" cap="all" baseline="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cxnSp>
        <p:nvCxnSpPr>
          <p:cNvPr id="11" name="Straight Connector 10">
            <a:extLst>
              <a:ext uri="{FF2B5EF4-FFF2-40B4-BE49-F238E27FC236}">
                <a16:creationId xmlns:a16="http://schemas.microsoft.com/office/drawing/2014/main" id="{CB4A3CA8-0675-4C7A-87AF-4DB85AF9EED9}"/>
              </a:ext>
            </a:extLst>
          </p:cNvPr>
          <p:cNvCxnSpPr>
            <a:cxnSpLocks/>
          </p:cNvCxnSpPr>
          <p:nvPr userDrawn="1"/>
        </p:nvCxnSpPr>
        <p:spPr>
          <a:xfrm>
            <a:off x="4456674" y="2955534"/>
            <a:ext cx="31344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5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390052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5789" y="1817688"/>
            <a:ext cx="3607288" cy="27915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439255" y="1817688"/>
            <a:ext cx="3607288" cy="27915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713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5789" y="1817688"/>
            <a:ext cx="2359554" cy="27915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3274357" y="1817688"/>
            <a:ext cx="2359554" cy="27915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a:extLst>
              <a:ext uri="{FF2B5EF4-FFF2-40B4-BE49-F238E27FC236}">
                <a16:creationId xmlns:a16="http://schemas.microsoft.com/office/drawing/2014/main" id="{FE843150-ADE4-4964-8B5C-777665BC9CFE}"/>
              </a:ext>
            </a:extLst>
          </p:cNvPr>
          <p:cNvSpPr>
            <a:spLocks noGrp="1"/>
          </p:cNvSpPr>
          <p:nvPr>
            <p:ph idx="14"/>
          </p:nvPr>
        </p:nvSpPr>
        <p:spPr>
          <a:xfrm>
            <a:off x="6052925" y="1817688"/>
            <a:ext cx="2359554" cy="27915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421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5790"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2" name="Content Placeholder 2">
            <a:extLst>
              <a:ext uri="{FF2B5EF4-FFF2-40B4-BE49-F238E27FC236}">
                <a16:creationId xmlns:a16="http://schemas.microsoft.com/office/drawing/2014/main" id="{5F7BB18F-7847-4709-B159-588F3CA5D57D}"/>
              </a:ext>
            </a:extLst>
          </p:cNvPr>
          <p:cNvSpPr>
            <a:spLocks noGrp="1"/>
          </p:cNvSpPr>
          <p:nvPr>
            <p:ph idx="13"/>
          </p:nvPr>
        </p:nvSpPr>
        <p:spPr>
          <a:xfrm>
            <a:off x="2546576"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a:extLst>
              <a:ext uri="{FF2B5EF4-FFF2-40B4-BE49-F238E27FC236}">
                <a16:creationId xmlns:a16="http://schemas.microsoft.com/office/drawing/2014/main" id="{D974D9DD-910B-4846-A2BB-F0F43AEC4720}"/>
              </a:ext>
            </a:extLst>
          </p:cNvPr>
          <p:cNvSpPr>
            <a:spLocks noGrp="1"/>
          </p:cNvSpPr>
          <p:nvPr>
            <p:ph idx="14"/>
          </p:nvPr>
        </p:nvSpPr>
        <p:spPr>
          <a:xfrm>
            <a:off x="4597362"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4" name="Content Placeholder 2">
            <a:extLst>
              <a:ext uri="{FF2B5EF4-FFF2-40B4-BE49-F238E27FC236}">
                <a16:creationId xmlns:a16="http://schemas.microsoft.com/office/drawing/2014/main" id="{0D08DDAC-45DA-407C-952A-1A0B402D35DE}"/>
              </a:ext>
            </a:extLst>
          </p:cNvPr>
          <p:cNvSpPr>
            <a:spLocks noGrp="1"/>
          </p:cNvSpPr>
          <p:nvPr>
            <p:ph idx="15"/>
          </p:nvPr>
        </p:nvSpPr>
        <p:spPr>
          <a:xfrm>
            <a:off x="6648147"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882159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5790"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9" name="Content Placeholder 2">
            <a:extLst>
              <a:ext uri="{FF2B5EF4-FFF2-40B4-BE49-F238E27FC236}">
                <a16:creationId xmlns:a16="http://schemas.microsoft.com/office/drawing/2014/main" id="{4EB108D6-7313-4C37-8D4F-6A49FA0933B4}"/>
              </a:ext>
            </a:extLst>
          </p:cNvPr>
          <p:cNvSpPr>
            <a:spLocks noGrp="1"/>
          </p:cNvSpPr>
          <p:nvPr>
            <p:ph idx="13"/>
          </p:nvPr>
        </p:nvSpPr>
        <p:spPr>
          <a:xfrm>
            <a:off x="2113243"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0" name="Content Placeholder 2">
            <a:extLst>
              <a:ext uri="{FF2B5EF4-FFF2-40B4-BE49-F238E27FC236}">
                <a16:creationId xmlns:a16="http://schemas.microsoft.com/office/drawing/2014/main" id="{0B17ECF6-30D7-4B4B-B670-FEB84C8130C1}"/>
              </a:ext>
            </a:extLst>
          </p:cNvPr>
          <p:cNvSpPr>
            <a:spLocks noGrp="1"/>
          </p:cNvSpPr>
          <p:nvPr>
            <p:ph idx="14"/>
          </p:nvPr>
        </p:nvSpPr>
        <p:spPr>
          <a:xfrm>
            <a:off x="3730696"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1" name="Content Placeholder 2">
            <a:extLst>
              <a:ext uri="{FF2B5EF4-FFF2-40B4-BE49-F238E27FC236}">
                <a16:creationId xmlns:a16="http://schemas.microsoft.com/office/drawing/2014/main" id="{78E053DB-CB79-4834-9B82-A2B4B03B099F}"/>
              </a:ext>
            </a:extLst>
          </p:cNvPr>
          <p:cNvSpPr>
            <a:spLocks noGrp="1"/>
          </p:cNvSpPr>
          <p:nvPr>
            <p:ph idx="15"/>
          </p:nvPr>
        </p:nvSpPr>
        <p:spPr>
          <a:xfrm>
            <a:off x="5348149"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2" name="Content Placeholder 2">
            <a:extLst>
              <a:ext uri="{FF2B5EF4-FFF2-40B4-BE49-F238E27FC236}">
                <a16:creationId xmlns:a16="http://schemas.microsoft.com/office/drawing/2014/main" id="{042BD6AF-288E-4274-8225-4F8B273CA565}"/>
              </a:ext>
            </a:extLst>
          </p:cNvPr>
          <p:cNvSpPr>
            <a:spLocks noGrp="1"/>
          </p:cNvSpPr>
          <p:nvPr>
            <p:ph idx="16"/>
          </p:nvPr>
        </p:nvSpPr>
        <p:spPr>
          <a:xfrm>
            <a:off x="6965600"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769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Gra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smtClean="0"/>
              <a:t>Click icon to add picture</a:t>
            </a:r>
            <a:endParaRPr lang="en-US"/>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chemeClr val="bg2"/>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smtClean="0"/>
              <a:t>Edit Master text styles</a:t>
            </a:r>
          </a:p>
          <a:p>
            <a:pPr lvl="1"/>
            <a:r>
              <a:rPr lang="en-US" smtClean="0"/>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1405233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5300" y="1695450"/>
            <a:ext cx="720186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3853379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5300"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428564"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0108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hree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5300"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3274314"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6053327"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2621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Four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5300"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2546096"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4596892"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a:extLst>
              <a:ext uri="{FF2B5EF4-FFF2-40B4-BE49-F238E27FC236}">
                <a16:creationId xmlns:a16="http://schemas.microsoft.com/office/drawing/2014/main" id="{75F2E673-F52C-4F78-BAC9-56503F69B59A}"/>
              </a:ext>
            </a:extLst>
          </p:cNvPr>
          <p:cNvSpPr>
            <a:spLocks noGrp="1"/>
          </p:cNvSpPr>
          <p:nvPr>
            <p:ph idx="15"/>
          </p:nvPr>
        </p:nvSpPr>
        <p:spPr>
          <a:xfrm>
            <a:off x="6647687"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6990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Department descri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0" y="0"/>
            <a:ext cx="4325815" cy="4684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205" y="328422"/>
            <a:ext cx="3607288" cy="913396"/>
          </a:xfrm>
        </p:spPr>
        <p:txBody>
          <a:bodyPr anchor="t" anchorCtr="0"/>
          <a:lstStyle/>
          <a:p>
            <a:r>
              <a:rPr lang="en-US" smtClean="0"/>
              <a:t>Click to edit Master title style</a:t>
            </a:r>
            <a:endParaRPr lang="en-US" dirty="0"/>
          </a:p>
        </p:txBody>
      </p:sp>
      <p:sp>
        <p:nvSpPr>
          <p:cNvPr id="3" name="Content Placeholder 2"/>
          <p:cNvSpPr>
            <a:spLocks noGrp="1"/>
          </p:cNvSpPr>
          <p:nvPr>
            <p:ph idx="1"/>
          </p:nvPr>
        </p:nvSpPr>
        <p:spPr>
          <a:xfrm>
            <a:off x="495789" y="1695450"/>
            <a:ext cx="3607288" cy="2913827"/>
          </a:xfrm>
        </p:spPr>
        <p:txBody>
          <a:bodyPr/>
          <a:lstStyle>
            <a:lvl1pPr marL="0" indent="0">
              <a:lnSpc>
                <a:spcPct val="120000"/>
              </a:lnSpc>
              <a:buNone/>
              <a:defRPr sz="1600">
                <a:solidFill>
                  <a:schemeClr val="tx2"/>
                </a:solidFill>
                <a:latin typeface="+mj-lt"/>
              </a:defRPr>
            </a:lvl1pPr>
            <a:lvl2pPr marL="234950" indent="-234950">
              <a:buFont typeface="Arial" panose="020B0604020202020204" pitchFamily="34" charset="0"/>
              <a:buChar char="•"/>
              <a:defRPr sz="1400"/>
            </a:lvl2pPr>
            <a:lvl3pPr marL="457200" indent="-222250">
              <a:buFont typeface="Arial" panose="020B0604020202020204" pitchFamily="34" charset="0"/>
              <a:buChar char="–"/>
              <a:defRPr sz="1200"/>
            </a:lvl3pPr>
            <a:lvl4pPr marL="692150" indent="-234950">
              <a:buNone/>
              <a:defRPr sz="1100"/>
            </a:lvl4pPr>
            <a:lvl5pPr marL="914400" indent="-222250">
              <a:buNone/>
              <a:defRPr sz="1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689232" y="785446"/>
            <a:ext cx="3607288" cy="382383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420815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Department descrip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0" y="0"/>
            <a:ext cx="4325815" cy="4684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205" y="328422"/>
            <a:ext cx="3607288" cy="913396"/>
          </a:xfrm>
        </p:spPr>
        <p:txBody>
          <a:bodyPr anchor="t" anchorCtr="0"/>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95789" y="1695450"/>
            <a:ext cx="3607288" cy="2913827"/>
          </a:xfrm>
        </p:spPr>
        <p:txBody>
          <a:bodyPr/>
          <a:lstStyle>
            <a:lvl1pPr marL="0" indent="0">
              <a:lnSpc>
                <a:spcPct val="120000"/>
              </a:lnSpc>
              <a:buNone/>
              <a:defRPr sz="1600">
                <a:solidFill>
                  <a:schemeClr val="bg1"/>
                </a:solidFill>
                <a:latin typeface="+mj-lt"/>
              </a:defRPr>
            </a:lvl1pPr>
            <a:lvl2pPr marL="234950" indent="-234950">
              <a:buFont typeface="Arial" panose="020B0604020202020204" pitchFamily="34" charset="0"/>
              <a:buChar char="•"/>
              <a:defRPr sz="1400">
                <a:solidFill>
                  <a:schemeClr val="bg1"/>
                </a:solidFill>
              </a:defRPr>
            </a:lvl2pPr>
            <a:lvl3pPr marL="457200" indent="-222250">
              <a:buFont typeface="Arial" panose="020B0604020202020204" pitchFamily="34" charset="0"/>
              <a:buChar char="–"/>
              <a:defRPr sz="1200">
                <a:solidFill>
                  <a:schemeClr val="bg1"/>
                </a:solidFill>
              </a:defRPr>
            </a:lvl3pPr>
            <a:lvl4pPr marL="692150" indent="-234950">
              <a:buNone/>
              <a:defRPr sz="1100">
                <a:solidFill>
                  <a:schemeClr val="bg1"/>
                </a:solidFill>
              </a:defRPr>
            </a:lvl4pPr>
            <a:lvl5pPr marL="914400" indent="-222250">
              <a:buNone/>
              <a:defRPr sz="1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689232" y="785446"/>
            <a:ext cx="3607288" cy="382383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30578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C0698F-EBDF-49FA-A73A-1B335440AF10}"/>
              </a:ext>
            </a:extLst>
          </p:cNvPr>
          <p:cNvSpPr>
            <a:spLocks noGrp="1"/>
          </p:cNvSpPr>
          <p:nvPr>
            <p:ph type="pic" sz="quarter" idx="13"/>
          </p:nvPr>
        </p:nvSpPr>
        <p:spPr>
          <a:xfrm>
            <a:off x="0" y="0"/>
            <a:ext cx="9144000" cy="5143500"/>
          </a:xfrm>
          <a:solidFill>
            <a:schemeClr val="bg2">
              <a:lumMod val="90000"/>
            </a:schemeClr>
          </a:solidFill>
        </p:spPr>
        <p:txBody>
          <a:bodyPr tIns="1554480"/>
          <a:lstStyle>
            <a:lvl1pPr marL="0" indent="0" algn="ctr">
              <a:buNone/>
              <a:defRPr/>
            </a:lvl1pPr>
          </a:lstStyle>
          <a:p>
            <a:r>
              <a:rPr lang="en-US" smtClean="0"/>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D719527-7B7D-4A2D-ABD1-359B6741A748}" type="slidenum">
              <a:rPr lang="en-US" smtClean="0"/>
              <a:pPr/>
              <a:t>‹#›</a:t>
            </a:fld>
            <a:endParaRPr lang="en-US"/>
          </a:p>
        </p:txBody>
      </p:sp>
      <p:sp>
        <p:nvSpPr>
          <p:cNvPr id="6" name="Freeform 5">
            <a:extLst>
              <a:ext uri="{FF2B5EF4-FFF2-40B4-BE49-F238E27FC236}">
                <a16:creationId xmlns:a16="http://schemas.microsoft.com/office/drawing/2014/main" id="{EB0A5C7A-CAA8-43DD-B541-DCF02544DCA8}"/>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1177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1440617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w/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E72A0D-A561-46A7-9B20-91BB8490087A}"/>
              </a:ext>
            </a:extLst>
          </p:cNvPr>
          <p:cNvSpPr/>
          <p:nvPr userDrawn="1"/>
        </p:nvSpPr>
        <p:spPr>
          <a:xfrm>
            <a:off x="0" y="0"/>
            <a:ext cx="9144000" cy="4684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67368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w/bkgd_image bar">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2D0DBD-2D19-47C8-BFE8-5D1014D84882}"/>
              </a:ext>
            </a:extLst>
          </p:cNvPr>
          <p:cNvSpPr>
            <a:spLocks noGrp="1"/>
          </p:cNvSpPr>
          <p:nvPr>
            <p:ph type="pic" sz="quarter" idx="13"/>
          </p:nvPr>
        </p:nvSpPr>
        <p:spPr>
          <a:xfrm>
            <a:off x="-2491" y="0"/>
            <a:ext cx="9146491" cy="5144526"/>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688731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4454769 w 9144000"/>
              <a:gd name="connsiteY3" fmla="*/ 2743200 h 5143500"/>
              <a:gd name="connsiteX4" fmla="*/ 0 w 9144000"/>
              <a:gd name="connsiteY4" fmla="*/ 688731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8721969 w 9144000"/>
              <a:gd name="connsiteY3" fmla="*/ 293077 h 5143500"/>
              <a:gd name="connsiteX4" fmla="*/ 0 w 9144000"/>
              <a:gd name="connsiteY4" fmla="*/ 688731 h 5143500"/>
              <a:gd name="connsiteX5" fmla="*/ 0 w 9144000"/>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293077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422031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932984 w 9167446"/>
              <a:gd name="connsiteY3" fmla="*/ 2625969 h 5143500"/>
              <a:gd name="connsiteX4" fmla="*/ 8745415 w 9167446"/>
              <a:gd name="connsiteY4" fmla="*/ 422031 h 5143500"/>
              <a:gd name="connsiteX5" fmla="*/ 0 w 9167446"/>
              <a:gd name="connsiteY5" fmla="*/ 383931 h 5143500"/>
              <a:gd name="connsiteX6" fmla="*/ 23446 w 9167446"/>
              <a:gd name="connsiteY6" fmla="*/ 0 h 5143500"/>
              <a:gd name="connsiteX0" fmla="*/ 23446 w 9167446"/>
              <a:gd name="connsiteY0" fmla="*/ 0 h 5146431"/>
              <a:gd name="connsiteX1" fmla="*/ 9167446 w 9167446"/>
              <a:gd name="connsiteY1" fmla="*/ 0 h 5146431"/>
              <a:gd name="connsiteX2" fmla="*/ 9167446 w 9167446"/>
              <a:gd name="connsiteY2" fmla="*/ 5143500 h 5146431"/>
              <a:gd name="connsiteX3" fmla="*/ 8839199 w 9167446"/>
              <a:gd name="connsiteY3" fmla="*/ 5146431 h 5146431"/>
              <a:gd name="connsiteX4" fmla="*/ 8745415 w 9167446"/>
              <a:gd name="connsiteY4" fmla="*/ 422031 h 5146431"/>
              <a:gd name="connsiteX5" fmla="*/ 0 w 9167446"/>
              <a:gd name="connsiteY5" fmla="*/ 383931 h 5146431"/>
              <a:gd name="connsiteX6" fmla="*/ 23446 w 9167446"/>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724460 w 9146491"/>
              <a:gd name="connsiteY4" fmla="*/ 422031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31556 h 5146431"/>
              <a:gd name="connsiteX5" fmla="*/ 0 w 9146491"/>
              <a:gd name="connsiteY5" fmla="*/ 435366 h 5146431"/>
              <a:gd name="connsiteX6" fmla="*/ 2491 w 9146491"/>
              <a:gd name="connsiteY6" fmla="*/ 0 h 5146431"/>
              <a:gd name="connsiteX0" fmla="*/ 2491 w 9146491"/>
              <a:gd name="connsiteY0" fmla="*/ 0 h 5144526"/>
              <a:gd name="connsiteX1" fmla="*/ 9146491 w 9146491"/>
              <a:gd name="connsiteY1" fmla="*/ 0 h 5144526"/>
              <a:gd name="connsiteX2" fmla="*/ 9146491 w 9146491"/>
              <a:gd name="connsiteY2" fmla="*/ 5143500 h 5144526"/>
              <a:gd name="connsiteX3" fmla="*/ 8696324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90170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78740 w 9146491"/>
              <a:gd name="connsiteY4" fmla="*/ 43536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2550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5366 h 5144526"/>
              <a:gd name="connsiteX6" fmla="*/ 2491 w 9146491"/>
              <a:gd name="connsiteY6" fmla="*/ 0 h 5144526"/>
              <a:gd name="connsiteX0" fmla="*/ 586 w 9144586"/>
              <a:gd name="connsiteY0" fmla="*/ 0 h 5144526"/>
              <a:gd name="connsiteX1" fmla="*/ 9144586 w 9144586"/>
              <a:gd name="connsiteY1" fmla="*/ 0 h 5144526"/>
              <a:gd name="connsiteX2" fmla="*/ 9144586 w 9144586"/>
              <a:gd name="connsiteY2" fmla="*/ 5143500 h 5144526"/>
              <a:gd name="connsiteX3" fmla="*/ 8684894 w 9144586"/>
              <a:gd name="connsiteY3" fmla="*/ 5144526 h 5144526"/>
              <a:gd name="connsiteX4" fmla="*/ 8684455 w 9144586"/>
              <a:gd name="connsiteY4" fmla="*/ 439176 h 5144526"/>
              <a:gd name="connsiteX5" fmla="*/ 0 w 9144586"/>
              <a:gd name="connsiteY5" fmla="*/ 435366 h 5144526"/>
              <a:gd name="connsiteX6" fmla="*/ 586 w 9144586"/>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7271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91" h="5144526">
                <a:moveTo>
                  <a:pt x="2491" y="0"/>
                </a:moveTo>
                <a:lnTo>
                  <a:pt x="9146491" y="0"/>
                </a:lnTo>
                <a:lnTo>
                  <a:pt x="9146491" y="5143500"/>
                </a:lnTo>
                <a:lnTo>
                  <a:pt x="8686799" y="5144526"/>
                </a:lnTo>
                <a:cubicBezTo>
                  <a:pt x="8685383" y="3571631"/>
                  <a:pt x="8687776" y="2012071"/>
                  <a:pt x="8686360" y="439176"/>
                </a:cubicBezTo>
                <a:lnTo>
                  <a:pt x="0" y="439176"/>
                </a:lnTo>
                <a:cubicBezTo>
                  <a:pt x="830" y="353109"/>
                  <a:pt x="1661" y="145122"/>
                  <a:pt x="2491" y="0"/>
                </a:cubicBezTo>
                <a:close/>
              </a:path>
            </a:pathLst>
          </a:custGeom>
          <a:solidFill>
            <a:schemeClr val="bg2">
              <a:lumMod val="90000"/>
            </a:schemeClr>
          </a:solidFill>
        </p:spPr>
        <p:txBody>
          <a:bodyPr/>
          <a:lstStyle>
            <a:lvl1pPr marL="0" indent="0" algn="ctr">
              <a:buNone/>
              <a:defRPr/>
            </a:lvl1pPr>
          </a:lstStyle>
          <a:p>
            <a:r>
              <a:rPr lang="en-US" smtClean="0"/>
              <a:t>Click icon to add picture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95300" y="1097724"/>
            <a:ext cx="7200900" cy="697312"/>
          </a:xfrm>
        </p:spPr>
        <p:txBody>
          <a:bodyPr/>
          <a:lstStyle/>
          <a:p>
            <a:r>
              <a:rPr lang="en-US" smtClean="0"/>
              <a:t>Click to edit Master title style</a:t>
            </a:r>
            <a:endParaRPr lang="en-US" dirty="0"/>
          </a:p>
        </p:txBody>
      </p:sp>
      <p:sp>
        <p:nvSpPr>
          <p:cNvPr id="12" name="Text Placeholder 11">
            <a:extLst>
              <a:ext uri="{FF2B5EF4-FFF2-40B4-BE49-F238E27FC236}">
                <a16:creationId xmlns:a16="http://schemas.microsoft.com/office/drawing/2014/main" id="{C612CE87-21AB-4B74-A011-BD24041C27F6}"/>
              </a:ext>
            </a:extLst>
          </p:cNvPr>
          <p:cNvSpPr>
            <a:spLocks noGrp="1"/>
          </p:cNvSpPr>
          <p:nvPr>
            <p:ph type="body" sz="quarter" idx="14"/>
          </p:nvPr>
        </p:nvSpPr>
        <p:spPr>
          <a:xfrm>
            <a:off x="495300" y="2265076"/>
            <a:ext cx="1960563" cy="2332642"/>
          </a:xfrm>
        </p:spPr>
        <p:txBody>
          <a:bodyPr/>
          <a:lstStyle>
            <a:lvl1pPr marL="0" indent="0">
              <a:lnSpc>
                <a:spcPct val="120000"/>
              </a:lnSpc>
              <a:buNone/>
              <a:defRPr>
                <a:solidFill>
                  <a:schemeClr val="tx2"/>
                </a:solidFill>
              </a:defRPr>
            </a:lvl1pPr>
            <a:lvl2pPr marL="228600" indent="-228600">
              <a:lnSpc>
                <a:spcPct val="100000"/>
              </a:lnSpc>
              <a:spcBef>
                <a:spcPts val="300"/>
              </a:spcBef>
              <a:buFont typeface="Arial" panose="020B0604020202020204" pitchFamily="34" charset="0"/>
              <a:buChar char="•"/>
              <a:defRPr>
                <a:solidFill>
                  <a:schemeClr val="tx2"/>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405633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smtClean="0"/>
              <a:t>Click icon to add picture</a:t>
            </a:r>
            <a:endParaRPr lang="en-US"/>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ECE0E0"/>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smtClean="0"/>
              <a:t>Edit Master text styles</a:t>
            </a:r>
          </a:p>
          <a:p>
            <a:pPr lvl="1"/>
            <a:r>
              <a:rPr lang="en-US" smtClean="0"/>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16967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hart_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5300"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445295"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8765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5300" y="111283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800599" y="111283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a:extLst>
              <a:ext uri="{FF2B5EF4-FFF2-40B4-BE49-F238E27FC236}">
                <a16:creationId xmlns:a16="http://schemas.microsoft.com/office/drawing/2014/main" id="{FACA3486-D945-4810-86FB-CFE25496D8CE}"/>
              </a:ext>
            </a:extLst>
          </p:cNvPr>
          <p:cNvSpPr>
            <a:spLocks noGrp="1"/>
          </p:cNvSpPr>
          <p:nvPr>
            <p:ph idx="14"/>
          </p:nvPr>
        </p:nvSpPr>
        <p:spPr>
          <a:xfrm>
            <a:off x="495300" y="297110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a:extLst>
              <a:ext uri="{FF2B5EF4-FFF2-40B4-BE49-F238E27FC236}">
                <a16:creationId xmlns:a16="http://schemas.microsoft.com/office/drawing/2014/main" id="{CC97F3C2-9B44-4B13-92ED-0E8BB5C6D9DC}"/>
              </a:ext>
            </a:extLst>
          </p:cNvPr>
          <p:cNvSpPr>
            <a:spLocks noGrp="1"/>
          </p:cNvSpPr>
          <p:nvPr>
            <p:ph idx="15"/>
          </p:nvPr>
        </p:nvSpPr>
        <p:spPr>
          <a:xfrm>
            <a:off x="4800599" y="297110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5862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w/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27E53A-D5D5-477E-B569-A07974DC097C}"/>
              </a:ext>
            </a:extLst>
          </p:cNvPr>
          <p:cNvSpPr>
            <a:spLocks noGrp="1"/>
          </p:cNvSpPr>
          <p:nvPr>
            <p:ph type="pic" sz="quarter" idx="13"/>
          </p:nvPr>
        </p:nvSpPr>
        <p:spPr>
          <a:xfrm>
            <a:off x="8695944" y="0"/>
            <a:ext cx="448056" cy="5143500"/>
          </a:xfrm>
          <a:solidFill>
            <a:schemeClr val="bg2"/>
          </a:solidFill>
        </p:spPr>
        <p:txBody>
          <a:bodyPr tIns="1005840" anchor="t" anchorCtr="0"/>
          <a:lstStyle>
            <a:lvl1pPr marL="0" indent="0" algn="ctr">
              <a:buNone/>
              <a:defRPr sz="1050"/>
            </a:lvl1pPr>
          </a:lstStyle>
          <a:p>
            <a:r>
              <a:rPr lang="en-US" smtClean="0"/>
              <a:t>Click icon to add picture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219682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416940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smtClean="0"/>
              <a:t>Click icon to add picture</a:t>
            </a:r>
            <a:endParaRPr lang="en-US"/>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DEE5EA"/>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smtClean="0"/>
              <a:t>Edit Master text styles</a:t>
            </a:r>
          </a:p>
          <a:p>
            <a:pPr lvl="1"/>
            <a:r>
              <a:rPr lang="en-US" smtClean="0"/>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335124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smtClean="0"/>
              <a:t>Click icon to add picture</a:t>
            </a:r>
            <a:endParaRPr lang="en-US"/>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E2E1E7"/>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smtClean="0"/>
              <a:t>Edit Master text styles</a:t>
            </a:r>
          </a:p>
          <a:p>
            <a:pPr lvl="1"/>
            <a:r>
              <a:rPr lang="en-US" smtClean="0"/>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5590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Dark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smtClean="0"/>
              <a:t>Click icon to add picture</a:t>
            </a:r>
            <a:endParaRPr lang="en-US"/>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315470"/>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smtClean="0"/>
              <a:t>Edit Master text styles</a:t>
            </a:r>
          </a:p>
          <a:p>
            <a:pPr lvl="1"/>
            <a:r>
              <a:rPr lang="en-US" smtClean="0"/>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83058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Dark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smtClean="0"/>
              <a:t>Click icon to add picture</a:t>
            </a:r>
            <a:endParaRPr lang="en-US"/>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7C2629"/>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smtClean="0"/>
              <a:t>Edit Master text styles</a:t>
            </a:r>
          </a:p>
          <a:p>
            <a:pPr lvl="1"/>
            <a:r>
              <a:rPr lang="en-US" smtClean="0"/>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309317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smtClean="0"/>
              <a:t>Click icon to add picture</a:t>
            </a:r>
            <a:endParaRPr lang="en-US"/>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82705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Blue">
    <p:bg>
      <p:bgPr>
        <a:solidFill>
          <a:srgbClr val="3154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smtClean="0"/>
              <a:t>Click icon to add picture</a:t>
            </a:r>
            <a:endParaRPr lang="en-US"/>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67768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205" y="327660"/>
            <a:ext cx="7201864" cy="644007"/>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819655"/>
            <a:ext cx="7201864" cy="2795207"/>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111490" y="4831087"/>
            <a:ext cx="300989" cy="146194"/>
          </a:xfrm>
          <a:prstGeom prst="rect">
            <a:avLst/>
          </a:prstGeom>
        </p:spPr>
        <p:txBody>
          <a:bodyPr vert="horz" wrap="square" lIns="0" tIns="0" rIns="0" bIns="0" rtlCol="0" anchor="ctr">
            <a:spAutoFit/>
          </a:bodyPr>
          <a:lstStyle>
            <a:lvl1pPr algn="r">
              <a:defRPr sz="950">
                <a:solidFill>
                  <a:srgbClr val="7F7F7F"/>
                </a:solidFill>
              </a:defRPr>
            </a:lvl1pPr>
          </a:lstStyle>
          <a:p>
            <a:fld id="{7D719527-7B7D-4A2D-ABD1-359B6741A748}" type="slidenum">
              <a:rPr lang="en-US" smtClean="0"/>
              <a:pPr/>
              <a:t>‹#›</a:t>
            </a:fld>
            <a:endParaRPr lang="en-US"/>
          </a:p>
        </p:txBody>
      </p:sp>
      <p:sp>
        <p:nvSpPr>
          <p:cNvPr id="10" name="Freeform 5">
            <a:extLst>
              <a:ext uri="{FF2B5EF4-FFF2-40B4-BE49-F238E27FC236}">
                <a16:creationId xmlns:a16="http://schemas.microsoft.com/office/drawing/2014/main" id="{584AF6AD-8EEC-4BEF-8B65-D33DC6250B18}"/>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3B0923C-66F3-41D3-81E0-20E2A2A9705A}"/>
              </a:ext>
            </a:extLst>
          </p:cNvPr>
          <p:cNvSpPr/>
          <p:nvPr userDrawn="1"/>
        </p:nvSpPr>
        <p:spPr>
          <a:xfrm>
            <a:off x="8695944" y="0"/>
            <a:ext cx="44805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57431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93" r:id="rId5"/>
    <p:sldLayoutId id="2147483675" r:id="rId6"/>
    <p:sldLayoutId id="2147483676" r:id="rId7"/>
    <p:sldLayoutId id="2147483697" r:id="rId8"/>
    <p:sldLayoutId id="2147483663" r:id="rId9"/>
    <p:sldLayoutId id="2147483694" r:id="rId10"/>
    <p:sldLayoutId id="2147483698" r:id="rId11"/>
    <p:sldLayoutId id="2147483695" r:id="rId12"/>
    <p:sldLayoutId id="2147483699" r:id="rId13"/>
    <p:sldLayoutId id="2147483677" r:id="rId14"/>
    <p:sldLayoutId id="2147483662"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9" r:id="rId24"/>
    <p:sldLayoutId id="2147483700" r:id="rId25"/>
    <p:sldLayoutId id="2147483687" r:id="rId26"/>
    <p:sldLayoutId id="2147483666" r:id="rId27"/>
    <p:sldLayoutId id="2147483688" r:id="rId28"/>
    <p:sldLayoutId id="2147483690" r:id="rId29"/>
    <p:sldLayoutId id="2147483691" r:id="rId30"/>
    <p:sldLayoutId id="2147483692" r:id="rId31"/>
    <p:sldLayoutId id="2147483678" r:id="rId32"/>
    <p:sldLayoutId id="2147483667" r:id="rId33"/>
  </p:sldLayoutIdLst>
  <p:hf hdr="0" ftr="0" dt="0"/>
  <p:txStyles>
    <p:titleStyle>
      <a:lvl1pPr algn="l" defTabSz="6858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orient="horz" pos="1255" userDrawn="1">
          <p15:clr>
            <a:srgbClr val="F26B43"/>
          </p15:clr>
        </p15:guide>
        <p15:guide id="3" pos="5300" userDrawn="1">
          <p15:clr>
            <a:srgbClr val="F26B43"/>
          </p15:clr>
        </p15:guide>
        <p15:guide id="4" orient="horz" pos="2907" userDrawn="1">
          <p15:clr>
            <a:srgbClr val="F26B43"/>
          </p15:clr>
        </p15:guide>
        <p15:guide id="5" orient="horz" pos="612" userDrawn="1">
          <p15:clr>
            <a:srgbClr val="F26B43"/>
          </p15:clr>
        </p15:guide>
        <p15:guide id="6" orient="horz" pos="577" userDrawn="1">
          <p15:clr>
            <a:srgbClr val="F26B43"/>
          </p15:clr>
        </p15:guide>
        <p15:guide id="7" orient="horz" pos="205" userDrawn="1">
          <p15:clr>
            <a:srgbClr val="F26B43"/>
          </p15:clr>
        </p15:guide>
        <p15:guide id="9" orient="horz" pos="1145" userDrawn="1">
          <p15:clr>
            <a:srgbClr val="F26B43"/>
          </p15:clr>
        </p15:guide>
        <p15:guide id="10" orient="horz" pos="2951" userDrawn="1">
          <p15:clr>
            <a:srgbClr val="F26B43"/>
          </p15:clr>
        </p15:guide>
        <p15:guide id="11" pos="4848" userDrawn="1">
          <p15:clr>
            <a:srgbClr val="F26B43"/>
          </p15:clr>
        </p15:guide>
        <p15:guide id="12" orient="horz" pos="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hyperlink" Target="http://www.nap.edu/" TargetMode="External"/><Relationship Id="rId2" Type="http://schemas.openxmlformats.org/officeDocument/2006/relationships/image" Target="../media/image2.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5" descr="A picture containing building, ceiling&#10;&#10;Description automatically generated">
            <a:extLst>
              <a:ext uri="{FF2B5EF4-FFF2-40B4-BE49-F238E27FC236}">
                <a16:creationId xmlns:a16="http://schemas.microsoft.com/office/drawing/2014/main" id="{60CA4D8A-2B6D-46DD-832D-2C8016EBCBE6}"/>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a:stretch/>
        </p:blipFill>
        <p:spPr>
          <a:xfrm>
            <a:off x="0" y="0"/>
            <a:ext cx="9144000" cy="4710113"/>
          </a:xfrm>
          <a:prstGeom prst="rect">
            <a:avLst/>
          </a:prstGeom>
        </p:spPr>
      </p:pic>
      <p:sp>
        <p:nvSpPr>
          <p:cNvPr id="3" name="Text Placeholder 2">
            <a:extLst>
              <a:ext uri="{FF2B5EF4-FFF2-40B4-BE49-F238E27FC236}">
                <a16:creationId xmlns:a16="http://schemas.microsoft.com/office/drawing/2014/main" id="{FF663640-3311-4166-9943-2F558EF77AD5}"/>
              </a:ext>
            </a:extLst>
          </p:cNvPr>
          <p:cNvSpPr>
            <a:spLocks noGrp="1"/>
          </p:cNvSpPr>
          <p:nvPr>
            <p:ph type="body" sz="quarter" idx="10"/>
          </p:nvPr>
        </p:nvSpPr>
        <p:spPr/>
        <p:txBody>
          <a:bodyPr/>
          <a:lstStyle/>
          <a:p>
            <a:r>
              <a:rPr lang="en-US" dirty="0"/>
              <a:t>Overview of </a:t>
            </a:r>
            <a:r>
              <a:rPr lang="en-US" dirty="0" smtClean="0"/>
              <a:t>Current State </a:t>
            </a:r>
            <a:r>
              <a:rPr lang="en-US" dirty="0"/>
              <a:t>of SRM </a:t>
            </a:r>
            <a:r>
              <a:rPr lang="en-US" dirty="0" smtClean="0"/>
              <a:t>Research </a:t>
            </a:r>
          </a:p>
          <a:p>
            <a:endParaRPr lang="en-US" sz="1000" dirty="0"/>
          </a:p>
          <a:p>
            <a:pPr lvl="1">
              <a:lnSpc>
                <a:spcPct val="100000"/>
              </a:lnSpc>
              <a:spcBef>
                <a:spcPts val="0"/>
              </a:spcBef>
            </a:pPr>
            <a:r>
              <a:rPr lang="en-US" dirty="0" smtClean="0"/>
              <a:t>Americas </a:t>
            </a:r>
            <a:r>
              <a:rPr lang="en-US" dirty="0"/>
              <a:t>Conference on Solar Radiation Modification:  </a:t>
            </a:r>
          </a:p>
          <a:p>
            <a:pPr lvl="1">
              <a:lnSpc>
                <a:spcPct val="100000"/>
              </a:lnSpc>
              <a:spcBef>
                <a:spcPts val="0"/>
              </a:spcBef>
            </a:pPr>
            <a:r>
              <a:rPr lang="en-US" dirty="0"/>
              <a:t>Science, Governance and Implications for the </a:t>
            </a:r>
            <a:r>
              <a:rPr lang="en-US" dirty="0" smtClean="0"/>
              <a:t>Region</a:t>
            </a:r>
          </a:p>
          <a:p>
            <a:pPr lvl="1"/>
            <a:endParaRPr lang="en-US" dirty="0" smtClean="0"/>
          </a:p>
          <a:p>
            <a:pPr lvl="1"/>
            <a:endParaRPr lang="en-US" dirty="0"/>
          </a:p>
        </p:txBody>
      </p:sp>
      <p:sp>
        <p:nvSpPr>
          <p:cNvPr id="11" name="Subtitle 10">
            <a:extLst>
              <a:ext uri="{FF2B5EF4-FFF2-40B4-BE49-F238E27FC236}">
                <a16:creationId xmlns:a16="http://schemas.microsoft.com/office/drawing/2014/main" id="{7D23A860-2CA3-437F-8ACD-FADB1B514578}"/>
              </a:ext>
            </a:extLst>
          </p:cNvPr>
          <p:cNvSpPr>
            <a:spLocks noGrp="1"/>
          </p:cNvSpPr>
          <p:nvPr>
            <p:ph type="subTitle" idx="1"/>
          </p:nvPr>
        </p:nvSpPr>
        <p:spPr>
          <a:xfrm>
            <a:off x="443448" y="3866108"/>
            <a:ext cx="4846320" cy="415498"/>
          </a:xfrm>
        </p:spPr>
        <p:txBody>
          <a:bodyPr/>
          <a:lstStyle/>
          <a:p>
            <a:r>
              <a:rPr lang="en-US" dirty="0" smtClean="0"/>
              <a:t>Steven Kendall, Ph.D., National Academies of Sciences, Engineering, and Medicine</a:t>
            </a:r>
          </a:p>
          <a:p>
            <a:r>
              <a:rPr lang="en-US" dirty="0" smtClean="0"/>
              <a:t>Moderator</a:t>
            </a:r>
          </a:p>
        </p:txBody>
      </p:sp>
      <p:sp>
        <p:nvSpPr>
          <p:cNvPr id="17" name="Text Placeholder 16">
            <a:extLst>
              <a:ext uri="{FF2B5EF4-FFF2-40B4-BE49-F238E27FC236}">
                <a16:creationId xmlns:a16="http://schemas.microsoft.com/office/drawing/2014/main" id="{46BB8E1C-1686-4640-A4DB-B89B5EFC92D5}"/>
              </a:ext>
            </a:extLst>
          </p:cNvPr>
          <p:cNvSpPr>
            <a:spLocks noGrp="1"/>
          </p:cNvSpPr>
          <p:nvPr>
            <p:ph type="body" sz="quarter" idx="12"/>
          </p:nvPr>
        </p:nvSpPr>
        <p:spPr/>
        <p:txBody>
          <a:bodyPr/>
          <a:lstStyle/>
          <a:p>
            <a:r>
              <a:rPr lang="en-US" dirty="0"/>
              <a:t>November 2022 update</a:t>
            </a:r>
          </a:p>
        </p:txBody>
      </p:sp>
      <p:sp>
        <p:nvSpPr>
          <p:cNvPr id="18" name="Freeform 5">
            <a:extLst>
              <a:ext uri="{FF2B5EF4-FFF2-40B4-BE49-F238E27FC236}">
                <a16:creationId xmlns:a16="http://schemas.microsoft.com/office/drawing/2014/main" id="{E7AEF65A-CF08-4144-85A8-CD860AC5811E}"/>
              </a:ext>
            </a:extLst>
          </p:cNvPr>
          <p:cNvSpPr>
            <a:spLocks noEditPoints="1"/>
          </p:cNvSpPr>
          <p:nvPr/>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1581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irio-WARLpXpqkfA-unsplash.jpg">
            <a:extLst>
              <a:ext uri="{FF2B5EF4-FFF2-40B4-BE49-F238E27FC236}">
                <a16:creationId xmlns:a16="http://schemas.microsoft.com/office/drawing/2014/main" id="{B99EE44B-7775-4770-B8C8-25DB0D2C47AD}"/>
              </a:ext>
            </a:extLst>
          </p:cNvPr>
          <p:cNvPicPr>
            <a:picLocks noGrp="1" noChangeAspect="1"/>
          </p:cNvPicPr>
          <p:nvPr>
            <p:ph type="pic" sz="quarter" idx="13"/>
          </p:nvPr>
        </p:nvPicPr>
        <p:blipFill rotWithShape="1">
          <a:blip r:embed="rId2" cstate="print">
            <a:alphaModFix amt="90000"/>
            <a:extLst>
              <a:ext uri="{28A0092B-C50C-407E-A947-70E740481C1C}">
                <a14:useLocalDpi xmlns:a14="http://schemas.microsoft.com/office/drawing/2010/main" val="0"/>
              </a:ext>
            </a:extLst>
          </a:blip>
          <a:srcRect/>
          <a:stretch/>
        </p:blipFill>
        <p:spPr/>
      </p:pic>
      <p:sp>
        <p:nvSpPr>
          <p:cNvPr id="6" name="Title 5">
            <a:extLst>
              <a:ext uri="{FF2B5EF4-FFF2-40B4-BE49-F238E27FC236}">
                <a16:creationId xmlns:a16="http://schemas.microsoft.com/office/drawing/2014/main" id="{96B53C8E-49FB-4B53-9CE6-8A19DD091619}"/>
              </a:ext>
            </a:extLst>
          </p:cNvPr>
          <p:cNvSpPr>
            <a:spLocks noGrp="1"/>
          </p:cNvSpPr>
          <p:nvPr>
            <p:ph type="title"/>
          </p:nvPr>
        </p:nvSpPr>
        <p:spPr>
          <a:xfrm>
            <a:off x="854106" y="1351968"/>
            <a:ext cx="3733709" cy="2425450"/>
          </a:xfrm>
        </p:spPr>
        <p:txBody>
          <a:bodyPr/>
          <a:lstStyle/>
          <a:p>
            <a:r>
              <a:rPr lang="en-US" sz="2800" i="1" dirty="0"/>
              <a:t>Reflecting Sunlight: </a:t>
            </a:r>
            <a:br>
              <a:rPr lang="en-US" sz="2800" i="1" dirty="0"/>
            </a:br>
            <a:r>
              <a:rPr lang="en-US" sz="2800" i="1" dirty="0"/>
              <a:t>Recommendations for Solar Geoengineering Research and Research </a:t>
            </a:r>
            <a:r>
              <a:rPr lang="en-US" sz="2800" i="1" dirty="0" smtClean="0"/>
              <a:t>Governance (March 2021)</a:t>
            </a:r>
            <a:endParaRPr lang="en-US" sz="2800" i="1" dirty="0"/>
          </a:p>
        </p:txBody>
      </p:sp>
      <p:sp>
        <p:nvSpPr>
          <p:cNvPr id="2" name="Slide Number Placeholder 1">
            <a:extLst>
              <a:ext uri="{FF2B5EF4-FFF2-40B4-BE49-F238E27FC236}">
                <a16:creationId xmlns:a16="http://schemas.microsoft.com/office/drawing/2014/main" id="{80A74EB6-B1FB-4A42-8155-7F502FC99AE6}"/>
              </a:ext>
            </a:extLst>
          </p:cNvPr>
          <p:cNvSpPr>
            <a:spLocks noGrp="1"/>
          </p:cNvSpPr>
          <p:nvPr>
            <p:ph type="sldNum" sz="quarter" idx="12"/>
          </p:nvPr>
        </p:nvSpPr>
        <p:spPr/>
        <p:txBody>
          <a:bodyPr/>
          <a:lstStyle/>
          <a:p>
            <a:fld id="{7D719527-7B7D-4A2D-ABD1-359B6741A748}" type="slidenum">
              <a:rPr lang="en-US" smtClean="0"/>
              <a:pPr/>
              <a:t>2</a:t>
            </a:fld>
            <a:endParaRPr lang="en-US"/>
          </a:p>
        </p:txBody>
      </p:sp>
      <p:pic>
        <p:nvPicPr>
          <p:cNvPr id="12" name="Picture 11">
            <a:extLst>
              <a:ext uri="{FF2B5EF4-FFF2-40B4-BE49-F238E27FC236}">
                <a16:creationId xmlns:a16="http://schemas.microsoft.com/office/drawing/2014/main" id="{957B9261-6C2D-4BB5-BC69-852B9712BDA5}"/>
              </a:ext>
            </a:extLst>
          </p:cNvPr>
          <p:cNvPicPr>
            <a:picLocks noChangeAspect="1"/>
          </p:cNvPicPr>
          <p:nvPr/>
        </p:nvPicPr>
        <p:blipFill>
          <a:blip r:embed="rId3"/>
          <a:stretch>
            <a:fillRect/>
          </a:stretch>
        </p:blipFill>
        <p:spPr>
          <a:xfrm>
            <a:off x="5121183" y="626641"/>
            <a:ext cx="2797774" cy="4020845"/>
          </a:xfrm>
          <a:prstGeom prst="rect">
            <a:avLst/>
          </a:prstGeom>
        </p:spPr>
      </p:pic>
    </p:spTree>
    <p:extLst>
      <p:ext uri="{BB962C8B-B14F-4D97-AF65-F5344CB8AC3E}">
        <p14:creationId xmlns:p14="http://schemas.microsoft.com/office/powerpoint/2010/main" val="274188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irio-WARLpXpqkfA-unsplash.jpg">
            <a:extLst>
              <a:ext uri="{FF2B5EF4-FFF2-40B4-BE49-F238E27FC236}">
                <a16:creationId xmlns:a16="http://schemas.microsoft.com/office/drawing/2014/main" id="{B99EE44B-7775-4770-B8C8-25DB0D2C47AD}"/>
              </a:ext>
            </a:extLst>
          </p:cNvPr>
          <p:cNvPicPr>
            <a:picLocks noGrp="1" noChangeAspect="1"/>
          </p:cNvPicPr>
          <p:nvPr>
            <p:ph type="pic" sz="quarter" idx="13"/>
          </p:nvPr>
        </p:nvPicPr>
        <p:blipFill rotWithShape="1">
          <a:blip r:embed="rId2" cstate="print">
            <a:alphaModFix amt="90000"/>
            <a:extLst>
              <a:ext uri="{28A0092B-C50C-407E-A947-70E740481C1C}">
                <a14:useLocalDpi xmlns:a14="http://schemas.microsoft.com/office/drawing/2010/main" val="0"/>
              </a:ext>
            </a:extLst>
          </a:blip>
          <a:srcRect/>
          <a:stretch/>
        </p:blipFill>
        <p:spPr/>
      </p:pic>
      <p:sp>
        <p:nvSpPr>
          <p:cNvPr id="6" name="Title 5">
            <a:extLst>
              <a:ext uri="{FF2B5EF4-FFF2-40B4-BE49-F238E27FC236}">
                <a16:creationId xmlns:a16="http://schemas.microsoft.com/office/drawing/2014/main" id="{96B53C8E-49FB-4B53-9CE6-8A19DD091619}"/>
              </a:ext>
            </a:extLst>
          </p:cNvPr>
          <p:cNvSpPr>
            <a:spLocks noGrp="1"/>
          </p:cNvSpPr>
          <p:nvPr>
            <p:ph type="title"/>
          </p:nvPr>
        </p:nvSpPr>
        <p:spPr>
          <a:xfrm>
            <a:off x="444880" y="1230020"/>
            <a:ext cx="3794713" cy="3417809"/>
          </a:xfrm>
        </p:spPr>
        <p:txBody>
          <a:bodyPr/>
          <a:lstStyle/>
          <a:p>
            <a:r>
              <a:rPr lang="en-US" sz="1300" b="1" dirty="0" smtClean="0"/>
              <a:t>Chris Field</a:t>
            </a:r>
            <a:r>
              <a:rPr lang="en-US" sz="1300" dirty="0" smtClean="0"/>
              <a:t>, </a:t>
            </a:r>
            <a:r>
              <a:rPr lang="en-US" sz="1300" dirty="0"/>
              <a:t>Stanford University [Chair</a:t>
            </a:r>
            <a:r>
              <a:rPr lang="en-US" sz="1300" dirty="0" smtClean="0"/>
              <a:t>]</a:t>
            </a:r>
            <a:br>
              <a:rPr lang="en-US" sz="1300" dirty="0" smtClean="0"/>
            </a:br>
            <a:r>
              <a:rPr lang="en-US" sz="1300" dirty="0"/>
              <a:t/>
            </a:r>
            <a:br>
              <a:rPr lang="en-US" sz="1300" dirty="0"/>
            </a:br>
            <a:r>
              <a:rPr lang="en-US" sz="1300" b="1" dirty="0"/>
              <a:t>William Cheung</a:t>
            </a:r>
            <a:r>
              <a:rPr lang="en-US" sz="1300" dirty="0"/>
              <a:t>, University of British </a:t>
            </a:r>
            <a:r>
              <a:rPr lang="en-US" sz="1300" dirty="0" smtClean="0"/>
              <a:t>Columbia</a:t>
            </a:r>
            <a:br>
              <a:rPr lang="en-US" sz="1300" dirty="0" smtClean="0"/>
            </a:br>
            <a:r>
              <a:rPr lang="en-US" sz="1300" dirty="0"/>
              <a:t/>
            </a:r>
            <a:br>
              <a:rPr lang="en-US" sz="1300" dirty="0"/>
            </a:br>
            <a:r>
              <a:rPr lang="en-US" sz="1300" b="1" dirty="0"/>
              <a:t>Lisa </a:t>
            </a:r>
            <a:r>
              <a:rPr lang="en-US" sz="1300" b="1" dirty="0" err="1"/>
              <a:t>Dilling</a:t>
            </a:r>
            <a:r>
              <a:rPr lang="en-US" sz="1300" dirty="0"/>
              <a:t>, University of </a:t>
            </a:r>
            <a:r>
              <a:rPr lang="en-US" sz="1300" dirty="0" smtClean="0"/>
              <a:t>Colorado</a:t>
            </a:r>
            <a:br>
              <a:rPr lang="en-US" sz="1300" dirty="0" smtClean="0"/>
            </a:br>
            <a:r>
              <a:rPr lang="en-US" sz="1300" dirty="0"/>
              <a:t/>
            </a:r>
            <a:br>
              <a:rPr lang="en-US" sz="1300" dirty="0"/>
            </a:br>
            <a:r>
              <a:rPr lang="en-US" sz="1300" b="1" dirty="0"/>
              <a:t>Peter Frumhoff</a:t>
            </a:r>
            <a:r>
              <a:rPr lang="en-US" sz="1300" dirty="0"/>
              <a:t>, Union of Concerned </a:t>
            </a:r>
            <a:r>
              <a:rPr lang="en-US" sz="1300" dirty="0" smtClean="0"/>
              <a:t>Scientists</a:t>
            </a:r>
            <a:br>
              <a:rPr lang="en-US" sz="1300" dirty="0" smtClean="0"/>
            </a:br>
            <a:r>
              <a:rPr lang="en-US" sz="1300" dirty="0"/>
              <a:t/>
            </a:r>
            <a:br>
              <a:rPr lang="en-US" sz="1300" dirty="0"/>
            </a:br>
            <a:r>
              <a:rPr lang="en-US" sz="1300" b="1" dirty="0"/>
              <a:t>Hank Greely</a:t>
            </a:r>
            <a:r>
              <a:rPr lang="en-US" sz="1300" dirty="0"/>
              <a:t>, Stanford Law </a:t>
            </a:r>
            <a:r>
              <a:rPr lang="en-US" sz="1300" dirty="0" smtClean="0"/>
              <a:t>School</a:t>
            </a:r>
            <a:br>
              <a:rPr lang="en-US" sz="1300" dirty="0" smtClean="0"/>
            </a:br>
            <a:r>
              <a:rPr lang="en-US" sz="1300" dirty="0"/>
              <a:t/>
            </a:r>
            <a:br>
              <a:rPr lang="en-US" sz="1300" dirty="0"/>
            </a:br>
            <a:r>
              <a:rPr lang="en-US" sz="1300" b="1" dirty="0"/>
              <a:t>Marion </a:t>
            </a:r>
            <a:r>
              <a:rPr lang="en-US" sz="1300" b="1" dirty="0" err="1"/>
              <a:t>Hourdequin</a:t>
            </a:r>
            <a:r>
              <a:rPr lang="en-US" sz="1300" dirty="0"/>
              <a:t>, Colorado </a:t>
            </a:r>
            <a:r>
              <a:rPr lang="en-US" sz="1300" dirty="0" smtClean="0"/>
              <a:t>College</a:t>
            </a:r>
            <a:br>
              <a:rPr lang="en-US" sz="1300" dirty="0" smtClean="0"/>
            </a:br>
            <a:r>
              <a:rPr lang="en-US" sz="1300" dirty="0"/>
              <a:t/>
            </a:r>
            <a:br>
              <a:rPr lang="en-US" sz="1300" dirty="0"/>
            </a:br>
            <a:r>
              <a:rPr lang="en-US" sz="1300" b="1" dirty="0"/>
              <a:t>Jim </a:t>
            </a:r>
            <a:r>
              <a:rPr lang="en-US" sz="1300" b="1" dirty="0" err="1"/>
              <a:t>Hurrell</a:t>
            </a:r>
            <a:r>
              <a:rPr lang="en-US" sz="1300" dirty="0"/>
              <a:t>, Colorado State </a:t>
            </a:r>
            <a:r>
              <a:rPr lang="en-US" sz="1300" dirty="0" smtClean="0"/>
              <a:t>University</a:t>
            </a:r>
            <a:br>
              <a:rPr lang="en-US" sz="1300" dirty="0" smtClean="0"/>
            </a:br>
            <a:r>
              <a:rPr lang="en-US" sz="1300" dirty="0"/>
              <a:t/>
            </a:r>
            <a:br>
              <a:rPr lang="en-US" sz="1300" dirty="0"/>
            </a:br>
            <a:r>
              <a:rPr lang="en-US" sz="1300" b="1" dirty="0"/>
              <a:t>Andrew Light</a:t>
            </a:r>
            <a:r>
              <a:rPr lang="en-US" sz="1300" dirty="0"/>
              <a:t>, George Mason University </a:t>
            </a:r>
            <a:br>
              <a:rPr lang="en-US" sz="1300" dirty="0"/>
            </a:br>
            <a:r>
              <a:rPr lang="en-US" sz="1300" dirty="0"/>
              <a:t>[until Jan. 2021</a:t>
            </a:r>
            <a:r>
              <a:rPr lang="en-US" sz="1300" dirty="0" smtClean="0"/>
              <a:t>]</a:t>
            </a:r>
            <a:br>
              <a:rPr lang="en-US" sz="1300" dirty="0" smtClean="0"/>
            </a:br>
            <a:r>
              <a:rPr lang="en-US" sz="1300" dirty="0"/>
              <a:t/>
            </a:r>
            <a:br>
              <a:rPr lang="en-US" sz="1300" dirty="0"/>
            </a:br>
            <a:r>
              <a:rPr lang="en-US" sz="1300" b="1" dirty="0" smtClean="0"/>
              <a:t>Albert Lin</a:t>
            </a:r>
            <a:r>
              <a:rPr lang="en-US" sz="1300" dirty="0" smtClean="0"/>
              <a:t>, University of California, Davis School of Law</a:t>
            </a:r>
            <a:r>
              <a:rPr lang="en-US" sz="1400" dirty="0"/>
              <a:t/>
            </a:r>
            <a:br>
              <a:rPr lang="en-US" sz="1400" dirty="0"/>
            </a:br>
            <a:endParaRPr lang="en-US" sz="1400" dirty="0"/>
          </a:p>
        </p:txBody>
      </p:sp>
      <p:sp>
        <p:nvSpPr>
          <p:cNvPr id="2" name="Slide Number Placeholder 1">
            <a:extLst>
              <a:ext uri="{FF2B5EF4-FFF2-40B4-BE49-F238E27FC236}">
                <a16:creationId xmlns:a16="http://schemas.microsoft.com/office/drawing/2014/main" id="{80A74EB6-B1FB-4A42-8155-7F502FC99AE6}"/>
              </a:ext>
            </a:extLst>
          </p:cNvPr>
          <p:cNvSpPr>
            <a:spLocks noGrp="1"/>
          </p:cNvSpPr>
          <p:nvPr>
            <p:ph type="sldNum" sz="quarter" idx="12"/>
          </p:nvPr>
        </p:nvSpPr>
        <p:spPr/>
        <p:txBody>
          <a:bodyPr/>
          <a:lstStyle/>
          <a:p>
            <a:fld id="{7D719527-7B7D-4A2D-ABD1-359B6741A748}" type="slidenum">
              <a:rPr lang="en-US" smtClean="0"/>
              <a:pPr/>
              <a:t>3</a:t>
            </a:fld>
            <a:endParaRPr lang="en-US"/>
          </a:p>
        </p:txBody>
      </p:sp>
      <p:sp>
        <p:nvSpPr>
          <p:cNvPr id="3" name="TextBox 2"/>
          <p:cNvSpPr txBox="1"/>
          <p:nvPr/>
        </p:nvSpPr>
        <p:spPr>
          <a:xfrm>
            <a:off x="2342237" y="426722"/>
            <a:ext cx="4731657" cy="523220"/>
          </a:xfrm>
          <a:prstGeom prst="rect">
            <a:avLst/>
          </a:prstGeom>
          <a:noFill/>
        </p:spPr>
        <p:txBody>
          <a:bodyPr wrap="square" rtlCol="0">
            <a:spAutoFit/>
          </a:bodyPr>
          <a:lstStyle/>
          <a:p>
            <a:r>
              <a:rPr lang="en-US" sz="2800" dirty="0">
                <a:solidFill>
                  <a:schemeClr val="tx2"/>
                </a:solidFill>
                <a:latin typeface="Georgia"/>
                <a:ea typeface="+mj-ea"/>
                <a:cs typeface="+mj-cs"/>
              </a:rPr>
              <a:t> </a:t>
            </a:r>
            <a:r>
              <a:rPr lang="en-US" sz="2800" b="1" dirty="0" smtClean="0">
                <a:solidFill>
                  <a:schemeClr val="tx2"/>
                </a:solidFill>
                <a:latin typeface="Georgia"/>
                <a:ea typeface="+mj-ea"/>
                <a:cs typeface="+mj-cs"/>
              </a:rPr>
              <a:t>Committee Members</a:t>
            </a:r>
            <a:endParaRPr lang="en-US" sz="1400" b="1" dirty="0" smtClean="0">
              <a:solidFill>
                <a:schemeClr val="tx2"/>
              </a:solidFill>
            </a:endParaRPr>
          </a:p>
        </p:txBody>
      </p:sp>
      <p:sp>
        <p:nvSpPr>
          <p:cNvPr id="7" name="Title 5">
            <a:extLst>
              <a:ext uri="{FF2B5EF4-FFF2-40B4-BE49-F238E27FC236}">
                <a16:creationId xmlns:a16="http://schemas.microsoft.com/office/drawing/2014/main" id="{96B53C8E-49FB-4B53-9CE6-8A19DD091619}"/>
              </a:ext>
            </a:extLst>
          </p:cNvPr>
          <p:cNvSpPr txBox="1">
            <a:spLocks/>
          </p:cNvSpPr>
          <p:nvPr/>
        </p:nvSpPr>
        <p:spPr>
          <a:xfrm>
            <a:off x="4510942" y="1230020"/>
            <a:ext cx="3837502" cy="2957456"/>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r>
              <a:rPr lang="en-US" sz="1300" b="1" dirty="0" smtClean="0"/>
              <a:t>Douglas </a:t>
            </a:r>
            <a:r>
              <a:rPr lang="en-US" sz="1300" b="1" dirty="0"/>
              <a:t>MacMartin</a:t>
            </a:r>
            <a:r>
              <a:rPr lang="en-US" sz="1300" dirty="0"/>
              <a:t>, Cornell </a:t>
            </a:r>
            <a:r>
              <a:rPr lang="en-US" sz="1300" dirty="0" smtClean="0"/>
              <a:t>University</a:t>
            </a:r>
          </a:p>
          <a:p>
            <a:endParaRPr lang="en-US" sz="1300" dirty="0"/>
          </a:p>
          <a:p>
            <a:r>
              <a:rPr lang="en-US" sz="1300" b="1" dirty="0"/>
              <a:t>Robert McHenry</a:t>
            </a:r>
            <a:r>
              <a:rPr lang="en-US" sz="1300" dirty="0"/>
              <a:t>, Bright Silicon </a:t>
            </a:r>
            <a:r>
              <a:rPr lang="en-US" sz="1300" dirty="0" smtClean="0"/>
              <a:t>Technologies</a:t>
            </a:r>
          </a:p>
          <a:p>
            <a:endParaRPr lang="en-US" sz="1300" dirty="0"/>
          </a:p>
          <a:p>
            <a:r>
              <a:rPr lang="en-US" sz="1300" b="1" dirty="0"/>
              <a:t>Juan Moreno-Cruz</a:t>
            </a:r>
            <a:r>
              <a:rPr lang="en-US" sz="1300" dirty="0"/>
              <a:t>, University of </a:t>
            </a:r>
            <a:r>
              <a:rPr lang="en-US" sz="1300" dirty="0" smtClean="0"/>
              <a:t>Waterloo</a:t>
            </a:r>
          </a:p>
          <a:p>
            <a:endParaRPr lang="en-US" sz="1300" dirty="0"/>
          </a:p>
          <a:p>
            <a:r>
              <a:rPr lang="en-US" sz="1300" b="1" dirty="0" smtClean="0"/>
              <a:t>Kate Ricke</a:t>
            </a:r>
            <a:r>
              <a:rPr lang="en-US" sz="1300" dirty="0"/>
              <a:t>, University of California, San </a:t>
            </a:r>
            <a:r>
              <a:rPr lang="en-US" sz="1300" dirty="0" smtClean="0"/>
              <a:t>Diego </a:t>
            </a:r>
            <a:r>
              <a:rPr lang="en-US" sz="1300" dirty="0"/>
              <a:t>and Scripps Institution of Oceanography</a:t>
            </a:r>
            <a:endParaRPr lang="en-US" sz="1300" dirty="0" smtClean="0"/>
          </a:p>
          <a:p>
            <a:endParaRPr lang="en-US" sz="1300" dirty="0"/>
          </a:p>
          <a:p>
            <a:r>
              <a:rPr lang="en-US" sz="1300" b="1" dirty="0"/>
              <a:t>Lynn Russell</a:t>
            </a:r>
            <a:r>
              <a:rPr lang="en-US" sz="1300" dirty="0"/>
              <a:t>, Scripps Institution of </a:t>
            </a:r>
            <a:r>
              <a:rPr lang="en-US" sz="1300" dirty="0" smtClean="0"/>
              <a:t>Oceanography</a:t>
            </a:r>
          </a:p>
          <a:p>
            <a:endParaRPr lang="en-US" sz="1300" dirty="0"/>
          </a:p>
          <a:p>
            <a:r>
              <a:rPr lang="en-US" sz="1300" b="1" dirty="0"/>
              <a:t>Ambuj Sagar</a:t>
            </a:r>
            <a:r>
              <a:rPr lang="en-US" sz="1300" dirty="0"/>
              <a:t>, Indian Institute of Technology, </a:t>
            </a:r>
            <a:r>
              <a:rPr lang="en-US" sz="1300" dirty="0" smtClean="0"/>
              <a:t>Delhi</a:t>
            </a:r>
          </a:p>
          <a:p>
            <a:endParaRPr lang="en-US" sz="1300" dirty="0"/>
          </a:p>
          <a:p>
            <a:r>
              <a:rPr lang="en-US" sz="1300" b="1" dirty="0"/>
              <a:t>Paul </a:t>
            </a:r>
            <a:r>
              <a:rPr lang="en-US" sz="1300" b="1" dirty="0" err="1"/>
              <a:t>Wennberg</a:t>
            </a:r>
            <a:r>
              <a:rPr lang="en-US" sz="1300" dirty="0"/>
              <a:t>, </a:t>
            </a:r>
            <a:r>
              <a:rPr lang="en-US" sz="1300" dirty="0" smtClean="0"/>
              <a:t>California Institute </a:t>
            </a:r>
            <a:r>
              <a:rPr lang="en-US" sz="1300" dirty="0"/>
              <a:t>of Technology</a:t>
            </a:r>
          </a:p>
        </p:txBody>
      </p:sp>
    </p:spTree>
    <p:extLst>
      <p:ext uri="{BB962C8B-B14F-4D97-AF65-F5344CB8AC3E}">
        <p14:creationId xmlns:p14="http://schemas.microsoft.com/office/powerpoint/2010/main" val="400185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irio-WARLpXpqkfA-unsplash.jpg">
            <a:extLst>
              <a:ext uri="{FF2B5EF4-FFF2-40B4-BE49-F238E27FC236}">
                <a16:creationId xmlns:a16="http://schemas.microsoft.com/office/drawing/2014/main" id="{B99EE44B-7775-4770-B8C8-25DB0D2C47AD}"/>
              </a:ext>
            </a:extLst>
          </p:cNvPr>
          <p:cNvPicPr>
            <a:picLocks noGrp="1" noChangeAspect="1"/>
          </p:cNvPicPr>
          <p:nvPr>
            <p:ph type="pic" sz="quarter" idx="13"/>
          </p:nvPr>
        </p:nvPicPr>
        <p:blipFill rotWithShape="1">
          <a:blip r:embed="rId2" cstate="print">
            <a:alphaModFix amt="90000"/>
            <a:extLst>
              <a:ext uri="{28A0092B-C50C-407E-A947-70E740481C1C}">
                <a14:useLocalDpi xmlns:a14="http://schemas.microsoft.com/office/drawing/2010/main" val="0"/>
              </a:ext>
            </a:extLst>
          </a:blip>
          <a:srcRect/>
          <a:stretch/>
        </p:blipFill>
        <p:spPr/>
      </p:pic>
      <p:sp>
        <p:nvSpPr>
          <p:cNvPr id="6" name="Title 5">
            <a:extLst>
              <a:ext uri="{FF2B5EF4-FFF2-40B4-BE49-F238E27FC236}">
                <a16:creationId xmlns:a16="http://schemas.microsoft.com/office/drawing/2014/main" id="{96B53C8E-49FB-4B53-9CE6-8A19DD091619}"/>
              </a:ext>
            </a:extLst>
          </p:cNvPr>
          <p:cNvSpPr>
            <a:spLocks noGrp="1"/>
          </p:cNvSpPr>
          <p:nvPr>
            <p:ph type="title"/>
          </p:nvPr>
        </p:nvSpPr>
        <p:spPr>
          <a:xfrm>
            <a:off x="770981" y="1298849"/>
            <a:ext cx="7267938" cy="2340248"/>
          </a:xfrm>
        </p:spPr>
        <p:txBody>
          <a:bodyPr/>
          <a:lstStyle/>
          <a:p>
            <a:r>
              <a:rPr lang="en-US" dirty="0" smtClean="0"/>
              <a:t>The report makes recommendations regarding: </a:t>
            </a:r>
            <a:br>
              <a:rPr lang="en-US" dirty="0" smtClean="0"/>
            </a:br>
            <a:r>
              <a:rPr lang="en-US" dirty="0"/>
              <a:t/>
            </a:r>
            <a:br>
              <a:rPr lang="en-US" dirty="0"/>
            </a:br>
            <a:r>
              <a:rPr lang="en-US" dirty="0" smtClean="0"/>
              <a:t>1. The development of a trans-disciplinary </a:t>
            </a:r>
            <a:r>
              <a:rPr lang="en-US" dirty="0"/>
              <a:t>research </a:t>
            </a:r>
            <a:r>
              <a:rPr lang="en-US" dirty="0" smtClean="0"/>
              <a:t>agenda for solar geoengineering</a:t>
            </a:r>
            <a:br>
              <a:rPr lang="en-US" dirty="0" smtClean="0"/>
            </a:br>
            <a:r>
              <a:rPr lang="en-US" dirty="0"/>
              <a:t/>
            </a:r>
            <a:br>
              <a:rPr lang="en-US" dirty="0"/>
            </a:br>
            <a:r>
              <a:rPr lang="en-US" dirty="0" smtClean="0"/>
              <a:t>2. Governance mechanisms </a:t>
            </a:r>
            <a:r>
              <a:rPr lang="en-US" dirty="0"/>
              <a:t>for solar geoengineering </a:t>
            </a:r>
            <a:r>
              <a:rPr lang="en-US" dirty="0" smtClean="0"/>
              <a:t>research</a:t>
            </a:r>
            <a:endParaRPr lang="en-US" dirty="0"/>
          </a:p>
        </p:txBody>
      </p:sp>
      <p:sp>
        <p:nvSpPr>
          <p:cNvPr id="2" name="Slide Number Placeholder 1">
            <a:extLst>
              <a:ext uri="{FF2B5EF4-FFF2-40B4-BE49-F238E27FC236}">
                <a16:creationId xmlns:a16="http://schemas.microsoft.com/office/drawing/2014/main" id="{80A74EB6-B1FB-4A42-8155-7F502FC99AE6}"/>
              </a:ext>
            </a:extLst>
          </p:cNvPr>
          <p:cNvSpPr>
            <a:spLocks noGrp="1"/>
          </p:cNvSpPr>
          <p:nvPr>
            <p:ph type="sldNum" sz="quarter" idx="12"/>
          </p:nvPr>
        </p:nvSpPr>
        <p:spPr/>
        <p:txBody>
          <a:bodyPr/>
          <a:lstStyle/>
          <a:p>
            <a:fld id="{7D719527-7B7D-4A2D-ABD1-359B6741A748}" type="slidenum">
              <a:rPr lang="en-US" smtClean="0"/>
              <a:pPr/>
              <a:t>4</a:t>
            </a:fld>
            <a:endParaRPr lang="en-US"/>
          </a:p>
        </p:txBody>
      </p:sp>
    </p:spTree>
    <p:extLst>
      <p:ext uri="{BB962C8B-B14F-4D97-AF65-F5344CB8AC3E}">
        <p14:creationId xmlns:p14="http://schemas.microsoft.com/office/powerpoint/2010/main" val="410797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irio-WARLpXpqkfA-unsplash.jpg">
            <a:extLst>
              <a:ext uri="{FF2B5EF4-FFF2-40B4-BE49-F238E27FC236}">
                <a16:creationId xmlns:a16="http://schemas.microsoft.com/office/drawing/2014/main" id="{B99EE44B-7775-4770-B8C8-25DB0D2C47AD}"/>
              </a:ext>
            </a:extLst>
          </p:cNvPr>
          <p:cNvPicPr>
            <a:picLocks noGrp="1" noChangeAspect="1"/>
          </p:cNvPicPr>
          <p:nvPr>
            <p:ph type="pic" sz="quarter" idx="13"/>
          </p:nvPr>
        </p:nvPicPr>
        <p:blipFill rotWithShape="1">
          <a:blip r:embed="rId2" cstate="print">
            <a:alphaModFix amt="90000"/>
            <a:extLst>
              <a:ext uri="{28A0092B-C50C-407E-A947-70E740481C1C}">
                <a14:useLocalDpi xmlns:a14="http://schemas.microsoft.com/office/drawing/2010/main" val="0"/>
              </a:ext>
            </a:extLst>
          </a:blip>
          <a:srcRect/>
          <a:stretch/>
        </p:blipFill>
        <p:spPr/>
      </p:pic>
      <p:sp>
        <p:nvSpPr>
          <p:cNvPr id="6" name="Title 5">
            <a:extLst>
              <a:ext uri="{FF2B5EF4-FFF2-40B4-BE49-F238E27FC236}">
                <a16:creationId xmlns:a16="http://schemas.microsoft.com/office/drawing/2014/main" id="{96B53C8E-49FB-4B53-9CE6-8A19DD091619}"/>
              </a:ext>
            </a:extLst>
          </p:cNvPr>
          <p:cNvSpPr>
            <a:spLocks noGrp="1"/>
          </p:cNvSpPr>
          <p:nvPr>
            <p:ph type="title"/>
          </p:nvPr>
        </p:nvSpPr>
        <p:spPr>
          <a:xfrm>
            <a:off x="770981" y="1564095"/>
            <a:ext cx="7267938" cy="2340248"/>
          </a:xfrm>
        </p:spPr>
        <p:txBody>
          <a:bodyPr/>
          <a:lstStyle/>
          <a:p>
            <a:r>
              <a:rPr lang="en-US" dirty="0" smtClean="0"/>
              <a:t>Given </a:t>
            </a:r>
            <a:r>
              <a:rPr lang="en-US" dirty="0"/>
              <a:t>the urgent, growing risks of climate change, it is important to understand the feasibility, risks, </a:t>
            </a:r>
            <a:r>
              <a:rPr lang="en-US" dirty="0" smtClean="0"/>
              <a:t>and benefits </a:t>
            </a:r>
            <a:r>
              <a:rPr lang="en-US" dirty="0"/>
              <a:t>of all possible response options.</a:t>
            </a:r>
            <a:br>
              <a:rPr lang="en-US" dirty="0"/>
            </a:br>
            <a:r>
              <a:rPr lang="en-US" dirty="0"/>
              <a:t/>
            </a:r>
            <a:br>
              <a:rPr lang="en-US" dirty="0"/>
            </a:br>
            <a:r>
              <a:rPr lang="en-US" dirty="0"/>
              <a:t>Solar geoengineering is a potential additional strategy for responding to climate change, but is not a substitute for reducing greenhouse gas emissions.</a:t>
            </a:r>
          </a:p>
        </p:txBody>
      </p:sp>
      <p:sp>
        <p:nvSpPr>
          <p:cNvPr id="2" name="Slide Number Placeholder 1">
            <a:extLst>
              <a:ext uri="{FF2B5EF4-FFF2-40B4-BE49-F238E27FC236}">
                <a16:creationId xmlns:a16="http://schemas.microsoft.com/office/drawing/2014/main" id="{80A74EB6-B1FB-4A42-8155-7F502FC99AE6}"/>
              </a:ext>
            </a:extLst>
          </p:cNvPr>
          <p:cNvSpPr>
            <a:spLocks noGrp="1"/>
          </p:cNvSpPr>
          <p:nvPr>
            <p:ph type="sldNum" sz="quarter" idx="12"/>
          </p:nvPr>
        </p:nvSpPr>
        <p:spPr/>
        <p:txBody>
          <a:bodyPr/>
          <a:lstStyle/>
          <a:p>
            <a:fld id="{7D719527-7B7D-4A2D-ABD1-359B6741A748}" type="slidenum">
              <a:rPr lang="en-US" smtClean="0"/>
              <a:pPr/>
              <a:t>5</a:t>
            </a:fld>
            <a:endParaRPr lang="en-US"/>
          </a:p>
        </p:txBody>
      </p:sp>
      <p:sp>
        <p:nvSpPr>
          <p:cNvPr id="3" name="TextBox 2"/>
          <p:cNvSpPr txBox="1"/>
          <p:nvPr/>
        </p:nvSpPr>
        <p:spPr>
          <a:xfrm>
            <a:off x="2336664" y="609601"/>
            <a:ext cx="4731657" cy="523220"/>
          </a:xfrm>
          <a:prstGeom prst="rect">
            <a:avLst/>
          </a:prstGeom>
          <a:noFill/>
        </p:spPr>
        <p:txBody>
          <a:bodyPr wrap="square" rtlCol="0">
            <a:spAutoFit/>
          </a:bodyPr>
          <a:lstStyle/>
          <a:p>
            <a:r>
              <a:rPr lang="en-US" sz="2800" dirty="0">
                <a:solidFill>
                  <a:schemeClr val="tx2"/>
                </a:solidFill>
                <a:latin typeface="Georgia"/>
                <a:ea typeface="+mj-ea"/>
                <a:cs typeface="+mj-cs"/>
              </a:rPr>
              <a:t> </a:t>
            </a:r>
            <a:r>
              <a:rPr lang="en-US" sz="2800" b="1" dirty="0">
                <a:solidFill>
                  <a:schemeClr val="tx2"/>
                </a:solidFill>
                <a:latin typeface="Georgia"/>
                <a:ea typeface="+mj-ea"/>
                <a:cs typeface="+mj-cs"/>
              </a:rPr>
              <a:t>Report Conclusions</a:t>
            </a:r>
            <a:endParaRPr lang="en-US" sz="1400" b="1" dirty="0" smtClean="0">
              <a:solidFill>
                <a:schemeClr val="tx2"/>
              </a:solidFill>
            </a:endParaRPr>
          </a:p>
        </p:txBody>
      </p:sp>
    </p:spTree>
    <p:extLst>
      <p:ext uri="{BB962C8B-B14F-4D97-AF65-F5344CB8AC3E}">
        <p14:creationId xmlns:p14="http://schemas.microsoft.com/office/powerpoint/2010/main" val="230582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irio-WARLpXpqkfA-unsplash.jpg">
            <a:extLst>
              <a:ext uri="{FF2B5EF4-FFF2-40B4-BE49-F238E27FC236}">
                <a16:creationId xmlns:a16="http://schemas.microsoft.com/office/drawing/2014/main" id="{B99EE44B-7775-4770-B8C8-25DB0D2C47AD}"/>
              </a:ext>
            </a:extLst>
          </p:cNvPr>
          <p:cNvPicPr>
            <a:picLocks noGrp="1" noChangeAspect="1"/>
          </p:cNvPicPr>
          <p:nvPr>
            <p:ph type="pic" sz="quarter" idx="13"/>
          </p:nvPr>
        </p:nvPicPr>
        <p:blipFill rotWithShape="1">
          <a:blip r:embed="rId2" cstate="print">
            <a:alphaModFix amt="90000"/>
            <a:extLst>
              <a:ext uri="{28A0092B-C50C-407E-A947-70E740481C1C}">
                <a14:useLocalDpi xmlns:a14="http://schemas.microsoft.com/office/drawing/2010/main" val="0"/>
              </a:ext>
            </a:extLst>
          </a:blip>
          <a:srcRect/>
          <a:stretch/>
        </p:blipFill>
        <p:spPr/>
      </p:pic>
      <p:sp>
        <p:nvSpPr>
          <p:cNvPr id="2" name="Slide Number Placeholder 1">
            <a:extLst>
              <a:ext uri="{FF2B5EF4-FFF2-40B4-BE49-F238E27FC236}">
                <a16:creationId xmlns:a16="http://schemas.microsoft.com/office/drawing/2014/main" id="{80A74EB6-B1FB-4A42-8155-7F502FC99AE6}"/>
              </a:ext>
            </a:extLst>
          </p:cNvPr>
          <p:cNvSpPr>
            <a:spLocks noGrp="1"/>
          </p:cNvSpPr>
          <p:nvPr>
            <p:ph type="sldNum" sz="quarter" idx="12"/>
          </p:nvPr>
        </p:nvSpPr>
        <p:spPr/>
        <p:txBody>
          <a:bodyPr/>
          <a:lstStyle/>
          <a:p>
            <a:fld id="{7D719527-7B7D-4A2D-ABD1-359B6741A748}" type="slidenum">
              <a:rPr lang="en-US" smtClean="0"/>
              <a:pPr/>
              <a:t>6</a:t>
            </a:fld>
            <a:endParaRPr lang="en-US"/>
          </a:p>
        </p:txBody>
      </p:sp>
      <p:sp>
        <p:nvSpPr>
          <p:cNvPr id="3" name="TextBox 2"/>
          <p:cNvSpPr txBox="1"/>
          <p:nvPr/>
        </p:nvSpPr>
        <p:spPr>
          <a:xfrm>
            <a:off x="1230086" y="406401"/>
            <a:ext cx="6197599" cy="523220"/>
          </a:xfrm>
          <a:prstGeom prst="rect">
            <a:avLst/>
          </a:prstGeom>
          <a:noFill/>
        </p:spPr>
        <p:txBody>
          <a:bodyPr wrap="square" rtlCol="0">
            <a:spAutoFit/>
          </a:bodyPr>
          <a:lstStyle/>
          <a:p>
            <a:r>
              <a:rPr lang="en-US" sz="2800" dirty="0">
                <a:solidFill>
                  <a:schemeClr val="tx2"/>
                </a:solidFill>
                <a:latin typeface="Georgia"/>
                <a:ea typeface="+mj-ea"/>
                <a:cs typeface="+mj-cs"/>
              </a:rPr>
              <a:t> </a:t>
            </a:r>
            <a:r>
              <a:rPr lang="en-US" sz="2800" b="1" dirty="0">
                <a:solidFill>
                  <a:schemeClr val="tx2"/>
                </a:solidFill>
                <a:latin typeface="Georgia"/>
                <a:ea typeface="+mj-ea"/>
                <a:cs typeface="+mj-cs"/>
              </a:rPr>
              <a:t>Report </a:t>
            </a:r>
            <a:r>
              <a:rPr lang="en-US" sz="2800" b="1" dirty="0" smtClean="0">
                <a:solidFill>
                  <a:schemeClr val="tx2"/>
                </a:solidFill>
                <a:latin typeface="Georgia"/>
                <a:ea typeface="+mj-ea"/>
                <a:cs typeface="+mj-cs"/>
              </a:rPr>
              <a:t>Conclusions, continued</a:t>
            </a:r>
            <a:endParaRPr lang="en-US" sz="1400" b="1" dirty="0" smtClean="0">
              <a:solidFill>
                <a:schemeClr val="tx2"/>
              </a:solidFill>
            </a:endParaRPr>
          </a:p>
        </p:txBody>
      </p:sp>
      <p:sp>
        <p:nvSpPr>
          <p:cNvPr id="4" name="TextBox 3"/>
          <p:cNvSpPr txBox="1"/>
          <p:nvPr/>
        </p:nvSpPr>
        <p:spPr>
          <a:xfrm>
            <a:off x="449942" y="1272152"/>
            <a:ext cx="7757886"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latin typeface="+mj-lt"/>
              </a:rPr>
              <a:t>Current scientific understanding is limited, fragmented </a:t>
            </a:r>
            <a:r>
              <a:rPr lang="en-US" sz="2000" dirty="0" smtClean="0">
                <a:solidFill>
                  <a:schemeClr val="tx2"/>
                </a:solidFill>
                <a:latin typeface="+mj-lt"/>
              </a:rPr>
              <a:t>				- insufficient </a:t>
            </a:r>
            <a:r>
              <a:rPr lang="en-US" sz="2000" dirty="0">
                <a:solidFill>
                  <a:schemeClr val="tx2"/>
                </a:solidFill>
                <a:latin typeface="+mj-lt"/>
              </a:rPr>
              <a:t>basis for informing </a:t>
            </a:r>
            <a:r>
              <a:rPr lang="en-US" sz="2000" dirty="0" smtClean="0">
                <a:solidFill>
                  <a:schemeClr val="tx2"/>
                </a:solidFill>
                <a:latin typeface="+mj-lt"/>
              </a:rPr>
              <a:t>decisions</a:t>
            </a:r>
          </a:p>
          <a:p>
            <a:endParaRPr lang="en-US" sz="1000" dirty="0">
              <a:solidFill>
                <a:schemeClr val="tx2"/>
              </a:solidFill>
              <a:latin typeface="+mj-lt"/>
            </a:endParaRPr>
          </a:p>
          <a:p>
            <a:pPr marL="285750" indent="-285750">
              <a:buFont typeface="Arial" panose="020B0604020202020204" pitchFamily="34" charset="0"/>
              <a:buChar char="•"/>
            </a:pPr>
            <a:r>
              <a:rPr lang="en-US" sz="2000" dirty="0">
                <a:solidFill>
                  <a:schemeClr val="tx2"/>
                </a:solidFill>
                <a:latin typeface="+mj-lt"/>
              </a:rPr>
              <a:t>Currently no coordinated or systematic </a:t>
            </a:r>
            <a:r>
              <a:rPr lang="en-US" sz="2000" dirty="0" smtClean="0">
                <a:solidFill>
                  <a:schemeClr val="tx2"/>
                </a:solidFill>
                <a:latin typeface="+mj-lt"/>
              </a:rPr>
              <a:t>governance</a:t>
            </a:r>
            <a:br>
              <a:rPr lang="en-US" sz="2000" dirty="0" smtClean="0">
                <a:solidFill>
                  <a:schemeClr val="tx2"/>
                </a:solidFill>
                <a:latin typeface="+mj-lt"/>
              </a:rPr>
            </a:br>
            <a:r>
              <a:rPr lang="en-US" sz="2000" dirty="0" smtClean="0">
                <a:solidFill>
                  <a:schemeClr val="tx2"/>
                </a:solidFill>
                <a:latin typeface="+mj-lt"/>
              </a:rPr>
              <a:t>		- some </a:t>
            </a:r>
            <a:r>
              <a:rPr lang="en-US" sz="2000" dirty="0">
                <a:solidFill>
                  <a:schemeClr val="tx2"/>
                </a:solidFill>
                <a:latin typeface="+mj-lt"/>
              </a:rPr>
              <a:t>legal mechanisms used in other contexts could </a:t>
            </a:r>
            <a:r>
              <a:rPr lang="en-US" sz="2000" dirty="0" smtClean="0">
                <a:solidFill>
                  <a:schemeClr val="tx2"/>
                </a:solidFill>
                <a:latin typeface="+mj-lt"/>
              </a:rPr>
              <a:t>			apply</a:t>
            </a:r>
          </a:p>
          <a:p>
            <a:endParaRPr lang="en-US" sz="1000" dirty="0">
              <a:solidFill>
                <a:schemeClr val="tx2"/>
              </a:solidFill>
              <a:latin typeface="+mj-lt"/>
            </a:endParaRPr>
          </a:p>
          <a:p>
            <a:pPr marL="285750" indent="-285750">
              <a:buFont typeface="Arial" panose="020B0604020202020204" pitchFamily="34" charset="0"/>
              <a:buChar char="•"/>
            </a:pPr>
            <a:r>
              <a:rPr lang="en-US" sz="2000" dirty="0" smtClean="0">
                <a:solidFill>
                  <a:schemeClr val="tx2"/>
                </a:solidFill>
                <a:latin typeface="+mj-lt"/>
              </a:rPr>
              <a:t>Research </a:t>
            </a:r>
            <a:r>
              <a:rPr lang="en-US" sz="2000" dirty="0">
                <a:solidFill>
                  <a:schemeClr val="tx2"/>
                </a:solidFill>
                <a:latin typeface="+mj-lt"/>
              </a:rPr>
              <a:t>needs to be transdisciplinary, </a:t>
            </a:r>
            <a:r>
              <a:rPr lang="en-US" sz="2000" dirty="0" smtClean="0">
                <a:solidFill>
                  <a:schemeClr val="tx2"/>
                </a:solidFill>
                <a:latin typeface="+mj-lt"/>
              </a:rPr>
              <a:t>international</a:t>
            </a:r>
            <a:br>
              <a:rPr lang="en-US" sz="2000" dirty="0" smtClean="0">
                <a:solidFill>
                  <a:schemeClr val="tx2"/>
                </a:solidFill>
                <a:latin typeface="+mj-lt"/>
              </a:rPr>
            </a:br>
            <a:r>
              <a:rPr lang="en-US" sz="2000" dirty="0" smtClean="0">
                <a:solidFill>
                  <a:schemeClr val="tx2"/>
                </a:solidFill>
                <a:latin typeface="+mj-lt"/>
              </a:rPr>
              <a:t>		- with </a:t>
            </a:r>
            <a:r>
              <a:rPr lang="en-US" sz="2000" dirty="0">
                <a:solidFill>
                  <a:schemeClr val="tx2"/>
                </a:solidFill>
                <a:latin typeface="+mj-lt"/>
              </a:rPr>
              <a:t>integration across physical, social, humanities </a:t>
            </a:r>
            <a:r>
              <a:rPr lang="en-US" sz="2000" dirty="0" smtClean="0">
                <a:solidFill>
                  <a:schemeClr val="tx2"/>
                </a:solidFill>
                <a:latin typeface="+mj-lt"/>
              </a:rPr>
              <a:t>				research</a:t>
            </a:r>
          </a:p>
        </p:txBody>
      </p:sp>
    </p:spTree>
    <p:extLst>
      <p:ext uri="{BB962C8B-B14F-4D97-AF65-F5344CB8AC3E}">
        <p14:creationId xmlns:p14="http://schemas.microsoft.com/office/powerpoint/2010/main" val="157740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irio-WARLpXpqkfA-unsplash.jpg">
            <a:extLst>
              <a:ext uri="{FF2B5EF4-FFF2-40B4-BE49-F238E27FC236}">
                <a16:creationId xmlns:a16="http://schemas.microsoft.com/office/drawing/2014/main" id="{B99EE44B-7775-4770-B8C8-25DB0D2C47AD}"/>
              </a:ext>
            </a:extLst>
          </p:cNvPr>
          <p:cNvPicPr>
            <a:picLocks noGrp="1" noChangeAspect="1"/>
          </p:cNvPicPr>
          <p:nvPr>
            <p:ph type="pic" sz="quarter" idx="13"/>
          </p:nvPr>
        </p:nvPicPr>
        <p:blipFill rotWithShape="1">
          <a:blip r:embed="rId2" cstate="print">
            <a:alphaModFix amt="90000"/>
            <a:extLst>
              <a:ext uri="{28A0092B-C50C-407E-A947-70E740481C1C}">
                <a14:useLocalDpi xmlns:a14="http://schemas.microsoft.com/office/drawing/2010/main" val="0"/>
              </a:ext>
            </a:extLst>
          </a:blip>
          <a:srcRect/>
          <a:stretch/>
        </p:blipFill>
        <p:spPr/>
      </p:pic>
      <p:sp>
        <p:nvSpPr>
          <p:cNvPr id="6" name="Title 5">
            <a:extLst>
              <a:ext uri="{FF2B5EF4-FFF2-40B4-BE49-F238E27FC236}">
                <a16:creationId xmlns:a16="http://schemas.microsoft.com/office/drawing/2014/main" id="{96B53C8E-49FB-4B53-9CE6-8A19DD091619}"/>
              </a:ext>
            </a:extLst>
          </p:cNvPr>
          <p:cNvSpPr>
            <a:spLocks noGrp="1"/>
          </p:cNvSpPr>
          <p:nvPr>
            <p:ph type="title"/>
          </p:nvPr>
        </p:nvSpPr>
        <p:spPr>
          <a:xfrm>
            <a:off x="770981" y="1298849"/>
            <a:ext cx="7267938" cy="2340248"/>
          </a:xfrm>
        </p:spPr>
        <p:txBody>
          <a:bodyPr/>
          <a:lstStyle/>
          <a:p>
            <a:r>
              <a:rPr lang="en-US" dirty="0" smtClean="0"/>
              <a:t>Critically, </a:t>
            </a:r>
            <a:r>
              <a:rPr lang="en-US" dirty="0"/>
              <a:t>the report </a:t>
            </a:r>
            <a:r>
              <a:rPr lang="en-US" dirty="0" smtClean="0"/>
              <a:t>emphasizes the importance of </a:t>
            </a:r>
            <a:r>
              <a:rPr lang="en-US" dirty="0"/>
              <a:t>international coordination and co-development of research with other countries, in line with </a:t>
            </a:r>
            <a:r>
              <a:rPr lang="en-US" dirty="0" smtClean="0"/>
              <a:t>its  </a:t>
            </a:r>
            <a:r>
              <a:rPr lang="en-US" dirty="0"/>
              <a:t>governance </a:t>
            </a:r>
            <a:r>
              <a:rPr lang="en-US" dirty="0" smtClean="0"/>
              <a:t>recommendations.</a:t>
            </a:r>
            <a:endParaRPr lang="en-US" dirty="0"/>
          </a:p>
        </p:txBody>
      </p:sp>
      <p:sp>
        <p:nvSpPr>
          <p:cNvPr id="2" name="Slide Number Placeholder 1">
            <a:extLst>
              <a:ext uri="{FF2B5EF4-FFF2-40B4-BE49-F238E27FC236}">
                <a16:creationId xmlns:a16="http://schemas.microsoft.com/office/drawing/2014/main" id="{80A74EB6-B1FB-4A42-8155-7F502FC99AE6}"/>
              </a:ext>
            </a:extLst>
          </p:cNvPr>
          <p:cNvSpPr>
            <a:spLocks noGrp="1"/>
          </p:cNvSpPr>
          <p:nvPr>
            <p:ph type="sldNum" sz="quarter" idx="12"/>
          </p:nvPr>
        </p:nvSpPr>
        <p:spPr/>
        <p:txBody>
          <a:bodyPr/>
          <a:lstStyle/>
          <a:p>
            <a:fld id="{7D719527-7B7D-4A2D-ABD1-359B6741A748}" type="slidenum">
              <a:rPr lang="en-US" smtClean="0"/>
              <a:pPr/>
              <a:t>7</a:t>
            </a:fld>
            <a:endParaRPr lang="en-US"/>
          </a:p>
        </p:txBody>
      </p:sp>
    </p:spTree>
    <p:extLst>
      <p:ext uri="{BB962C8B-B14F-4D97-AF65-F5344CB8AC3E}">
        <p14:creationId xmlns:p14="http://schemas.microsoft.com/office/powerpoint/2010/main" val="342311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irio-WARLpXpqkfA-unsplash.jpg">
            <a:extLst>
              <a:ext uri="{FF2B5EF4-FFF2-40B4-BE49-F238E27FC236}">
                <a16:creationId xmlns:a16="http://schemas.microsoft.com/office/drawing/2014/main" id="{B99EE44B-7775-4770-B8C8-25DB0D2C47AD}"/>
              </a:ext>
            </a:extLst>
          </p:cNvPr>
          <p:cNvPicPr>
            <a:picLocks noGrp="1" noChangeAspect="1"/>
          </p:cNvPicPr>
          <p:nvPr>
            <p:ph type="pic" sz="quarter" idx="13"/>
          </p:nvPr>
        </p:nvPicPr>
        <p:blipFill rotWithShape="1">
          <a:blip r:embed="rId2" cstate="print">
            <a:alphaModFix amt="90000"/>
            <a:extLst>
              <a:ext uri="{28A0092B-C50C-407E-A947-70E740481C1C}">
                <a14:useLocalDpi xmlns:a14="http://schemas.microsoft.com/office/drawing/2010/main" val="0"/>
              </a:ext>
            </a:extLst>
          </a:blip>
          <a:srcRect/>
          <a:stretch/>
        </p:blipFill>
        <p:spPr/>
      </p:pic>
      <p:sp>
        <p:nvSpPr>
          <p:cNvPr id="6" name="Title 5">
            <a:extLst>
              <a:ext uri="{FF2B5EF4-FFF2-40B4-BE49-F238E27FC236}">
                <a16:creationId xmlns:a16="http://schemas.microsoft.com/office/drawing/2014/main" id="{96B53C8E-49FB-4B53-9CE6-8A19DD091619}"/>
              </a:ext>
            </a:extLst>
          </p:cNvPr>
          <p:cNvSpPr>
            <a:spLocks noGrp="1"/>
          </p:cNvSpPr>
          <p:nvPr>
            <p:ph type="title"/>
          </p:nvPr>
        </p:nvSpPr>
        <p:spPr>
          <a:xfrm>
            <a:off x="770981" y="1564095"/>
            <a:ext cx="7267938" cy="1367570"/>
          </a:xfrm>
        </p:spPr>
        <p:txBody>
          <a:bodyPr/>
          <a:lstStyle/>
          <a:p>
            <a:r>
              <a:rPr lang="en-US" dirty="0"/>
              <a:t>The ultimate goal is to find an appropriate balance and interplay among all of the strategies for responding to climate change, not to study solar geoengineering in isolation</a:t>
            </a:r>
            <a:r>
              <a:rPr lang="en-US" dirty="0" smtClean="0"/>
              <a:t>.</a:t>
            </a:r>
            <a:br>
              <a:rPr lang="en-US" dirty="0" smtClean="0"/>
            </a:br>
            <a:r>
              <a:rPr lang="en-US" dirty="0"/>
              <a:t/>
            </a:r>
            <a:br>
              <a:rPr lang="en-US" dirty="0"/>
            </a:br>
            <a:r>
              <a:rPr lang="en-US" sz="2000" dirty="0"/>
              <a:t/>
            </a:r>
            <a:br>
              <a:rPr lang="en-US" sz="2000" dirty="0"/>
            </a:br>
            <a:r>
              <a:rPr lang="en-US" dirty="0"/>
              <a:t/>
            </a:r>
            <a:br>
              <a:rPr lang="en-US" dirty="0"/>
            </a:br>
            <a:endParaRPr lang="en-US" dirty="0"/>
          </a:p>
        </p:txBody>
      </p:sp>
      <p:sp>
        <p:nvSpPr>
          <p:cNvPr id="2" name="Slide Number Placeholder 1">
            <a:extLst>
              <a:ext uri="{FF2B5EF4-FFF2-40B4-BE49-F238E27FC236}">
                <a16:creationId xmlns:a16="http://schemas.microsoft.com/office/drawing/2014/main" id="{80A74EB6-B1FB-4A42-8155-7F502FC99AE6}"/>
              </a:ext>
            </a:extLst>
          </p:cNvPr>
          <p:cNvSpPr>
            <a:spLocks noGrp="1"/>
          </p:cNvSpPr>
          <p:nvPr>
            <p:ph type="sldNum" sz="quarter" idx="12"/>
          </p:nvPr>
        </p:nvSpPr>
        <p:spPr/>
        <p:txBody>
          <a:bodyPr/>
          <a:lstStyle/>
          <a:p>
            <a:fld id="{7D719527-7B7D-4A2D-ABD1-359B6741A748}" type="slidenum">
              <a:rPr lang="en-US" smtClean="0"/>
              <a:pPr/>
              <a:t>8</a:t>
            </a:fld>
            <a:endParaRPr lang="en-US"/>
          </a:p>
        </p:txBody>
      </p:sp>
      <p:sp>
        <p:nvSpPr>
          <p:cNvPr id="3" name="TextBox 2"/>
          <p:cNvSpPr txBox="1"/>
          <p:nvPr/>
        </p:nvSpPr>
        <p:spPr>
          <a:xfrm>
            <a:off x="2336664" y="609601"/>
            <a:ext cx="4731657" cy="523220"/>
          </a:xfrm>
          <a:prstGeom prst="rect">
            <a:avLst/>
          </a:prstGeom>
          <a:noFill/>
        </p:spPr>
        <p:txBody>
          <a:bodyPr wrap="square" rtlCol="0">
            <a:spAutoFit/>
          </a:bodyPr>
          <a:lstStyle/>
          <a:p>
            <a:r>
              <a:rPr lang="en-US" sz="2800" dirty="0">
                <a:solidFill>
                  <a:schemeClr val="tx2"/>
                </a:solidFill>
                <a:latin typeface="Georgia"/>
                <a:ea typeface="+mj-ea"/>
                <a:cs typeface="+mj-cs"/>
              </a:rPr>
              <a:t> </a:t>
            </a:r>
            <a:r>
              <a:rPr lang="en-US" sz="2800" b="1" dirty="0" smtClean="0">
                <a:solidFill>
                  <a:schemeClr val="tx2"/>
                </a:solidFill>
                <a:latin typeface="Georgia"/>
                <a:ea typeface="+mj-ea"/>
                <a:cs typeface="+mj-cs"/>
              </a:rPr>
              <a:t>A</a:t>
            </a:r>
            <a:r>
              <a:rPr lang="en-US" sz="2800" dirty="0" smtClean="0">
                <a:solidFill>
                  <a:schemeClr val="tx2"/>
                </a:solidFill>
                <a:latin typeface="Georgia"/>
                <a:ea typeface="+mj-ea"/>
                <a:cs typeface="+mj-cs"/>
              </a:rPr>
              <a:t> </a:t>
            </a:r>
            <a:r>
              <a:rPr lang="en-US" sz="2800" b="1" dirty="0" smtClean="0">
                <a:solidFill>
                  <a:schemeClr val="tx2"/>
                </a:solidFill>
                <a:latin typeface="Georgia"/>
                <a:ea typeface="+mj-ea"/>
                <a:cs typeface="+mj-cs"/>
              </a:rPr>
              <a:t>Concluding Thought</a:t>
            </a:r>
            <a:endParaRPr lang="en-US" sz="1400" b="1" dirty="0" smtClean="0">
              <a:solidFill>
                <a:schemeClr val="tx2"/>
              </a:solidFill>
            </a:endParaRPr>
          </a:p>
        </p:txBody>
      </p:sp>
      <p:sp>
        <p:nvSpPr>
          <p:cNvPr id="5" name="Rectangle 4"/>
          <p:cNvSpPr/>
          <p:nvPr/>
        </p:nvSpPr>
        <p:spPr>
          <a:xfrm>
            <a:off x="680564" y="3953924"/>
            <a:ext cx="7731915" cy="877163"/>
          </a:xfrm>
          <a:prstGeom prst="rect">
            <a:avLst/>
          </a:prstGeom>
        </p:spPr>
        <p:txBody>
          <a:bodyPr wrap="square">
            <a:spAutoFit/>
          </a:bodyPr>
          <a:lstStyle/>
          <a:p>
            <a:r>
              <a:rPr lang="en-US" sz="1700" i="1" dirty="0">
                <a:solidFill>
                  <a:schemeClr val="tx2"/>
                </a:solidFill>
                <a:latin typeface="+mj-lt"/>
              </a:rPr>
              <a:t>Reflecting Sunlight: Recommendations for Solar Geoengineering Research and Research </a:t>
            </a:r>
            <a:r>
              <a:rPr lang="en-US" sz="1700" i="1" dirty="0" smtClean="0">
                <a:solidFill>
                  <a:schemeClr val="tx2"/>
                </a:solidFill>
                <a:latin typeface="+mj-lt"/>
              </a:rPr>
              <a:t>Governance</a:t>
            </a:r>
            <a:r>
              <a:rPr lang="en-US" sz="1700" dirty="0" smtClean="0">
                <a:solidFill>
                  <a:schemeClr val="tx2"/>
                </a:solidFill>
                <a:latin typeface="+mj-lt"/>
              </a:rPr>
              <a:t> </a:t>
            </a:r>
            <a:r>
              <a:rPr lang="en-US" sz="1700" dirty="0">
                <a:solidFill>
                  <a:schemeClr val="tx2"/>
                </a:solidFill>
                <a:latin typeface="+mj-lt"/>
              </a:rPr>
              <a:t>is available for download at </a:t>
            </a:r>
            <a:r>
              <a:rPr lang="en-US" sz="1700" dirty="0">
                <a:solidFill>
                  <a:schemeClr val="tx2"/>
                </a:solidFill>
                <a:latin typeface="+mj-lt"/>
                <a:hlinkClick r:id="rId3"/>
              </a:rPr>
              <a:t>www.nap.edu</a:t>
            </a:r>
            <a:r>
              <a:rPr lang="en-US" sz="1700" dirty="0">
                <a:solidFill>
                  <a:schemeClr val="tx2"/>
                </a:solidFill>
                <a:latin typeface="+mj-lt"/>
              </a:rPr>
              <a:t>.</a:t>
            </a:r>
            <a:r>
              <a:rPr lang="en-US" sz="1700" dirty="0"/>
              <a:t/>
            </a:r>
            <a:br>
              <a:rPr lang="en-US" sz="1700" dirty="0"/>
            </a:br>
            <a:endParaRPr lang="en-US" sz="1700" dirty="0"/>
          </a:p>
        </p:txBody>
      </p:sp>
    </p:spTree>
    <p:extLst>
      <p:ext uri="{BB962C8B-B14F-4D97-AF65-F5344CB8AC3E}">
        <p14:creationId xmlns:p14="http://schemas.microsoft.com/office/powerpoint/2010/main" val="2910096021"/>
      </p:ext>
    </p:extLst>
  </p:cSld>
  <p:clrMapOvr>
    <a:masterClrMapping/>
  </p:clrMapOvr>
</p:sld>
</file>

<file path=ppt/theme/theme1.xml><?xml version="1.0" encoding="utf-8"?>
<a:theme xmlns:a="http://schemas.openxmlformats.org/drawingml/2006/main" name="Office Theme">
  <a:themeElements>
    <a:clrScheme name="National Academies Office Colors">
      <a:dk1>
        <a:srgbClr val="3B3B3C"/>
      </a:dk1>
      <a:lt1>
        <a:sysClr val="window" lastClr="FFFFFF"/>
      </a:lt1>
      <a:dk2>
        <a:srgbClr val="211747"/>
      </a:dk2>
      <a:lt2>
        <a:srgbClr val="F3F1EB"/>
      </a:lt2>
      <a:accent1>
        <a:srgbClr val="211747"/>
      </a:accent1>
      <a:accent2>
        <a:srgbClr val="4148C2"/>
      </a:accent2>
      <a:accent3>
        <a:srgbClr val="E269A0"/>
      </a:accent3>
      <a:accent4>
        <a:srgbClr val="FEDA6C"/>
      </a:accent4>
      <a:accent5>
        <a:srgbClr val="7ADBF0"/>
      </a:accent5>
      <a:accent6>
        <a:srgbClr val="DCF9E5"/>
      </a:accent6>
      <a:hlink>
        <a:srgbClr val="0563C1"/>
      </a:hlink>
      <a:folHlink>
        <a:srgbClr val="954F72"/>
      </a:folHlink>
    </a:clrScheme>
    <a:fontScheme name="National Academies Office Font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E6197453-6242-9E41-9A22-1225A38DBA1C}" vid="{905323BC-6E37-A848-BA64-BBF8FE76A3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National Academies PPT</Template>
  <TotalTime>50</TotalTime>
  <Words>455</Words>
  <Application>Microsoft Office PowerPoint</Application>
  <PresentationFormat>On-screen Show (16:9)</PresentationFormat>
  <Paragraphs>45</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Georgia</vt:lpstr>
      <vt:lpstr>Office Theme</vt:lpstr>
      <vt:lpstr>PowerPoint Presentation</vt:lpstr>
      <vt:lpstr>Reflecting Sunlight:  Recommendations for Solar Geoengineering Research and Research Governance (March 2021)</vt:lpstr>
      <vt:lpstr>Chris Field, Stanford University [Chair]  William Cheung, University of British Columbia  Lisa Dilling, University of Colorado  Peter Frumhoff, Union of Concerned Scientists  Hank Greely, Stanford Law School  Marion Hourdequin, Colorado College  Jim Hurrell, Colorado State University  Andrew Light, George Mason University  [until Jan. 2021]  Albert Lin, University of California, Davis School of Law </vt:lpstr>
      <vt:lpstr>The report makes recommendations regarding:   1. The development of a trans-disciplinary research agenda for solar geoengineering  2. Governance mechanisms for solar geoengineering research</vt:lpstr>
      <vt:lpstr>Given the urgent, growing risks of climate change, it is important to understand the feasibility, risks, and benefits of all possible response options.  Solar geoengineering is a potential additional strategy for responding to climate change, but is not a substitute for reducing greenhouse gas emissions.</vt:lpstr>
      <vt:lpstr>PowerPoint Presentation</vt:lpstr>
      <vt:lpstr>Critically, the report emphasizes the importance of international coordination and co-development of research with other countries, in line with its  governance recommendations.</vt:lpstr>
      <vt:lpstr>The ultimate goal is to find an appropriate balance and interplay among all of the strategies for responding to climate change, not to study solar geoengineering in isolation.    </vt:lpstr>
    </vt:vector>
  </TitlesOfParts>
  <Manager/>
  <Company>The National Academies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To Find Template Help</dc:title>
  <dc:subject/>
  <dc:creator>Kendall, Steven</dc:creator>
  <cp:keywords/>
  <dc:description/>
  <cp:lastModifiedBy>Kendall, Steven</cp:lastModifiedBy>
  <cp:revision>11</cp:revision>
  <dcterms:created xsi:type="dcterms:W3CDTF">2022-08-17T12:44:06Z</dcterms:created>
  <dcterms:modified xsi:type="dcterms:W3CDTF">2022-08-22T21:04:57Z</dcterms:modified>
  <cp:category/>
</cp:coreProperties>
</file>