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df" ContentType="application/pdf"/>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4"/>
  </p:notesMasterIdLst>
  <p:sldIdLst>
    <p:sldId id="256" r:id="rId2"/>
    <p:sldId id="267" r:id="rId3"/>
    <p:sldId id="315" r:id="rId4"/>
    <p:sldId id="313" r:id="rId5"/>
    <p:sldId id="316" r:id="rId6"/>
    <p:sldId id="306" r:id="rId7"/>
    <p:sldId id="269" r:id="rId8"/>
    <p:sldId id="270" r:id="rId9"/>
    <p:sldId id="307" r:id="rId10"/>
    <p:sldId id="264" r:id="rId11"/>
    <p:sldId id="268" r:id="rId12"/>
    <p:sldId id="299" r:id="rId13"/>
    <p:sldId id="337" r:id="rId14"/>
    <p:sldId id="338" r:id="rId15"/>
    <p:sldId id="339" r:id="rId16"/>
    <p:sldId id="272" r:id="rId17"/>
    <p:sldId id="273" r:id="rId18"/>
    <p:sldId id="305" r:id="rId19"/>
    <p:sldId id="301" r:id="rId20"/>
    <p:sldId id="302" r:id="rId21"/>
    <p:sldId id="303" r:id="rId22"/>
    <p:sldId id="271" r:id="rId23"/>
    <p:sldId id="300" r:id="rId24"/>
    <p:sldId id="258" r:id="rId25"/>
    <p:sldId id="259" r:id="rId26"/>
    <p:sldId id="304" r:id="rId27"/>
    <p:sldId id="326" r:id="rId28"/>
    <p:sldId id="309" r:id="rId29"/>
    <p:sldId id="295" r:id="rId30"/>
    <p:sldId id="308" r:id="rId31"/>
    <p:sldId id="331" r:id="rId32"/>
    <p:sldId id="332" r:id="rId33"/>
    <p:sldId id="333" r:id="rId34"/>
    <p:sldId id="334" r:id="rId35"/>
    <p:sldId id="335" r:id="rId36"/>
    <p:sldId id="327" r:id="rId37"/>
    <p:sldId id="328" r:id="rId38"/>
    <p:sldId id="329" r:id="rId39"/>
    <p:sldId id="330" r:id="rId40"/>
    <p:sldId id="274" r:id="rId41"/>
    <p:sldId id="275" r:id="rId42"/>
    <p:sldId id="314" r:id="rId43"/>
    <p:sldId id="310" r:id="rId44"/>
    <p:sldId id="311" r:id="rId45"/>
    <p:sldId id="342" r:id="rId46"/>
    <p:sldId id="346" r:id="rId47"/>
    <p:sldId id="345" r:id="rId48"/>
    <p:sldId id="349" r:id="rId49"/>
    <p:sldId id="350" r:id="rId50"/>
    <p:sldId id="347" r:id="rId51"/>
    <p:sldId id="348" r:id="rId52"/>
    <p:sldId id="312" r:id="rId5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enhum Estilo, Grade de Tabe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0"/>
    <p:restoredTop sz="94643"/>
  </p:normalViewPr>
  <p:slideViewPr>
    <p:cSldViewPr snapToGrid="0">
      <p:cViewPr varScale="1">
        <p:scale>
          <a:sx n="82" d="100"/>
          <a:sy n="82" d="100"/>
        </p:scale>
        <p:origin x="1488" y="184"/>
      </p:cViewPr>
      <p:guideLst>
        <p:guide orient="horz" pos="3072"/>
        <p:guide pos="4096"/>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victor.marchezini\Desktop\CEMADEN\FIOCRUZ%20VULNERABILIDADE\AGLOMERADOS%20SUBNORMAI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Plan1!$B$3</c:f>
              <c:strCache>
                <c:ptCount val="1"/>
                <c:pt idx="0">
                  <c:v>Total de domicílios em aglomerados subnormais</c:v>
                </c:pt>
              </c:strCache>
            </c:strRef>
          </c:tx>
          <c:invertIfNegative val="0"/>
          <c:cat>
            <c:strRef>
              <c:f>Plan1!$A$4:$A$22</c:f>
              <c:strCache>
                <c:ptCount val="19"/>
                <c:pt idx="0">
                  <c:v>Rio de Janeiro</c:v>
                </c:pt>
                <c:pt idx="1">
                  <c:v>São Paulo</c:v>
                </c:pt>
                <c:pt idx="2">
                  <c:v>Salvador</c:v>
                </c:pt>
                <c:pt idx="3">
                  <c:v>Belém</c:v>
                </c:pt>
                <c:pt idx="4">
                  <c:v>Fortaleza</c:v>
                </c:pt>
                <c:pt idx="5">
                  <c:v>Recife</c:v>
                </c:pt>
                <c:pt idx="6">
                  <c:v>Belo Horizonte</c:v>
                </c:pt>
                <c:pt idx="7">
                  <c:v>Manaus</c:v>
                </c:pt>
                <c:pt idx="8">
                  <c:v>São Luís</c:v>
                </c:pt>
                <c:pt idx="9">
                  <c:v>Porto Alegre</c:v>
                </c:pt>
                <c:pt idx="10">
                  <c:v>Curitiba</c:v>
                </c:pt>
                <c:pt idx="11">
                  <c:v>Teresina</c:v>
                </c:pt>
                <c:pt idx="12">
                  <c:v>Maceió</c:v>
                </c:pt>
                <c:pt idx="13">
                  <c:v>João Pessoa</c:v>
                </c:pt>
                <c:pt idx="14">
                  <c:v>Cuiabá</c:v>
                </c:pt>
                <c:pt idx="15">
                  <c:v>Macapá</c:v>
                </c:pt>
                <c:pt idx="16">
                  <c:v>Rio Branco</c:v>
                </c:pt>
                <c:pt idx="17">
                  <c:v>Vitória</c:v>
                </c:pt>
                <c:pt idx="18">
                  <c:v>Florianópolis</c:v>
                </c:pt>
              </c:strCache>
            </c:strRef>
          </c:cat>
          <c:val>
            <c:numRef>
              <c:f>Plan1!$B$4:$B$22</c:f>
              <c:numCache>
                <c:formatCode>General</c:formatCode>
                <c:ptCount val="19"/>
                <c:pt idx="0">
                  <c:v>426479</c:v>
                </c:pt>
                <c:pt idx="1">
                  <c:v>355315</c:v>
                </c:pt>
                <c:pt idx="2">
                  <c:v>275327</c:v>
                </c:pt>
                <c:pt idx="3">
                  <c:v>193414</c:v>
                </c:pt>
                <c:pt idx="4">
                  <c:v>108903</c:v>
                </c:pt>
                <c:pt idx="5">
                  <c:v>102271</c:v>
                </c:pt>
                <c:pt idx="6">
                  <c:v>87676</c:v>
                </c:pt>
                <c:pt idx="7">
                  <c:v>72658</c:v>
                </c:pt>
                <c:pt idx="8">
                  <c:v>61781</c:v>
                </c:pt>
                <c:pt idx="9">
                  <c:v>55994</c:v>
                </c:pt>
                <c:pt idx="10">
                  <c:v>46782</c:v>
                </c:pt>
                <c:pt idx="11">
                  <c:v>35075</c:v>
                </c:pt>
                <c:pt idx="12">
                  <c:v>32314</c:v>
                </c:pt>
                <c:pt idx="13">
                  <c:v>25498</c:v>
                </c:pt>
                <c:pt idx="14">
                  <c:v>14772</c:v>
                </c:pt>
                <c:pt idx="15">
                  <c:v>13790</c:v>
                </c:pt>
                <c:pt idx="16">
                  <c:v>9227</c:v>
                </c:pt>
                <c:pt idx="17">
                  <c:v>7390</c:v>
                </c:pt>
                <c:pt idx="18">
                  <c:v>5017</c:v>
                </c:pt>
              </c:numCache>
            </c:numRef>
          </c:val>
          <c:extLst>
            <c:ext xmlns:c16="http://schemas.microsoft.com/office/drawing/2014/chart" uri="{C3380CC4-5D6E-409C-BE32-E72D297353CC}">
              <c16:uniqueId val="{00000000-6D90-8D43-83E1-D52AB235A242}"/>
            </c:ext>
          </c:extLst>
        </c:ser>
        <c:ser>
          <c:idx val="1"/>
          <c:order val="1"/>
          <c:tx>
            <c:strRef>
              <c:f>Plan1!$C$3</c:f>
              <c:strCache>
                <c:ptCount val="1"/>
                <c:pt idx="0">
                  <c:v>Localizados em áreas com aclive/declive moderado</c:v>
                </c:pt>
              </c:strCache>
            </c:strRef>
          </c:tx>
          <c:invertIfNegative val="0"/>
          <c:cat>
            <c:strRef>
              <c:f>Plan1!$A$4:$A$22</c:f>
              <c:strCache>
                <c:ptCount val="19"/>
                <c:pt idx="0">
                  <c:v>Rio de Janeiro</c:v>
                </c:pt>
                <c:pt idx="1">
                  <c:v>São Paulo</c:v>
                </c:pt>
                <c:pt idx="2">
                  <c:v>Salvador</c:v>
                </c:pt>
                <c:pt idx="3">
                  <c:v>Belém</c:v>
                </c:pt>
                <c:pt idx="4">
                  <c:v>Fortaleza</c:v>
                </c:pt>
                <c:pt idx="5">
                  <c:v>Recife</c:v>
                </c:pt>
                <c:pt idx="6">
                  <c:v>Belo Horizonte</c:v>
                </c:pt>
                <c:pt idx="7">
                  <c:v>Manaus</c:v>
                </c:pt>
                <c:pt idx="8">
                  <c:v>São Luís</c:v>
                </c:pt>
                <c:pt idx="9">
                  <c:v>Porto Alegre</c:v>
                </c:pt>
                <c:pt idx="10">
                  <c:v>Curitiba</c:v>
                </c:pt>
                <c:pt idx="11">
                  <c:v>Teresina</c:v>
                </c:pt>
                <c:pt idx="12">
                  <c:v>Maceió</c:v>
                </c:pt>
                <c:pt idx="13">
                  <c:v>João Pessoa</c:v>
                </c:pt>
                <c:pt idx="14">
                  <c:v>Cuiabá</c:v>
                </c:pt>
                <c:pt idx="15">
                  <c:v>Macapá</c:v>
                </c:pt>
                <c:pt idx="16">
                  <c:v>Rio Branco</c:v>
                </c:pt>
                <c:pt idx="17">
                  <c:v>Vitória</c:v>
                </c:pt>
                <c:pt idx="18">
                  <c:v>Florianópolis</c:v>
                </c:pt>
              </c:strCache>
            </c:strRef>
          </c:cat>
          <c:val>
            <c:numRef>
              <c:f>Plan1!$C$4:$C$22</c:f>
              <c:numCache>
                <c:formatCode>General</c:formatCode>
                <c:ptCount val="19"/>
                <c:pt idx="0">
                  <c:v>118372</c:v>
                </c:pt>
                <c:pt idx="1">
                  <c:v>130167</c:v>
                </c:pt>
                <c:pt idx="2">
                  <c:v>93029</c:v>
                </c:pt>
                <c:pt idx="3">
                  <c:v>886</c:v>
                </c:pt>
                <c:pt idx="4">
                  <c:v>12291</c:v>
                </c:pt>
                <c:pt idx="5">
                  <c:v>10659</c:v>
                </c:pt>
                <c:pt idx="6">
                  <c:v>45009</c:v>
                </c:pt>
                <c:pt idx="7">
                  <c:v>34538</c:v>
                </c:pt>
                <c:pt idx="8">
                  <c:v>24236</c:v>
                </c:pt>
                <c:pt idx="9">
                  <c:v>17324</c:v>
                </c:pt>
                <c:pt idx="10">
                  <c:v>11865</c:v>
                </c:pt>
                <c:pt idx="11">
                  <c:v>5437</c:v>
                </c:pt>
                <c:pt idx="12">
                  <c:v>9108</c:v>
                </c:pt>
                <c:pt idx="13">
                  <c:v>9177</c:v>
                </c:pt>
                <c:pt idx="14">
                  <c:v>9956</c:v>
                </c:pt>
                <c:pt idx="15">
                  <c:v>1863</c:v>
                </c:pt>
                <c:pt idx="16">
                  <c:v>378</c:v>
                </c:pt>
                <c:pt idx="17">
                  <c:v>455</c:v>
                </c:pt>
                <c:pt idx="18">
                  <c:v>1125</c:v>
                </c:pt>
              </c:numCache>
            </c:numRef>
          </c:val>
          <c:extLst>
            <c:ext xmlns:c16="http://schemas.microsoft.com/office/drawing/2014/chart" uri="{C3380CC4-5D6E-409C-BE32-E72D297353CC}">
              <c16:uniqueId val="{00000001-6D90-8D43-83E1-D52AB235A242}"/>
            </c:ext>
          </c:extLst>
        </c:ser>
        <c:ser>
          <c:idx val="2"/>
          <c:order val="2"/>
          <c:tx>
            <c:strRef>
              <c:f>Plan1!$D$3</c:f>
              <c:strCache>
                <c:ptCount val="1"/>
                <c:pt idx="0">
                  <c:v>Localizados em áreas com aclive/declive acentuado</c:v>
                </c:pt>
              </c:strCache>
            </c:strRef>
          </c:tx>
          <c:invertIfNegative val="0"/>
          <c:cat>
            <c:strRef>
              <c:f>Plan1!$A$4:$A$22</c:f>
              <c:strCache>
                <c:ptCount val="19"/>
                <c:pt idx="0">
                  <c:v>Rio de Janeiro</c:v>
                </c:pt>
                <c:pt idx="1">
                  <c:v>São Paulo</c:v>
                </c:pt>
                <c:pt idx="2">
                  <c:v>Salvador</c:v>
                </c:pt>
                <c:pt idx="3">
                  <c:v>Belém</c:v>
                </c:pt>
                <c:pt idx="4">
                  <c:v>Fortaleza</c:v>
                </c:pt>
                <c:pt idx="5">
                  <c:v>Recife</c:v>
                </c:pt>
                <c:pt idx="6">
                  <c:v>Belo Horizonte</c:v>
                </c:pt>
                <c:pt idx="7">
                  <c:v>Manaus</c:v>
                </c:pt>
                <c:pt idx="8">
                  <c:v>São Luís</c:v>
                </c:pt>
                <c:pt idx="9">
                  <c:v>Porto Alegre</c:v>
                </c:pt>
                <c:pt idx="10">
                  <c:v>Curitiba</c:v>
                </c:pt>
                <c:pt idx="11">
                  <c:v>Teresina</c:v>
                </c:pt>
                <c:pt idx="12">
                  <c:v>Maceió</c:v>
                </c:pt>
                <c:pt idx="13">
                  <c:v>João Pessoa</c:v>
                </c:pt>
                <c:pt idx="14">
                  <c:v>Cuiabá</c:v>
                </c:pt>
                <c:pt idx="15">
                  <c:v>Macapá</c:v>
                </c:pt>
                <c:pt idx="16">
                  <c:v>Rio Branco</c:v>
                </c:pt>
                <c:pt idx="17">
                  <c:v>Vitória</c:v>
                </c:pt>
                <c:pt idx="18">
                  <c:v>Florianópolis</c:v>
                </c:pt>
              </c:strCache>
            </c:strRef>
          </c:cat>
          <c:val>
            <c:numRef>
              <c:f>Plan1!$D$4:$D$22</c:f>
              <c:numCache>
                <c:formatCode>General</c:formatCode>
                <c:ptCount val="19"/>
                <c:pt idx="0">
                  <c:v>64632</c:v>
                </c:pt>
                <c:pt idx="1">
                  <c:v>90336</c:v>
                </c:pt>
                <c:pt idx="2">
                  <c:v>134157</c:v>
                </c:pt>
                <c:pt idx="3">
                  <c:v>343</c:v>
                </c:pt>
                <c:pt idx="4">
                  <c:v>1597</c:v>
                </c:pt>
                <c:pt idx="5">
                  <c:v>25003</c:v>
                </c:pt>
                <c:pt idx="6">
                  <c:v>27537</c:v>
                </c:pt>
                <c:pt idx="7">
                  <c:v>1818</c:v>
                </c:pt>
                <c:pt idx="8">
                  <c:v>1833</c:v>
                </c:pt>
                <c:pt idx="9">
                  <c:v>12109</c:v>
                </c:pt>
                <c:pt idx="10">
                  <c:v>583</c:v>
                </c:pt>
                <c:pt idx="11">
                  <c:v>316</c:v>
                </c:pt>
                <c:pt idx="12">
                  <c:v>10782</c:v>
                </c:pt>
                <c:pt idx="13">
                  <c:v>1396</c:v>
                </c:pt>
                <c:pt idx="14">
                  <c:v>869</c:v>
                </c:pt>
                <c:pt idx="15">
                  <c:v>267</c:v>
                </c:pt>
                <c:pt idx="16">
                  <c:v>564</c:v>
                </c:pt>
                <c:pt idx="17">
                  <c:v>6935</c:v>
                </c:pt>
                <c:pt idx="18">
                  <c:v>2124</c:v>
                </c:pt>
              </c:numCache>
            </c:numRef>
          </c:val>
          <c:extLst>
            <c:ext xmlns:c16="http://schemas.microsoft.com/office/drawing/2014/chart" uri="{C3380CC4-5D6E-409C-BE32-E72D297353CC}">
              <c16:uniqueId val="{00000002-6D90-8D43-83E1-D52AB235A242}"/>
            </c:ext>
          </c:extLst>
        </c:ser>
        <c:dLbls>
          <c:showLegendKey val="0"/>
          <c:showVal val="0"/>
          <c:showCatName val="0"/>
          <c:showSerName val="0"/>
          <c:showPercent val="0"/>
          <c:showBubbleSize val="0"/>
        </c:dLbls>
        <c:gapWidth val="150"/>
        <c:axId val="856784616"/>
        <c:axId val="654824232"/>
      </c:barChart>
      <c:catAx>
        <c:axId val="856784616"/>
        <c:scaling>
          <c:orientation val="minMax"/>
        </c:scaling>
        <c:delete val="0"/>
        <c:axPos val="l"/>
        <c:numFmt formatCode="General" sourceLinked="0"/>
        <c:majorTickMark val="out"/>
        <c:minorTickMark val="none"/>
        <c:tickLblPos val="nextTo"/>
        <c:txPr>
          <a:bodyPr/>
          <a:lstStyle/>
          <a:p>
            <a:pPr>
              <a:defRPr lang="pt-BR" sz="1400"/>
            </a:pPr>
            <a:endParaRPr lang="pt-BR"/>
          </a:p>
        </c:txPr>
        <c:crossAx val="654824232"/>
        <c:crosses val="autoZero"/>
        <c:auto val="1"/>
        <c:lblAlgn val="ctr"/>
        <c:lblOffset val="100"/>
        <c:noMultiLvlLbl val="0"/>
      </c:catAx>
      <c:valAx>
        <c:axId val="654824232"/>
        <c:scaling>
          <c:orientation val="minMax"/>
        </c:scaling>
        <c:delete val="0"/>
        <c:axPos val="b"/>
        <c:numFmt formatCode="General" sourceLinked="1"/>
        <c:majorTickMark val="out"/>
        <c:minorTickMark val="none"/>
        <c:tickLblPos val="nextTo"/>
        <c:txPr>
          <a:bodyPr/>
          <a:lstStyle/>
          <a:p>
            <a:pPr>
              <a:defRPr lang="pt-BR" sz="1100"/>
            </a:pPr>
            <a:endParaRPr lang="pt-BR"/>
          </a:p>
        </c:txPr>
        <c:crossAx val="856784616"/>
        <c:crosses val="autoZero"/>
        <c:crossBetween val="between"/>
        <c:dispUnits>
          <c:builtInUnit val="thousands"/>
          <c:dispUnitsLbl>
            <c:txPr>
              <a:bodyPr/>
              <a:lstStyle/>
              <a:p>
                <a:pPr>
                  <a:defRPr lang="pt-BR"/>
                </a:pPr>
                <a:endParaRPr lang="pt-BR"/>
              </a:p>
            </c:txPr>
          </c:dispUnitsLbl>
        </c:dispUnits>
      </c:valAx>
    </c:plotArea>
    <c:legend>
      <c:legendPos val="r"/>
      <c:layout>
        <c:manualLayout>
          <c:xMode val="edge"/>
          <c:yMode val="edge"/>
          <c:x val="0.388496116329761"/>
          <c:y val="9.1928703703703707E-2"/>
          <c:w val="0.515690478032373"/>
          <c:h val="0.24699444444444399"/>
        </c:manualLayout>
      </c:layout>
      <c:overlay val="1"/>
      <c:txPr>
        <a:bodyPr/>
        <a:lstStyle/>
        <a:p>
          <a:pPr>
            <a:defRPr lang="pt-BR" sz="1400"/>
          </a:pPr>
          <a:endParaRPr lang="pt-BR"/>
        </a:p>
      </c:txPr>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E6CF6B-8CA8-DD4D-9C96-D47401D29C75}" type="doc">
      <dgm:prSet loTypeId="urn:microsoft.com/office/officeart/2005/8/layout/hProcess7#1" loCatId="process" qsTypeId="urn:microsoft.com/office/officeart/2005/8/quickstyle/simple4" qsCatId="simple" csTypeId="urn:microsoft.com/office/officeart/2005/8/colors/colorful1#1" csCatId="colorful" phldr="1"/>
      <dgm:spPr/>
      <dgm:t>
        <a:bodyPr/>
        <a:lstStyle/>
        <a:p>
          <a:endParaRPr lang="en-US"/>
        </a:p>
      </dgm:t>
    </dgm:pt>
    <dgm:pt modelId="{954B33D3-D3D5-854E-B503-84F5FA946307}">
      <dgm:prSet phldrT="[Text]"/>
      <dgm:spPr/>
      <dgm:t>
        <a:bodyPr/>
        <a:lstStyle/>
        <a:p>
          <a:r>
            <a:rPr lang="en-US" dirty="0"/>
            <a:t>2002</a:t>
          </a:r>
        </a:p>
      </dgm:t>
    </dgm:pt>
    <dgm:pt modelId="{4300BD7C-1158-1648-A1E6-9AF42913F1A3}" type="parTrans" cxnId="{EA339810-3974-4440-A916-D3F3FCE1DB1E}">
      <dgm:prSet/>
      <dgm:spPr/>
      <dgm:t>
        <a:bodyPr/>
        <a:lstStyle/>
        <a:p>
          <a:endParaRPr lang="en-US"/>
        </a:p>
      </dgm:t>
    </dgm:pt>
    <dgm:pt modelId="{1B7ABC9D-5C56-794C-A580-2694360D5667}" type="sibTrans" cxnId="{EA339810-3974-4440-A916-D3F3FCE1DB1E}">
      <dgm:prSet/>
      <dgm:spPr/>
      <dgm:t>
        <a:bodyPr/>
        <a:lstStyle/>
        <a:p>
          <a:endParaRPr lang="en-US"/>
        </a:p>
      </dgm:t>
    </dgm:pt>
    <dgm:pt modelId="{AE49700A-C5C4-A44D-A92C-D780EFA9E6A0}">
      <dgm:prSet phldrT="[Text]"/>
      <dgm:spPr/>
      <dgm:t>
        <a:bodyPr/>
        <a:lstStyle/>
        <a:p>
          <a:r>
            <a:rPr lang="en-US" dirty="0"/>
            <a:t>2009</a:t>
          </a:r>
        </a:p>
      </dgm:t>
    </dgm:pt>
    <dgm:pt modelId="{91103ECB-D111-324C-A2D5-73F75EC97BCA}" type="parTrans" cxnId="{8DF74812-98D7-444B-B3D5-04E14016B165}">
      <dgm:prSet/>
      <dgm:spPr/>
      <dgm:t>
        <a:bodyPr/>
        <a:lstStyle/>
        <a:p>
          <a:endParaRPr lang="en-US"/>
        </a:p>
      </dgm:t>
    </dgm:pt>
    <dgm:pt modelId="{507CEF20-0E0C-3241-8236-C43AA2E86C73}" type="sibTrans" cxnId="{8DF74812-98D7-444B-B3D5-04E14016B165}">
      <dgm:prSet/>
      <dgm:spPr/>
      <dgm:t>
        <a:bodyPr/>
        <a:lstStyle/>
        <a:p>
          <a:endParaRPr lang="en-US"/>
        </a:p>
      </dgm:t>
    </dgm:pt>
    <dgm:pt modelId="{8FE3A8E7-A053-104B-8DBD-CD442EF47740}">
      <dgm:prSet phldrT="[Text]"/>
      <dgm:spPr/>
      <dgm:t>
        <a:bodyPr/>
        <a:lstStyle/>
        <a:p>
          <a:r>
            <a:rPr lang="pt-BR" b="1" dirty="0">
              <a:solidFill>
                <a:schemeClr val="tx1"/>
              </a:solidFill>
            </a:rPr>
            <a:t>UNISDR </a:t>
          </a:r>
          <a:r>
            <a:rPr lang="pt-BR" b="1" dirty="0" err="1">
              <a:solidFill>
                <a:schemeClr val="tx1"/>
              </a:solidFill>
            </a:rPr>
            <a:t>Terminology</a:t>
          </a:r>
          <a:r>
            <a:rPr lang="pt-BR" b="1" dirty="0">
              <a:solidFill>
                <a:schemeClr val="tx1"/>
              </a:solidFill>
            </a:rPr>
            <a:t> </a:t>
          </a:r>
          <a:r>
            <a:rPr lang="pt-BR" b="1" dirty="0" err="1">
              <a:solidFill>
                <a:schemeClr val="tx1"/>
              </a:solidFill>
            </a:rPr>
            <a:t>on</a:t>
          </a:r>
          <a:r>
            <a:rPr lang="pt-BR" b="1" dirty="0">
              <a:solidFill>
                <a:schemeClr val="tx1"/>
              </a:solidFill>
            </a:rPr>
            <a:t> </a:t>
          </a:r>
          <a:r>
            <a:rPr lang="pt-BR" b="1" dirty="0" err="1">
              <a:solidFill>
                <a:schemeClr val="tx1"/>
              </a:solidFill>
            </a:rPr>
            <a:t>Disaster</a:t>
          </a:r>
          <a:r>
            <a:rPr lang="pt-BR" b="1" dirty="0">
              <a:solidFill>
                <a:schemeClr val="tx1"/>
              </a:solidFill>
            </a:rPr>
            <a:t> </a:t>
          </a:r>
          <a:r>
            <a:rPr lang="pt-BR" b="1" dirty="0" err="1">
              <a:solidFill>
                <a:schemeClr val="tx1"/>
              </a:solidFill>
            </a:rPr>
            <a:t>Risk</a:t>
          </a:r>
          <a:r>
            <a:rPr lang="pt-BR" b="1" dirty="0">
              <a:solidFill>
                <a:schemeClr val="tx1"/>
              </a:solidFill>
            </a:rPr>
            <a:t> </a:t>
          </a:r>
          <a:r>
            <a:rPr lang="pt-BR" b="1" dirty="0" err="1">
              <a:solidFill>
                <a:schemeClr val="tx1"/>
              </a:solidFill>
            </a:rPr>
            <a:t>Reduction</a:t>
          </a:r>
          <a:endParaRPr lang="en-US" dirty="0">
            <a:solidFill>
              <a:schemeClr val="tx1"/>
            </a:solidFill>
          </a:endParaRPr>
        </a:p>
      </dgm:t>
    </dgm:pt>
    <dgm:pt modelId="{CE984064-5413-1D4F-9026-EFAD782B7FCE}" type="parTrans" cxnId="{CA0727F6-8FBD-7C4E-8E9E-41B1AB3F153A}">
      <dgm:prSet/>
      <dgm:spPr/>
      <dgm:t>
        <a:bodyPr/>
        <a:lstStyle/>
        <a:p>
          <a:endParaRPr lang="en-US"/>
        </a:p>
      </dgm:t>
    </dgm:pt>
    <dgm:pt modelId="{82482F91-89F0-244D-B194-0B543DC5231B}" type="sibTrans" cxnId="{CA0727F6-8FBD-7C4E-8E9E-41B1AB3F153A}">
      <dgm:prSet/>
      <dgm:spPr/>
      <dgm:t>
        <a:bodyPr/>
        <a:lstStyle/>
        <a:p>
          <a:endParaRPr lang="en-US"/>
        </a:p>
      </dgm:t>
    </dgm:pt>
    <dgm:pt modelId="{B0FEE4B9-0DDF-6F47-A273-970FFE66DBEF}">
      <dgm:prSet phldrT="[Text]"/>
      <dgm:spPr/>
      <dgm:t>
        <a:bodyPr/>
        <a:lstStyle/>
        <a:p>
          <a:r>
            <a:rPr lang="en-US" dirty="0"/>
            <a:t>2015</a:t>
          </a:r>
        </a:p>
      </dgm:t>
    </dgm:pt>
    <dgm:pt modelId="{04C53C30-14F2-2B41-8792-35B61549FE12}" type="parTrans" cxnId="{8246D90B-3C0E-9745-A150-94C73A2E6C03}">
      <dgm:prSet/>
      <dgm:spPr/>
      <dgm:t>
        <a:bodyPr/>
        <a:lstStyle/>
        <a:p>
          <a:endParaRPr lang="en-US"/>
        </a:p>
      </dgm:t>
    </dgm:pt>
    <dgm:pt modelId="{B8C341D5-748D-D045-912B-AE88F5F91F88}" type="sibTrans" cxnId="{8246D90B-3C0E-9745-A150-94C73A2E6C03}">
      <dgm:prSet/>
      <dgm:spPr/>
      <dgm:t>
        <a:bodyPr/>
        <a:lstStyle/>
        <a:p>
          <a:endParaRPr lang="en-US"/>
        </a:p>
      </dgm:t>
    </dgm:pt>
    <dgm:pt modelId="{A5A79252-63CD-4241-B120-DE38911ADACA}">
      <dgm:prSet phldrT="[Text]"/>
      <dgm:spPr/>
      <dgm:t>
        <a:bodyPr/>
        <a:lstStyle/>
        <a:p>
          <a:r>
            <a:rPr lang="pt-BR" b="1" dirty="0">
              <a:solidFill>
                <a:schemeClr val="tx1"/>
              </a:solidFill>
            </a:rPr>
            <a:t>Sendai Framework for </a:t>
          </a:r>
          <a:r>
            <a:rPr lang="pt-BR" b="1" dirty="0" err="1">
              <a:solidFill>
                <a:schemeClr val="tx1"/>
              </a:solidFill>
            </a:rPr>
            <a:t>Disaster</a:t>
          </a:r>
          <a:r>
            <a:rPr lang="pt-BR" b="1" dirty="0">
              <a:solidFill>
                <a:schemeClr val="tx1"/>
              </a:solidFill>
            </a:rPr>
            <a:t> </a:t>
          </a:r>
          <a:r>
            <a:rPr lang="pt-BR" b="1" dirty="0" err="1">
              <a:solidFill>
                <a:schemeClr val="tx1"/>
              </a:solidFill>
            </a:rPr>
            <a:t>Risk</a:t>
          </a:r>
          <a:r>
            <a:rPr lang="pt-BR" b="1" dirty="0">
              <a:solidFill>
                <a:schemeClr val="tx1"/>
              </a:solidFill>
            </a:rPr>
            <a:t> </a:t>
          </a:r>
          <a:r>
            <a:rPr lang="pt-BR" b="1" dirty="0" err="1">
              <a:solidFill>
                <a:schemeClr val="tx1"/>
              </a:solidFill>
            </a:rPr>
            <a:t>Reduction</a:t>
          </a:r>
          <a:r>
            <a:rPr lang="pt-BR" b="1" dirty="0">
              <a:solidFill>
                <a:schemeClr val="tx1"/>
              </a:solidFill>
            </a:rPr>
            <a:t>.</a:t>
          </a:r>
          <a:r>
            <a:rPr lang="pt-BR" dirty="0">
              <a:solidFill>
                <a:schemeClr val="tx1"/>
              </a:solidFill>
            </a:rPr>
            <a:t> </a:t>
          </a:r>
          <a:endParaRPr lang="en-US" dirty="0">
            <a:solidFill>
              <a:schemeClr val="tx1"/>
            </a:solidFill>
          </a:endParaRPr>
        </a:p>
      </dgm:t>
    </dgm:pt>
    <dgm:pt modelId="{003DFDDF-9988-254A-A0FE-E00E1636ECB1}" type="parTrans" cxnId="{8F08EE1B-90F5-9640-94A1-8DC1A650F0B7}">
      <dgm:prSet/>
      <dgm:spPr/>
      <dgm:t>
        <a:bodyPr/>
        <a:lstStyle/>
        <a:p>
          <a:endParaRPr lang="en-US"/>
        </a:p>
      </dgm:t>
    </dgm:pt>
    <dgm:pt modelId="{E1857ABF-F86B-F649-9164-D1BFD4BDF368}" type="sibTrans" cxnId="{8F08EE1B-90F5-9640-94A1-8DC1A650F0B7}">
      <dgm:prSet/>
      <dgm:spPr/>
      <dgm:t>
        <a:bodyPr/>
        <a:lstStyle/>
        <a:p>
          <a:endParaRPr lang="en-US"/>
        </a:p>
      </dgm:t>
    </dgm:pt>
    <dgm:pt modelId="{71D14226-30BC-6648-8ADE-B9A449C4CD2D}">
      <dgm:prSet phldrT="[Text]"/>
      <dgm:spPr/>
      <dgm:t>
        <a:bodyPr/>
        <a:lstStyle/>
        <a:p>
          <a:r>
            <a:rPr lang="en-US" b="1" dirty="0">
              <a:solidFill>
                <a:schemeClr val="tx1"/>
              </a:solidFill>
            </a:rPr>
            <a:t>Hyogo Framework for Action 2005-2015</a:t>
          </a:r>
          <a:endParaRPr lang="en-US" dirty="0">
            <a:solidFill>
              <a:schemeClr val="tx1"/>
            </a:solidFill>
          </a:endParaRPr>
        </a:p>
      </dgm:t>
    </dgm:pt>
    <dgm:pt modelId="{6F742758-F845-0B4D-83B4-748DD172B99E}" type="parTrans" cxnId="{2C4C2717-BEAE-A547-A42E-82F8ED54D5D7}">
      <dgm:prSet/>
      <dgm:spPr/>
      <dgm:t>
        <a:bodyPr/>
        <a:lstStyle/>
        <a:p>
          <a:endParaRPr lang="en-US"/>
        </a:p>
      </dgm:t>
    </dgm:pt>
    <dgm:pt modelId="{60BE0AED-B61A-4041-8778-B8F07B3CC083}" type="sibTrans" cxnId="{2C4C2717-BEAE-A547-A42E-82F8ED54D5D7}">
      <dgm:prSet/>
      <dgm:spPr/>
      <dgm:t>
        <a:bodyPr/>
        <a:lstStyle/>
        <a:p>
          <a:endParaRPr lang="en-US"/>
        </a:p>
      </dgm:t>
    </dgm:pt>
    <dgm:pt modelId="{C180EE92-8C23-1442-B545-4EB01DDD9017}">
      <dgm:prSet phldrT="[Text]"/>
      <dgm:spPr/>
      <dgm:t>
        <a:bodyPr/>
        <a:lstStyle/>
        <a:p>
          <a:r>
            <a:rPr lang="en-US" dirty="0"/>
            <a:t>2005</a:t>
          </a:r>
        </a:p>
      </dgm:t>
    </dgm:pt>
    <dgm:pt modelId="{11CA53C9-6294-0145-A6B4-4961589E34C7}" type="parTrans" cxnId="{8072819E-44C1-A14C-8AB0-D0DBE7FCCE3C}">
      <dgm:prSet/>
      <dgm:spPr/>
      <dgm:t>
        <a:bodyPr/>
        <a:lstStyle/>
        <a:p>
          <a:endParaRPr lang="en-US"/>
        </a:p>
      </dgm:t>
    </dgm:pt>
    <dgm:pt modelId="{FF2EBA5A-D7AE-7B41-883C-3C97A910D453}" type="sibTrans" cxnId="{8072819E-44C1-A14C-8AB0-D0DBE7FCCE3C}">
      <dgm:prSet/>
      <dgm:spPr/>
      <dgm:t>
        <a:bodyPr/>
        <a:lstStyle/>
        <a:p>
          <a:endParaRPr lang="en-US"/>
        </a:p>
      </dgm:t>
    </dgm:pt>
    <dgm:pt modelId="{9E234276-3D29-5148-A8DA-8657268F4AE3}">
      <dgm:prSet phldrT="[Text]"/>
      <dgm:spPr/>
      <dgm:t>
        <a:bodyPr/>
        <a:lstStyle/>
        <a:p>
          <a:r>
            <a:rPr lang="en-US" b="1" dirty="0">
              <a:solidFill>
                <a:schemeClr val="tx1"/>
              </a:solidFill>
            </a:rPr>
            <a:t>Following feedback from experts and practitioners</a:t>
          </a:r>
          <a:endParaRPr lang="en-US" dirty="0">
            <a:solidFill>
              <a:schemeClr val="tx1"/>
            </a:solidFill>
          </a:endParaRPr>
        </a:p>
      </dgm:t>
    </dgm:pt>
    <dgm:pt modelId="{90C74E59-A66F-504E-8218-17543A109C26}" type="parTrans" cxnId="{36FE1030-1C85-5E4B-9A3E-162258EDE48A}">
      <dgm:prSet/>
      <dgm:spPr/>
      <dgm:t>
        <a:bodyPr/>
        <a:lstStyle/>
        <a:p>
          <a:endParaRPr lang="en-US"/>
        </a:p>
      </dgm:t>
    </dgm:pt>
    <dgm:pt modelId="{D9B88098-C9D5-F14C-96EE-D8B4E6808868}" type="sibTrans" cxnId="{36FE1030-1C85-5E4B-9A3E-162258EDE48A}">
      <dgm:prSet/>
      <dgm:spPr/>
      <dgm:t>
        <a:bodyPr/>
        <a:lstStyle/>
        <a:p>
          <a:endParaRPr lang="en-US"/>
        </a:p>
      </dgm:t>
    </dgm:pt>
    <dgm:pt modelId="{8ACD299D-E273-E649-8EB3-2C1FBB340678}">
      <dgm:prSet phldrT="[Text]"/>
      <dgm:spPr/>
      <dgm:t>
        <a:bodyPr/>
        <a:lstStyle/>
        <a:p>
          <a:r>
            <a:rPr lang="en-US" dirty="0"/>
            <a:t>2004</a:t>
          </a:r>
        </a:p>
      </dgm:t>
    </dgm:pt>
    <dgm:pt modelId="{1E70B08B-FE05-724D-8512-C5AAEC463B5F}" type="parTrans" cxnId="{D812BE05-2B43-624F-8C20-1476A51281C3}">
      <dgm:prSet/>
      <dgm:spPr/>
      <dgm:t>
        <a:bodyPr/>
        <a:lstStyle/>
        <a:p>
          <a:endParaRPr lang="en-US"/>
        </a:p>
      </dgm:t>
    </dgm:pt>
    <dgm:pt modelId="{A2E3B9AB-86E0-244C-A029-A8E331A06C5D}" type="sibTrans" cxnId="{D812BE05-2B43-624F-8C20-1476A51281C3}">
      <dgm:prSet/>
      <dgm:spPr/>
      <dgm:t>
        <a:bodyPr/>
        <a:lstStyle/>
        <a:p>
          <a:endParaRPr lang="en-US"/>
        </a:p>
      </dgm:t>
    </dgm:pt>
    <dgm:pt modelId="{1546DD67-FADB-B44F-8F7F-F4D671FF4A33}">
      <dgm:prSet phldrT="[Text]"/>
      <dgm:spPr/>
      <dgm:t>
        <a:bodyPr/>
        <a:lstStyle/>
        <a:p>
          <a:r>
            <a:rPr lang="pt-BR" b="1" dirty="0" err="1">
              <a:solidFill>
                <a:schemeClr val="tx1"/>
              </a:solidFill>
            </a:rPr>
            <a:t>First</a:t>
          </a:r>
          <a:r>
            <a:rPr lang="pt-BR" b="1" dirty="0">
              <a:solidFill>
                <a:schemeClr val="tx1"/>
              </a:solidFill>
            </a:rPr>
            <a:t> set </a:t>
          </a:r>
          <a:r>
            <a:rPr lang="pt-BR" b="1" dirty="0" err="1">
              <a:solidFill>
                <a:schemeClr val="tx1"/>
              </a:solidFill>
            </a:rPr>
            <a:t>of</a:t>
          </a:r>
          <a:r>
            <a:rPr lang="pt-BR" b="1" dirty="0">
              <a:solidFill>
                <a:schemeClr val="tx1"/>
              </a:solidFill>
            </a:rPr>
            <a:t> UNISDR </a:t>
          </a:r>
          <a:r>
            <a:rPr lang="pt-BR" b="1" dirty="0" err="1">
              <a:solidFill>
                <a:schemeClr val="tx1"/>
              </a:solidFill>
            </a:rPr>
            <a:t>Disaster</a:t>
          </a:r>
          <a:r>
            <a:rPr lang="pt-BR" b="1" dirty="0">
              <a:solidFill>
                <a:schemeClr val="tx1"/>
              </a:solidFill>
            </a:rPr>
            <a:t> </a:t>
          </a:r>
          <a:r>
            <a:rPr lang="pt-BR" b="1" dirty="0" err="1">
              <a:solidFill>
                <a:schemeClr val="tx1"/>
              </a:solidFill>
            </a:rPr>
            <a:t>Risk</a:t>
          </a:r>
          <a:r>
            <a:rPr lang="pt-BR" b="1" dirty="0">
              <a:solidFill>
                <a:schemeClr val="tx1"/>
              </a:solidFill>
            </a:rPr>
            <a:t> </a:t>
          </a:r>
          <a:r>
            <a:rPr lang="pt-BR" b="1" dirty="0" err="1">
              <a:solidFill>
                <a:schemeClr val="tx1"/>
              </a:solidFill>
            </a:rPr>
            <a:t>Reduction</a:t>
          </a:r>
          <a:endParaRPr lang="en-US" dirty="0">
            <a:solidFill>
              <a:schemeClr val="tx1"/>
            </a:solidFill>
          </a:endParaRPr>
        </a:p>
      </dgm:t>
    </dgm:pt>
    <dgm:pt modelId="{A3BD6116-C9EC-9C41-A249-328D8D3173B3}" type="parTrans" cxnId="{6873CBA7-96DC-C548-B107-4F218F9720B4}">
      <dgm:prSet/>
      <dgm:spPr/>
      <dgm:t>
        <a:bodyPr/>
        <a:lstStyle/>
        <a:p>
          <a:endParaRPr lang="en-US"/>
        </a:p>
      </dgm:t>
    </dgm:pt>
    <dgm:pt modelId="{070FD8C7-6D09-7847-8C39-3774F74F987E}" type="sibTrans" cxnId="{6873CBA7-96DC-C548-B107-4F218F9720B4}">
      <dgm:prSet/>
      <dgm:spPr/>
      <dgm:t>
        <a:bodyPr/>
        <a:lstStyle/>
        <a:p>
          <a:endParaRPr lang="en-US"/>
        </a:p>
      </dgm:t>
    </dgm:pt>
    <dgm:pt modelId="{E6342326-3697-FD49-B23B-467AE1F51CC2}">
      <dgm:prSet/>
      <dgm:spPr/>
      <dgm:t>
        <a:bodyPr/>
        <a:lstStyle/>
        <a:p>
          <a:endParaRPr lang="en-US"/>
        </a:p>
      </dgm:t>
    </dgm:pt>
    <dgm:pt modelId="{117C4046-47B1-8C45-B874-8B1D5138F4E2}" type="parTrans" cxnId="{527A2AE9-D7D0-CC41-B05B-1F9523A6495E}">
      <dgm:prSet/>
      <dgm:spPr/>
      <dgm:t>
        <a:bodyPr/>
        <a:lstStyle/>
        <a:p>
          <a:endParaRPr lang="en-US"/>
        </a:p>
      </dgm:t>
    </dgm:pt>
    <dgm:pt modelId="{163FCF31-0ACF-7F40-9452-47EF6B0BB8B0}" type="sibTrans" cxnId="{527A2AE9-D7D0-CC41-B05B-1F9523A6495E}">
      <dgm:prSet/>
      <dgm:spPr/>
      <dgm:t>
        <a:bodyPr/>
        <a:lstStyle/>
        <a:p>
          <a:endParaRPr lang="en-US"/>
        </a:p>
      </dgm:t>
    </dgm:pt>
    <dgm:pt modelId="{BA96956B-C905-7844-BA1A-C3AFF6223FCA}" type="pres">
      <dgm:prSet presAssocID="{38E6CF6B-8CA8-DD4D-9C96-D47401D29C75}" presName="Name0" presStyleCnt="0">
        <dgm:presLayoutVars>
          <dgm:dir/>
          <dgm:animLvl val="lvl"/>
          <dgm:resizeHandles val="exact"/>
        </dgm:presLayoutVars>
      </dgm:prSet>
      <dgm:spPr/>
    </dgm:pt>
    <dgm:pt modelId="{21DD9881-AA70-B04B-9063-ED1E3E8D395B}" type="pres">
      <dgm:prSet presAssocID="{954B33D3-D3D5-854E-B503-84F5FA946307}" presName="compositeNode" presStyleCnt="0">
        <dgm:presLayoutVars>
          <dgm:bulletEnabled val="1"/>
        </dgm:presLayoutVars>
      </dgm:prSet>
      <dgm:spPr/>
    </dgm:pt>
    <dgm:pt modelId="{A35E3B4C-7188-164A-AC09-1EC78DA77EE9}" type="pres">
      <dgm:prSet presAssocID="{954B33D3-D3D5-854E-B503-84F5FA946307}" presName="bgRect" presStyleLbl="node1" presStyleIdx="0" presStyleCnt="5" custLinFactNeighborX="-3134" custLinFactNeighborY="-33975"/>
      <dgm:spPr/>
    </dgm:pt>
    <dgm:pt modelId="{A3A1630F-706F-7245-A921-6D9517D219EF}" type="pres">
      <dgm:prSet presAssocID="{954B33D3-D3D5-854E-B503-84F5FA946307}" presName="parentNode" presStyleLbl="node1" presStyleIdx="0" presStyleCnt="5">
        <dgm:presLayoutVars>
          <dgm:chMax val="0"/>
          <dgm:bulletEnabled val="1"/>
        </dgm:presLayoutVars>
      </dgm:prSet>
      <dgm:spPr/>
    </dgm:pt>
    <dgm:pt modelId="{7E060DC9-2C10-354E-ABC3-41B640238B29}" type="pres">
      <dgm:prSet presAssocID="{954B33D3-D3D5-854E-B503-84F5FA946307}" presName="childNode" presStyleLbl="node1" presStyleIdx="0" presStyleCnt="5">
        <dgm:presLayoutVars>
          <dgm:bulletEnabled val="1"/>
        </dgm:presLayoutVars>
      </dgm:prSet>
      <dgm:spPr/>
    </dgm:pt>
    <dgm:pt modelId="{F2DF5961-EE72-E14C-944C-3C7BB744A0F6}" type="pres">
      <dgm:prSet presAssocID="{1B7ABC9D-5C56-794C-A580-2694360D5667}" presName="hSp" presStyleCnt="0"/>
      <dgm:spPr/>
    </dgm:pt>
    <dgm:pt modelId="{43A5F5B9-7BA6-4E49-B65B-3349C6E67B33}" type="pres">
      <dgm:prSet presAssocID="{1B7ABC9D-5C56-794C-A580-2694360D5667}" presName="vProcSp" presStyleCnt="0"/>
      <dgm:spPr/>
    </dgm:pt>
    <dgm:pt modelId="{C68E82DB-563C-E540-A02F-F84A9E4F3392}" type="pres">
      <dgm:prSet presAssocID="{1B7ABC9D-5C56-794C-A580-2694360D5667}" presName="vSp1" presStyleCnt="0"/>
      <dgm:spPr/>
    </dgm:pt>
    <dgm:pt modelId="{D73F9A33-0F08-6146-8A89-7241DD9BA493}" type="pres">
      <dgm:prSet presAssocID="{1B7ABC9D-5C56-794C-A580-2694360D5667}" presName="simulatedConn" presStyleLbl="solidFgAcc1" presStyleIdx="0" presStyleCnt="4" custLinFactY="-111904" custLinFactNeighborX="-16320" custLinFactNeighborY="-200000"/>
      <dgm:spPr/>
    </dgm:pt>
    <dgm:pt modelId="{183CEFD0-2D52-504E-B6C3-0FA25D97737F}" type="pres">
      <dgm:prSet presAssocID="{1B7ABC9D-5C56-794C-A580-2694360D5667}" presName="vSp2" presStyleCnt="0"/>
      <dgm:spPr/>
    </dgm:pt>
    <dgm:pt modelId="{772CB5E8-86F1-DF4A-8D79-CE7D8D70BD53}" type="pres">
      <dgm:prSet presAssocID="{1B7ABC9D-5C56-794C-A580-2694360D5667}" presName="sibTrans" presStyleCnt="0"/>
      <dgm:spPr/>
    </dgm:pt>
    <dgm:pt modelId="{227956D8-3DB1-4C47-917B-E721D5624F85}" type="pres">
      <dgm:prSet presAssocID="{8ACD299D-E273-E649-8EB3-2C1FBB340678}" presName="compositeNode" presStyleCnt="0">
        <dgm:presLayoutVars>
          <dgm:bulletEnabled val="1"/>
        </dgm:presLayoutVars>
      </dgm:prSet>
      <dgm:spPr/>
    </dgm:pt>
    <dgm:pt modelId="{F07CA2A1-7740-C74D-81FC-63D59DD13696}" type="pres">
      <dgm:prSet presAssocID="{8ACD299D-E273-E649-8EB3-2C1FBB340678}" presName="bgRect" presStyleLbl="node1" presStyleIdx="1" presStyleCnt="5" custLinFactNeighborX="-872" custLinFactNeighborY="-16108"/>
      <dgm:spPr/>
    </dgm:pt>
    <dgm:pt modelId="{9DF436DE-9AEA-C247-8619-34403CD6ACB6}" type="pres">
      <dgm:prSet presAssocID="{8ACD299D-E273-E649-8EB3-2C1FBB340678}" presName="parentNode" presStyleLbl="node1" presStyleIdx="1" presStyleCnt="5">
        <dgm:presLayoutVars>
          <dgm:chMax val="0"/>
          <dgm:bulletEnabled val="1"/>
        </dgm:presLayoutVars>
      </dgm:prSet>
      <dgm:spPr/>
    </dgm:pt>
    <dgm:pt modelId="{BCCA39A0-1FB9-4446-8F99-7BBC8511A949}" type="pres">
      <dgm:prSet presAssocID="{8ACD299D-E273-E649-8EB3-2C1FBB340678}" presName="childNode" presStyleLbl="node1" presStyleIdx="1" presStyleCnt="5">
        <dgm:presLayoutVars>
          <dgm:bulletEnabled val="1"/>
        </dgm:presLayoutVars>
      </dgm:prSet>
      <dgm:spPr/>
    </dgm:pt>
    <dgm:pt modelId="{3B272D5E-1545-694F-AA8A-70F6E0C5FF6F}" type="pres">
      <dgm:prSet presAssocID="{A2E3B9AB-86E0-244C-A029-A8E331A06C5D}" presName="hSp" presStyleCnt="0"/>
      <dgm:spPr/>
    </dgm:pt>
    <dgm:pt modelId="{DE108D25-CB9E-6E4E-AA6A-637AFFD8AFA5}" type="pres">
      <dgm:prSet presAssocID="{A2E3B9AB-86E0-244C-A029-A8E331A06C5D}" presName="vProcSp" presStyleCnt="0"/>
      <dgm:spPr/>
    </dgm:pt>
    <dgm:pt modelId="{ADF7C1AA-4015-9C46-919C-B26435190344}" type="pres">
      <dgm:prSet presAssocID="{A2E3B9AB-86E0-244C-A029-A8E331A06C5D}" presName="vSp1" presStyleCnt="0"/>
      <dgm:spPr/>
    </dgm:pt>
    <dgm:pt modelId="{50594F6C-10C6-BC42-86A7-724E009B700E}" type="pres">
      <dgm:prSet presAssocID="{A2E3B9AB-86E0-244C-A029-A8E331A06C5D}" presName="simulatedConn" presStyleLbl="solidFgAcc1" presStyleIdx="1" presStyleCnt="4" custLinFactY="-36984" custLinFactNeighborX="-20223" custLinFactNeighborY="-100000"/>
      <dgm:spPr/>
    </dgm:pt>
    <dgm:pt modelId="{23987B84-AE34-7D42-9A00-FDDEF15A49C8}" type="pres">
      <dgm:prSet presAssocID="{A2E3B9AB-86E0-244C-A029-A8E331A06C5D}" presName="vSp2" presStyleCnt="0"/>
      <dgm:spPr/>
    </dgm:pt>
    <dgm:pt modelId="{B554E038-6AA8-944A-A67B-929B54EE6A8D}" type="pres">
      <dgm:prSet presAssocID="{A2E3B9AB-86E0-244C-A029-A8E331A06C5D}" presName="sibTrans" presStyleCnt="0"/>
      <dgm:spPr/>
    </dgm:pt>
    <dgm:pt modelId="{BFFB95D1-0036-174C-82D5-5C877D98E49C}" type="pres">
      <dgm:prSet presAssocID="{C180EE92-8C23-1442-B545-4EB01DDD9017}" presName="compositeNode" presStyleCnt="0">
        <dgm:presLayoutVars>
          <dgm:bulletEnabled val="1"/>
        </dgm:presLayoutVars>
      </dgm:prSet>
      <dgm:spPr/>
    </dgm:pt>
    <dgm:pt modelId="{3025B87A-C411-DD48-964E-0E8661B82F9A}" type="pres">
      <dgm:prSet presAssocID="{C180EE92-8C23-1442-B545-4EB01DDD9017}" presName="bgRect" presStyleLbl="node1" presStyleIdx="2" presStyleCnt="5"/>
      <dgm:spPr/>
    </dgm:pt>
    <dgm:pt modelId="{0E73021C-077D-AB42-AA8A-909943D67A4B}" type="pres">
      <dgm:prSet presAssocID="{C180EE92-8C23-1442-B545-4EB01DDD9017}" presName="parentNode" presStyleLbl="node1" presStyleIdx="2" presStyleCnt="5">
        <dgm:presLayoutVars>
          <dgm:chMax val="0"/>
          <dgm:bulletEnabled val="1"/>
        </dgm:presLayoutVars>
      </dgm:prSet>
      <dgm:spPr/>
    </dgm:pt>
    <dgm:pt modelId="{00260699-2DB1-DD4B-AB6D-AB8D51E5A8D8}" type="pres">
      <dgm:prSet presAssocID="{C180EE92-8C23-1442-B545-4EB01DDD9017}" presName="childNode" presStyleLbl="node1" presStyleIdx="2" presStyleCnt="5">
        <dgm:presLayoutVars>
          <dgm:bulletEnabled val="1"/>
        </dgm:presLayoutVars>
      </dgm:prSet>
      <dgm:spPr/>
    </dgm:pt>
    <dgm:pt modelId="{7B1854E3-B4EF-FC4A-8B54-3F1D680598A9}" type="pres">
      <dgm:prSet presAssocID="{FF2EBA5A-D7AE-7B41-883C-3C97A910D453}" presName="hSp" presStyleCnt="0"/>
      <dgm:spPr/>
    </dgm:pt>
    <dgm:pt modelId="{9EBE535E-0C61-3643-A54B-D49F33BCF457}" type="pres">
      <dgm:prSet presAssocID="{FF2EBA5A-D7AE-7B41-883C-3C97A910D453}" presName="vProcSp" presStyleCnt="0"/>
      <dgm:spPr/>
    </dgm:pt>
    <dgm:pt modelId="{906FAB87-05E7-754D-B8D5-FD161B1777FA}" type="pres">
      <dgm:prSet presAssocID="{FF2EBA5A-D7AE-7B41-883C-3C97A910D453}" presName="vSp1" presStyleCnt="0"/>
      <dgm:spPr/>
    </dgm:pt>
    <dgm:pt modelId="{C811D7AA-86B5-DB46-9121-CC14C56CCE01}" type="pres">
      <dgm:prSet presAssocID="{FF2EBA5A-D7AE-7B41-883C-3C97A910D453}" presName="simulatedConn" presStyleLbl="solidFgAcc1" presStyleIdx="2" presStyleCnt="4"/>
      <dgm:spPr/>
    </dgm:pt>
    <dgm:pt modelId="{6236D80B-C473-2C4C-A801-3AEC4EC22354}" type="pres">
      <dgm:prSet presAssocID="{FF2EBA5A-D7AE-7B41-883C-3C97A910D453}" presName="vSp2" presStyleCnt="0"/>
      <dgm:spPr/>
    </dgm:pt>
    <dgm:pt modelId="{7681AED9-AA73-D64B-84B7-18B972C8AAB9}" type="pres">
      <dgm:prSet presAssocID="{FF2EBA5A-D7AE-7B41-883C-3C97A910D453}" presName="sibTrans" presStyleCnt="0"/>
      <dgm:spPr/>
    </dgm:pt>
    <dgm:pt modelId="{A7B67E70-0ED4-6E45-945C-FFCF2AD18998}" type="pres">
      <dgm:prSet presAssocID="{AE49700A-C5C4-A44D-A92C-D780EFA9E6A0}" presName="compositeNode" presStyleCnt="0">
        <dgm:presLayoutVars>
          <dgm:bulletEnabled val="1"/>
        </dgm:presLayoutVars>
      </dgm:prSet>
      <dgm:spPr/>
    </dgm:pt>
    <dgm:pt modelId="{92D77C18-EEE1-4B45-BFF9-34EE74442D6C}" type="pres">
      <dgm:prSet presAssocID="{AE49700A-C5C4-A44D-A92C-D780EFA9E6A0}" presName="bgRect" presStyleLbl="node1" presStyleIdx="3" presStyleCnt="5" custLinFactNeighborX="-2043" custLinFactNeighborY="16052"/>
      <dgm:spPr/>
    </dgm:pt>
    <dgm:pt modelId="{F5E7B97C-D769-1B47-B9D4-5144A6896398}" type="pres">
      <dgm:prSet presAssocID="{AE49700A-C5C4-A44D-A92C-D780EFA9E6A0}" presName="parentNode" presStyleLbl="node1" presStyleIdx="3" presStyleCnt="5">
        <dgm:presLayoutVars>
          <dgm:chMax val="0"/>
          <dgm:bulletEnabled val="1"/>
        </dgm:presLayoutVars>
      </dgm:prSet>
      <dgm:spPr/>
    </dgm:pt>
    <dgm:pt modelId="{0ED6376C-2C31-6E4A-8675-2822071B3C01}" type="pres">
      <dgm:prSet presAssocID="{AE49700A-C5C4-A44D-A92C-D780EFA9E6A0}" presName="childNode" presStyleLbl="node1" presStyleIdx="3" presStyleCnt="5">
        <dgm:presLayoutVars>
          <dgm:bulletEnabled val="1"/>
        </dgm:presLayoutVars>
      </dgm:prSet>
      <dgm:spPr/>
    </dgm:pt>
    <dgm:pt modelId="{C00F80F2-6627-8A4B-98E4-76C4D026DD66}" type="pres">
      <dgm:prSet presAssocID="{507CEF20-0E0C-3241-8236-C43AA2E86C73}" presName="hSp" presStyleCnt="0"/>
      <dgm:spPr/>
    </dgm:pt>
    <dgm:pt modelId="{2DFEA5CA-EF50-324E-8DDF-C77A9B80B7DB}" type="pres">
      <dgm:prSet presAssocID="{507CEF20-0E0C-3241-8236-C43AA2E86C73}" presName="vProcSp" presStyleCnt="0"/>
      <dgm:spPr/>
    </dgm:pt>
    <dgm:pt modelId="{71C3951B-E722-6F4D-B560-4E159493396D}" type="pres">
      <dgm:prSet presAssocID="{507CEF20-0E0C-3241-8236-C43AA2E86C73}" presName="vSp1" presStyleCnt="0"/>
      <dgm:spPr/>
    </dgm:pt>
    <dgm:pt modelId="{5AE6BEB9-3DA3-284B-BAED-C601FBED5F9A}" type="pres">
      <dgm:prSet presAssocID="{507CEF20-0E0C-3241-8236-C43AA2E86C73}" presName="simulatedConn" presStyleLbl="solidFgAcc1" presStyleIdx="3" presStyleCnt="4" custLinFactY="88540" custLinFactNeighborX="559" custLinFactNeighborY="100000"/>
      <dgm:spPr/>
    </dgm:pt>
    <dgm:pt modelId="{B03E27DF-5207-0F4D-A2E1-99C213AA56B8}" type="pres">
      <dgm:prSet presAssocID="{507CEF20-0E0C-3241-8236-C43AA2E86C73}" presName="vSp2" presStyleCnt="0"/>
      <dgm:spPr/>
    </dgm:pt>
    <dgm:pt modelId="{53CAD709-670B-5344-9B20-F810E43FEBA9}" type="pres">
      <dgm:prSet presAssocID="{507CEF20-0E0C-3241-8236-C43AA2E86C73}" presName="sibTrans" presStyleCnt="0"/>
      <dgm:spPr/>
    </dgm:pt>
    <dgm:pt modelId="{94278AFD-82AE-6B4D-9995-814D01D5021D}" type="pres">
      <dgm:prSet presAssocID="{B0FEE4B9-0DDF-6F47-A273-970FFE66DBEF}" presName="compositeNode" presStyleCnt="0">
        <dgm:presLayoutVars>
          <dgm:bulletEnabled val="1"/>
        </dgm:presLayoutVars>
      </dgm:prSet>
      <dgm:spPr/>
    </dgm:pt>
    <dgm:pt modelId="{BCF463AF-2AA6-1C42-A795-C02256D2D6F6}" type="pres">
      <dgm:prSet presAssocID="{B0FEE4B9-0DDF-6F47-A273-970FFE66DBEF}" presName="bgRect" presStyleLbl="node1" presStyleIdx="4" presStyleCnt="5" custLinFactNeighborX="286" custLinFactNeighborY="37493"/>
      <dgm:spPr/>
    </dgm:pt>
    <dgm:pt modelId="{2C4B2FE1-B0FD-EE42-81DF-C529B9B69C62}" type="pres">
      <dgm:prSet presAssocID="{B0FEE4B9-0DDF-6F47-A273-970FFE66DBEF}" presName="parentNode" presStyleLbl="node1" presStyleIdx="4" presStyleCnt="5">
        <dgm:presLayoutVars>
          <dgm:chMax val="0"/>
          <dgm:bulletEnabled val="1"/>
        </dgm:presLayoutVars>
      </dgm:prSet>
      <dgm:spPr/>
    </dgm:pt>
    <dgm:pt modelId="{ADAB2D21-61E8-674D-A62B-52DFF48C8F0D}" type="pres">
      <dgm:prSet presAssocID="{B0FEE4B9-0DDF-6F47-A273-970FFE66DBEF}" presName="childNode" presStyleLbl="node1" presStyleIdx="4" presStyleCnt="5">
        <dgm:presLayoutVars>
          <dgm:bulletEnabled val="1"/>
        </dgm:presLayoutVars>
      </dgm:prSet>
      <dgm:spPr/>
    </dgm:pt>
  </dgm:ptLst>
  <dgm:cxnLst>
    <dgm:cxn modelId="{D812BE05-2B43-624F-8C20-1476A51281C3}" srcId="{38E6CF6B-8CA8-DD4D-9C96-D47401D29C75}" destId="{8ACD299D-E273-E649-8EB3-2C1FBB340678}" srcOrd="1" destOrd="0" parTransId="{1E70B08B-FE05-724D-8512-C5AAEC463B5F}" sibTransId="{A2E3B9AB-86E0-244C-A029-A8E331A06C5D}"/>
    <dgm:cxn modelId="{D37B8707-2279-4A24-9F7F-247DDEE85218}" type="presOf" srcId="{AE49700A-C5C4-A44D-A92C-D780EFA9E6A0}" destId="{92D77C18-EEE1-4B45-BFF9-34EE74442D6C}" srcOrd="0" destOrd="0" presId="urn:microsoft.com/office/officeart/2005/8/layout/hProcess7#1"/>
    <dgm:cxn modelId="{8246D90B-3C0E-9745-A150-94C73A2E6C03}" srcId="{38E6CF6B-8CA8-DD4D-9C96-D47401D29C75}" destId="{B0FEE4B9-0DDF-6F47-A273-970FFE66DBEF}" srcOrd="4" destOrd="0" parTransId="{04C53C30-14F2-2B41-8792-35B61549FE12}" sibTransId="{B8C341D5-748D-D045-912B-AE88F5F91F88}"/>
    <dgm:cxn modelId="{EA339810-3974-4440-A916-D3F3FCE1DB1E}" srcId="{38E6CF6B-8CA8-DD4D-9C96-D47401D29C75}" destId="{954B33D3-D3D5-854E-B503-84F5FA946307}" srcOrd="0" destOrd="0" parTransId="{4300BD7C-1158-1648-A1E6-9AF42913F1A3}" sibTransId="{1B7ABC9D-5C56-794C-A580-2694360D5667}"/>
    <dgm:cxn modelId="{8DF74812-98D7-444B-B3D5-04E14016B165}" srcId="{38E6CF6B-8CA8-DD4D-9C96-D47401D29C75}" destId="{AE49700A-C5C4-A44D-A92C-D780EFA9E6A0}" srcOrd="3" destOrd="0" parTransId="{91103ECB-D111-324C-A2D5-73F75EC97BCA}" sibTransId="{507CEF20-0E0C-3241-8236-C43AA2E86C73}"/>
    <dgm:cxn modelId="{2C4C2717-BEAE-A547-A42E-82F8ED54D5D7}" srcId="{C180EE92-8C23-1442-B545-4EB01DDD9017}" destId="{71D14226-30BC-6648-8ADE-B9A449C4CD2D}" srcOrd="0" destOrd="0" parTransId="{6F742758-F845-0B4D-83B4-748DD172B99E}" sibTransId="{60BE0AED-B61A-4041-8778-B8F07B3CC083}"/>
    <dgm:cxn modelId="{8F08EE1B-90F5-9640-94A1-8DC1A650F0B7}" srcId="{B0FEE4B9-0DDF-6F47-A273-970FFE66DBEF}" destId="{A5A79252-63CD-4241-B120-DE38911ADACA}" srcOrd="0" destOrd="0" parTransId="{003DFDDF-9988-254A-A0FE-E00E1636ECB1}" sibTransId="{E1857ABF-F86B-F649-9164-D1BFD4BDF368}"/>
    <dgm:cxn modelId="{F3E3F01D-8F58-408C-8AD3-530157003778}" type="presOf" srcId="{71D14226-30BC-6648-8ADE-B9A449C4CD2D}" destId="{00260699-2DB1-DD4B-AB6D-AB8D51E5A8D8}" srcOrd="0" destOrd="0" presId="urn:microsoft.com/office/officeart/2005/8/layout/hProcess7#1"/>
    <dgm:cxn modelId="{A1B82221-8194-4767-854E-83383148CD23}" type="presOf" srcId="{8ACD299D-E273-E649-8EB3-2C1FBB340678}" destId="{F07CA2A1-7740-C74D-81FC-63D59DD13696}" srcOrd="0" destOrd="0" presId="urn:microsoft.com/office/officeart/2005/8/layout/hProcess7#1"/>
    <dgm:cxn modelId="{703F9E26-4180-4DCA-88E9-C1DEE05C9528}" type="presOf" srcId="{8FE3A8E7-A053-104B-8DBD-CD442EF47740}" destId="{0ED6376C-2C31-6E4A-8675-2822071B3C01}" srcOrd="0" destOrd="0" presId="urn:microsoft.com/office/officeart/2005/8/layout/hProcess7#1"/>
    <dgm:cxn modelId="{36FE1030-1C85-5E4B-9A3E-162258EDE48A}" srcId="{8ACD299D-E273-E649-8EB3-2C1FBB340678}" destId="{9E234276-3D29-5148-A8DA-8657268F4AE3}" srcOrd="0" destOrd="0" parTransId="{90C74E59-A66F-504E-8218-17543A109C26}" sibTransId="{D9B88098-C9D5-F14C-96EE-D8B4E6808868}"/>
    <dgm:cxn modelId="{418ADC57-FFE3-4F9A-9787-FD56B87B8A72}" type="presOf" srcId="{38E6CF6B-8CA8-DD4D-9C96-D47401D29C75}" destId="{BA96956B-C905-7844-BA1A-C3AFF6223FCA}" srcOrd="0" destOrd="0" presId="urn:microsoft.com/office/officeart/2005/8/layout/hProcess7#1"/>
    <dgm:cxn modelId="{20A9E66E-A30F-45D9-AD5F-E4F48B81BB8B}" type="presOf" srcId="{8ACD299D-E273-E649-8EB3-2C1FBB340678}" destId="{9DF436DE-9AEA-C247-8619-34403CD6ACB6}" srcOrd="1" destOrd="0" presId="urn:microsoft.com/office/officeart/2005/8/layout/hProcess7#1"/>
    <dgm:cxn modelId="{E38C0A77-A2F7-468A-8400-224C4084F175}" type="presOf" srcId="{C180EE92-8C23-1442-B545-4EB01DDD9017}" destId="{0E73021C-077D-AB42-AA8A-909943D67A4B}" srcOrd="1" destOrd="0" presId="urn:microsoft.com/office/officeart/2005/8/layout/hProcess7#1"/>
    <dgm:cxn modelId="{C875F977-6003-4110-B800-C8EE41418B5E}" type="presOf" srcId="{AE49700A-C5C4-A44D-A92C-D780EFA9E6A0}" destId="{F5E7B97C-D769-1B47-B9D4-5144A6896398}" srcOrd="1" destOrd="0" presId="urn:microsoft.com/office/officeart/2005/8/layout/hProcess7#1"/>
    <dgm:cxn modelId="{DDC18079-CE5D-423D-B543-E6E2E3D1B595}" type="presOf" srcId="{C180EE92-8C23-1442-B545-4EB01DDD9017}" destId="{3025B87A-C411-DD48-964E-0E8661B82F9A}" srcOrd="0" destOrd="0" presId="urn:microsoft.com/office/officeart/2005/8/layout/hProcess7#1"/>
    <dgm:cxn modelId="{01CC477E-6665-4AC7-A350-DB14571B7B30}" type="presOf" srcId="{1546DD67-FADB-B44F-8F7F-F4D671FF4A33}" destId="{7E060DC9-2C10-354E-ABC3-41B640238B29}" srcOrd="0" destOrd="0" presId="urn:microsoft.com/office/officeart/2005/8/layout/hProcess7#1"/>
    <dgm:cxn modelId="{376B8580-93C0-45AD-9C21-6F9A6A3885F4}" type="presOf" srcId="{954B33D3-D3D5-854E-B503-84F5FA946307}" destId="{A3A1630F-706F-7245-A921-6D9517D219EF}" srcOrd="1" destOrd="0" presId="urn:microsoft.com/office/officeart/2005/8/layout/hProcess7#1"/>
    <dgm:cxn modelId="{73312195-3567-462E-A105-9989187D62E7}" type="presOf" srcId="{9E234276-3D29-5148-A8DA-8657268F4AE3}" destId="{BCCA39A0-1FB9-4446-8F99-7BBC8511A949}" srcOrd="0" destOrd="0" presId="urn:microsoft.com/office/officeart/2005/8/layout/hProcess7#1"/>
    <dgm:cxn modelId="{28BAC897-4796-4C1F-AE40-3260A9AB6817}" type="presOf" srcId="{A5A79252-63CD-4241-B120-DE38911ADACA}" destId="{ADAB2D21-61E8-674D-A62B-52DFF48C8F0D}" srcOrd="0" destOrd="0" presId="urn:microsoft.com/office/officeart/2005/8/layout/hProcess7#1"/>
    <dgm:cxn modelId="{8072819E-44C1-A14C-8AB0-D0DBE7FCCE3C}" srcId="{38E6CF6B-8CA8-DD4D-9C96-D47401D29C75}" destId="{C180EE92-8C23-1442-B545-4EB01DDD9017}" srcOrd="2" destOrd="0" parTransId="{11CA53C9-6294-0145-A6B4-4961589E34C7}" sibTransId="{FF2EBA5A-D7AE-7B41-883C-3C97A910D453}"/>
    <dgm:cxn modelId="{6873CBA7-96DC-C548-B107-4F218F9720B4}" srcId="{954B33D3-D3D5-854E-B503-84F5FA946307}" destId="{1546DD67-FADB-B44F-8F7F-F4D671FF4A33}" srcOrd="0" destOrd="0" parTransId="{A3BD6116-C9EC-9C41-A249-328D8D3173B3}" sibTransId="{070FD8C7-6D09-7847-8C39-3774F74F987E}"/>
    <dgm:cxn modelId="{8DFBEFAC-AA01-4583-941B-E0F0FC65B341}" type="presOf" srcId="{B0FEE4B9-0DDF-6F47-A273-970FFE66DBEF}" destId="{BCF463AF-2AA6-1C42-A795-C02256D2D6F6}" srcOrd="0" destOrd="0" presId="urn:microsoft.com/office/officeart/2005/8/layout/hProcess7#1"/>
    <dgm:cxn modelId="{D7D344BD-8025-412F-8BCB-591EC75EE073}" type="presOf" srcId="{954B33D3-D3D5-854E-B503-84F5FA946307}" destId="{A35E3B4C-7188-164A-AC09-1EC78DA77EE9}" srcOrd="0" destOrd="0" presId="urn:microsoft.com/office/officeart/2005/8/layout/hProcess7#1"/>
    <dgm:cxn modelId="{527A2AE9-D7D0-CC41-B05B-1F9523A6495E}" srcId="{954B33D3-D3D5-854E-B503-84F5FA946307}" destId="{E6342326-3697-FD49-B23B-467AE1F51CC2}" srcOrd="1" destOrd="0" parTransId="{117C4046-47B1-8C45-B874-8B1D5138F4E2}" sibTransId="{163FCF31-0ACF-7F40-9452-47EF6B0BB8B0}"/>
    <dgm:cxn modelId="{A6655AE9-EDEC-427D-B0AE-56C0B525CA21}" type="presOf" srcId="{E6342326-3697-FD49-B23B-467AE1F51CC2}" destId="{7E060DC9-2C10-354E-ABC3-41B640238B29}" srcOrd="0" destOrd="1" presId="urn:microsoft.com/office/officeart/2005/8/layout/hProcess7#1"/>
    <dgm:cxn modelId="{99ED00EB-E9B2-4D06-83F6-A759D19CE53A}" type="presOf" srcId="{B0FEE4B9-0DDF-6F47-A273-970FFE66DBEF}" destId="{2C4B2FE1-B0FD-EE42-81DF-C529B9B69C62}" srcOrd="1" destOrd="0" presId="urn:microsoft.com/office/officeart/2005/8/layout/hProcess7#1"/>
    <dgm:cxn modelId="{CA0727F6-8FBD-7C4E-8E9E-41B1AB3F153A}" srcId="{AE49700A-C5C4-A44D-A92C-D780EFA9E6A0}" destId="{8FE3A8E7-A053-104B-8DBD-CD442EF47740}" srcOrd="0" destOrd="0" parTransId="{CE984064-5413-1D4F-9026-EFAD782B7FCE}" sibTransId="{82482F91-89F0-244D-B194-0B543DC5231B}"/>
    <dgm:cxn modelId="{255FB545-8B74-45A6-9FB9-82A01BE77D4B}" type="presParOf" srcId="{BA96956B-C905-7844-BA1A-C3AFF6223FCA}" destId="{21DD9881-AA70-B04B-9063-ED1E3E8D395B}" srcOrd="0" destOrd="0" presId="urn:microsoft.com/office/officeart/2005/8/layout/hProcess7#1"/>
    <dgm:cxn modelId="{A81C612E-23A1-40F3-8B90-08C7B8350743}" type="presParOf" srcId="{21DD9881-AA70-B04B-9063-ED1E3E8D395B}" destId="{A35E3B4C-7188-164A-AC09-1EC78DA77EE9}" srcOrd="0" destOrd="0" presId="urn:microsoft.com/office/officeart/2005/8/layout/hProcess7#1"/>
    <dgm:cxn modelId="{37182C46-5F6C-49B6-A576-76B84B784429}" type="presParOf" srcId="{21DD9881-AA70-B04B-9063-ED1E3E8D395B}" destId="{A3A1630F-706F-7245-A921-6D9517D219EF}" srcOrd="1" destOrd="0" presId="urn:microsoft.com/office/officeart/2005/8/layout/hProcess7#1"/>
    <dgm:cxn modelId="{5869878D-B750-4743-933F-8420723BC921}" type="presParOf" srcId="{21DD9881-AA70-B04B-9063-ED1E3E8D395B}" destId="{7E060DC9-2C10-354E-ABC3-41B640238B29}" srcOrd="2" destOrd="0" presId="urn:microsoft.com/office/officeart/2005/8/layout/hProcess7#1"/>
    <dgm:cxn modelId="{A4B49C44-0BC1-4729-A515-D3C0CCC68FDF}" type="presParOf" srcId="{BA96956B-C905-7844-BA1A-C3AFF6223FCA}" destId="{F2DF5961-EE72-E14C-944C-3C7BB744A0F6}" srcOrd="1" destOrd="0" presId="urn:microsoft.com/office/officeart/2005/8/layout/hProcess7#1"/>
    <dgm:cxn modelId="{62F18E86-EC04-4689-9465-622D1C79BD76}" type="presParOf" srcId="{BA96956B-C905-7844-BA1A-C3AFF6223FCA}" destId="{43A5F5B9-7BA6-4E49-B65B-3349C6E67B33}" srcOrd="2" destOrd="0" presId="urn:microsoft.com/office/officeart/2005/8/layout/hProcess7#1"/>
    <dgm:cxn modelId="{E1658AF0-3436-4029-AE37-350C9D30E80A}" type="presParOf" srcId="{43A5F5B9-7BA6-4E49-B65B-3349C6E67B33}" destId="{C68E82DB-563C-E540-A02F-F84A9E4F3392}" srcOrd="0" destOrd="0" presId="urn:microsoft.com/office/officeart/2005/8/layout/hProcess7#1"/>
    <dgm:cxn modelId="{FD8FC1B6-045C-48B8-8F7F-5586FDC8D722}" type="presParOf" srcId="{43A5F5B9-7BA6-4E49-B65B-3349C6E67B33}" destId="{D73F9A33-0F08-6146-8A89-7241DD9BA493}" srcOrd="1" destOrd="0" presId="urn:microsoft.com/office/officeart/2005/8/layout/hProcess7#1"/>
    <dgm:cxn modelId="{077DDB9D-466C-443C-9402-9F5BF424AD8D}" type="presParOf" srcId="{43A5F5B9-7BA6-4E49-B65B-3349C6E67B33}" destId="{183CEFD0-2D52-504E-B6C3-0FA25D97737F}" srcOrd="2" destOrd="0" presId="urn:microsoft.com/office/officeart/2005/8/layout/hProcess7#1"/>
    <dgm:cxn modelId="{D7F98CCC-455F-44A7-BDD2-346C4AD6D01B}" type="presParOf" srcId="{BA96956B-C905-7844-BA1A-C3AFF6223FCA}" destId="{772CB5E8-86F1-DF4A-8D79-CE7D8D70BD53}" srcOrd="3" destOrd="0" presId="urn:microsoft.com/office/officeart/2005/8/layout/hProcess7#1"/>
    <dgm:cxn modelId="{F0EDB1ED-8600-47D3-BA64-3DD69B43C225}" type="presParOf" srcId="{BA96956B-C905-7844-BA1A-C3AFF6223FCA}" destId="{227956D8-3DB1-4C47-917B-E721D5624F85}" srcOrd="4" destOrd="0" presId="urn:microsoft.com/office/officeart/2005/8/layout/hProcess7#1"/>
    <dgm:cxn modelId="{03E57921-56FC-484E-9DAA-701BB1201B99}" type="presParOf" srcId="{227956D8-3DB1-4C47-917B-E721D5624F85}" destId="{F07CA2A1-7740-C74D-81FC-63D59DD13696}" srcOrd="0" destOrd="0" presId="urn:microsoft.com/office/officeart/2005/8/layout/hProcess7#1"/>
    <dgm:cxn modelId="{8E22BFE2-64D6-4827-8699-9BD342FFC7A9}" type="presParOf" srcId="{227956D8-3DB1-4C47-917B-E721D5624F85}" destId="{9DF436DE-9AEA-C247-8619-34403CD6ACB6}" srcOrd="1" destOrd="0" presId="urn:microsoft.com/office/officeart/2005/8/layout/hProcess7#1"/>
    <dgm:cxn modelId="{FBFA781D-6F8D-4263-AB57-A2CDA29B4347}" type="presParOf" srcId="{227956D8-3DB1-4C47-917B-E721D5624F85}" destId="{BCCA39A0-1FB9-4446-8F99-7BBC8511A949}" srcOrd="2" destOrd="0" presId="urn:microsoft.com/office/officeart/2005/8/layout/hProcess7#1"/>
    <dgm:cxn modelId="{E43CA4A1-F9EA-41A1-85ED-F3424B41EED7}" type="presParOf" srcId="{BA96956B-C905-7844-BA1A-C3AFF6223FCA}" destId="{3B272D5E-1545-694F-AA8A-70F6E0C5FF6F}" srcOrd="5" destOrd="0" presId="urn:microsoft.com/office/officeart/2005/8/layout/hProcess7#1"/>
    <dgm:cxn modelId="{1B33107F-4497-43C7-8F9F-6264E9EC6C07}" type="presParOf" srcId="{BA96956B-C905-7844-BA1A-C3AFF6223FCA}" destId="{DE108D25-CB9E-6E4E-AA6A-637AFFD8AFA5}" srcOrd="6" destOrd="0" presId="urn:microsoft.com/office/officeart/2005/8/layout/hProcess7#1"/>
    <dgm:cxn modelId="{3976C65C-24F4-473F-BD3C-BA8302363E88}" type="presParOf" srcId="{DE108D25-CB9E-6E4E-AA6A-637AFFD8AFA5}" destId="{ADF7C1AA-4015-9C46-919C-B26435190344}" srcOrd="0" destOrd="0" presId="urn:microsoft.com/office/officeart/2005/8/layout/hProcess7#1"/>
    <dgm:cxn modelId="{97FA4A3F-8B27-4EBD-A057-AC280A0733B6}" type="presParOf" srcId="{DE108D25-CB9E-6E4E-AA6A-637AFFD8AFA5}" destId="{50594F6C-10C6-BC42-86A7-724E009B700E}" srcOrd="1" destOrd="0" presId="urn:microsoft.com/office/officeart/2005/8/layout/hProcess7#1"/>
    <dgm:cxn modelId="{94BCD2A0-332F-4A2D-878C-EDF32CD9FF73}" type="presParOf" srcId="{DE108D25-CB9E-6E4E-AA6A-637AFFD8AFA5}" destId="{23987B84-AE34-7D42-9A00-FDDEF15A49C8}" srcOrd="2" destOrd="0" presId="urn:microsoft.com/office/officeart/2005/8/layout/hProcess7#1"/>
    <dgm:cxn modelId="{2E1A0EB3-003C-4ACE-BE0D-6AA3D5D87CC7}" type="presParOf" srcId="{BA96956B-C905-7844-BA1A-C3AFF6223FCA}" destId="{B554E038-6AA8-944A-A67B-929B54EE6A8D}" srcOrd="7" destOrd="0" presId="urn:microsoft.com/office/officeart/2005/8/layout/hProcess7#1"/>
    <dgm:cxn modelId="{B016A488-6487-44A3-BCBF-BF806755A9CD}" type="presParOf" srcId="{BA96956B-C905-7844-BA1A-C3AFF6223FCA}" destId="{BFFB95D1-0036-174C-82D5-5C877D98E49C}" srcOrd="8" destOrd="0" presId="urn:microsoft.com/office/officeart/2005/8/layout/hProcess7#1"/>
    <dgm:cxn modelId="{77C58AD7-9033-4F33-808E-EA9899E8AC50}" type="presParOf" srcId="{BFFB95D1-0036-174C-82D5-5C877D98E49C}" destId="{3025B87A-C411-DD48-964E-0E8661B82F9A}" srcOrd="0" destOrd="0" presId="urn:microsoft.com/office/officeart/2005/8/layout/hProcess7#1"/>
    <dgm:cxn modelId="{35221BE9-FE05-43AB-9436-B8CF04A6BF6E}" type="presParOf" srcId="{BFFB95D1-0036-174C-82D5-5C877D98E49C}" destId="{0E73021C-077D-AB42-AA8A-909943D67A4B}" srcOrd="1" destOrd="0" presId="urn:microsoft.com/office/officeart/2005/8/layout/hProcess7#1"/>
    <dgm:cxn modelId="{4CB1F232-6FEC-4EA0-B6F2-2F983085CAFA}" type="presParOf" srcId="{BFFB95D1-0036-174C-82D5-5C877D98E49C}" destId="{00260699-2DB1-DD4B-AB6D-AB8D51E5A8D8}" srcOrd="2" destOrd="0" presId="urn:microsoft.com/office/officeart/2005/8/layout/hProcess7#1"/>
    <dgm:cxn modelId="{00D161F6-D05F-43B9-ADCF-886CA5CA6E1D}" type="presParOf" srcId="{BA96956B-C905-7844-BA1A-C3AFF6223FCA}" destId="{7B1854E3-B4EF-FC4A-8B54-3F1D680598A9}" srcOrd="9" destOrd="0" presId="urn:microsoft.com/office/officeart/2005/8/layout/hProcess7#1"/>
    <dgm:cxn modelId="{3C748B57-F197-4EA7-BE84-23D4B22BF33C}" type="presParOf" srcId="{BA96956B-C905-7844-BA1A-C3AFF6223FCA}" destId="{9EBE535E-0C61-3643-A54B-D49F33BCF457}" srcOrd="10" destOrd="0" presId="urn:microsoft.com/office/officeart/2005/8/layout/hProcess7#1"/>
    <dgm:cxn modelId="{64A5154B-F825-4C0E-88C2-5C91C8091BD1}" type="presParOf" srcId="{9EBE535E-0C61-3643-A54B-D49F33BCF457}" destId="{906FAB87-05E7-754D-B8D5-FD161B1777FA}" srcOrd="0" destOrd="0" presId="urn:microsoft.com/office/officeart/2005/8/layout/hProcess7#1"/>
    <dgm:cxn modelId="{64FE6BB6-A955-422B-B0FD-B3CBD4649A86}" type="presParOf" srcId="{9EBE535E-0C61-3643-A54B-D49F33BCF457}" destId="{C811D7AA-86B5-DB46-9121-CC14C56CCE01}" srcOrd="1" destOrd="0" presId="urn:microsoft.com/office/officeart/2005/8/layout/hProcess7#1"/>
    <dgm:cxn modelId="{F0FCF75F-3FBA-4315-B3DB-3489454410FB}" type="presParOf" srcId="{9EBE535E-0C61-3643-A54B-D49F33BCF457}" destId="{6236D80B-C473-2C4C-A801-3AEC4EC22354}" srcOrd="2" destOrd="0" presId="urn:microsoft.com/office/officeart/2005/8/layout/hProcess7#1"/>
    <dgm:cxn modelId="{CD784892-9647-41D1-9E62-13B3C4BEB18F}" type="presParOf" srcId="{BA96956B-C905-7844-BA1A-C3AFF6223FCA}" destId="{7681AED9-AA73-D64B-84B7-18B972C8AAB9}" srcOrd="11" destOrd="0" presId="urn:microsoft.com/office/officeart/2005/8/layout/hProcess7#1"/>
    <dgm:cxn modelId="{6E9CD9C8-8A71-48FD-B126-5FEBBB700B69}" type="presParOf" srcId="{BA96956B-C905-7844-BA1A-C3AFF6223FCA}" destId="{A7B67E70-0ED4-6E45-945C-FFCF2AD18998}" srcOrd="12" destOrd="0" presId="urn:microsoft.com/office/officeart/2005/8/layout/hProcess7#1"/>
    <dgm:cxn modelId="{5B022393-2223-4092-A3C4-B4DDE8FBE59A}" type="presParOf" srcId="{A7B67E70-0ED4-6E45-945C-FFCF2AD18998}" destId="{92D77C18-EEE1-4B45-BFF9-34EE74442D6C}" srcOrd="0" destOrd="0" presId="urn:microsoft.com/office/officeart/2005/8/layout/hProcess7#1"/>
    <dgm:cxn modelId="{D823F3C7-FB06-46B2-B59E-E8626F427571}" type="presParOf" srcId="{A7B67E70-0ED4-6E45-945C-FFCF2AD18998}" destId="{F5E7B97C-D769-1B47-B9D4-5144A6896398}" srcOrd="1" destOrd="0" presId="urn:microsoft.com/office/officeart/2005/8/layout/hProcess7#1"/>
    <dgm:cxn modelId="{C7A58395-197D-40CE-BDCA-4D5ADAF592A6}" type="presParOf" srcId="{A7B67E70-0ED4-6E45-945C-FFCF2AD18998}" destId="{0ED6376C-2C31-6E4A-8675-2822071B3C01}" srcOrd="2" destOrd="0" presId="urn:microsoft.com/office/officeart/2005/8/layout/hProcess7#1"/>
    <dgm:cxn modelId="{13D26B5F-C2A0-400E-BE56-947C000A2A37}" type="presParOf" srcId="{BA96956B-C905-7844-BA1A-C3AFF6223FCA}" destId="{C00F80F2-6627-8A4B-98E4-76C4D026DD66}" srcOrd="13" destOrd="0" presId="urn:microsoft.com/office/officeart/2005/8/layout/hProcess7#1"/>
    <dgm:cxn modelId="{9965D230-4EEE-4A62-B7AF-5CD227647D61}" type="presParOf" srcId="{BA96956B-C905-7844-BA1A-C3AFF6223FCA}" destId="{2DFEA5CA-EF50-324E-8DDF-C77A9B80B7DB}" srcOrd="14" destOrd="0" presId="urn:microsoft.com/office/officeart/2005/8/layout/hProcess7#1"/>
    <dgm:cxn modelId="{8065D76F-CA99-4EEF-A6A7-6C5242548182}" type="presParOf" srcId="{2DFEA5CA-EF50-324E-8DDF-C77A9B80B7DB}" destId="{71C3951B-E722-6F4D-B560-4E159493396D}" srcOrd="0" destOrd="0" presId="urn:microsoft.com/office/officeart/2005/8/layout/hProcess7#1"/>
    <dgm:cxn modelId="{32EAA1C7-09F6-4485-AB93-70A521C1BB33}" type="presParOf" srcId="{2DFEA5CA-EF50-324E-8DDF-C77A9B80B7DB}" destId="{5AE6BEB9-3DA3-284B-BAED-C601FBED5F9A}" srcOrd="1" destOrd="0" presId="urn:microsoft.com/office/officeart/2005/8/layout/hProcess7#1"/>
    <dgm:cxn modelId="{816D3E82-33D6-43FE-97B0-5152FFA1D34D}" type="presParOf" srcId="{2DFEA5CA-EF50-324E-8DDF-C77A9B80B7DB}" destId="{B03E27DF-5207-0F4D-A2E1-99C213AA56B8}" srcOrd="2" destOrd="0" presId="urn:microsoft.com/office/officeart/2005/8/layout/hProcess7#1"/>
    <dgm:cxn modelId="{87D643D5-7BB7-4C26-9566-9FF8EA3E4A4E}" type="presParOf" srcId="{BA96956B-C905-7844-BA1A-C3AFF6223FCA}" destId="{53CAD709-670B-5344-9B20-F810E43FEBA9}" srcOrd="15" destOrd="0" presId="urn:microsoft.com/office/officeart/2005/8/layout/hProcess7#1"/>
    <dgm:cxn modelId="{66510E62-C883-4D81-A55E-46B38230B167}" type="presParOf" srcId="{BA96956B-C905-7844-BA1A-C3AFF6223FCA}" destId="{94278AFD-82AE-6B4D-9995-814D01D5021D}" srcOrd="16" destOrd="0" presId="urn:microsoft.com/office/officeart/2005/8/layout/hProcess7#1"/>
    <dgm:cxn modelId="{78B9B842-0B0D-4388-91D4-40503F802965}" type="presParOf" srcId="{94278AFD-82AE-6B4D-9995-814D01D5021D}" destId="{BCF463AF-2AA6-1C42-A795-C02256D2D6F6}" srcOrd="0" destOrd="0" presId="urn:microsoft.com/office/officeart/2005/8/layout/hProcess7#1"/>
    <dgm:cxn modelId="{5CBA1B4F-9B67-4654-ABC7-1CC406BDB435}" type="presParOf" srcId="{94278AFD-82AE-6B4D-9995-814D01D5021D}" destId="{2C4B2FE1-B0FD-EE42-81DF-C529B9B69C62}" srcOrd="1" destOrd="0" presId="urn:microsoft.com/office/officeart/2005/8/layout/hProcess7#1"/>
    <dgm:cxn modelId="{03804E04-E9E1-4AB3-A0DD-FE03240ECE96}" type="presParOf" srcId="{94278AFD-82AE-6B4D-9995-814D01D5021D}" destId="{ADAB2D21-61E8-674D-A62B-52DFF48C8F0D}" srcOrd="2" destOrd="0" presId="urn:microsoft.com/office/officeart/2005/8/layout/hProcess7#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5E3B4C-7188-164A-AC09-1EC78DA77EE9}">
      <dsp:nvSpPr>
        <dsp:cNvPr id="0" name=""/>
        <dsp:cNvSpPr/>
      </dsp:nvSpPr>
      <dsp:spPr>
        <a:xfrm>
          <a:off x="0" y="202070"/>
          <a:ext cx="2267943" cy="2721532"/>
        </a:xfrm>
        <a:prstGeom prst="roundRect">
          <a:avLst>
            <a:gd name="adj" fmla="val 5000"/>
          </a:avLst>
        </a:prstGeom>
        <a:gradFill rotWithShape="0">
          <a:gsLst>
            <a:gs pos="0">
              <a:schemeClr val="accent2">
                <a:hueOff val="0"/>
                <a:satOff val="0"/>
                <a:lumOff val="0"/>
                <a:alphaOff val="0"/>
                <a:tint val="100000"/>
                <a:shade val="100000"/>
                <a:satMod val="129999"/>
              </a:schemeClr>
            </a:gs>
            <a:gs pos="100000">
              <a:schemeClr val="accent2">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89154" rIns="115570" bIns="0" numCol="1" spcCol="1270" anchor="t" anchorCtr="0">
          <a:noAutofit/>
        </a:bodyPr>
        <a:lstStyle/>
        <a:p>
          <a:pPr marL="0" lvl="0" indent="0" algn="r" defTabSz="1155700">
            <a:lnSpc>
              <a:spcPct val="90000"/>
            </a:lnSpc>
            <a:spcBef>
              <a:spcPct val="0"/>
            </a:spcBef>
            <a:spcAft>
              <a:spcPct val="35000"/>
            </a:spcAft>
            <a:buNone/>
          </a:pPr>
          <a:r>
            <a:rPr lang="en-US" sz="2600" kern="1200" dirty="0"/>
            <a:t>2002</a:t>
          </a:r>
        </a:p>
      </dsp:txBody>
      <dsp:txXfrm rot="16200000">
        <a:off x="-889034" y="1091104"/>
        <a:ext cx="2231656" cy="453588"/>
      </dsp:txXfrm>
    </dsp:sp>
    <dsp:sp modelId="{7E060DC9-2C10-354E-ABC3-41B640238B29}">
      <dsp:nvSpPr>
        <dsp:cNvPr id="0" name=""/>
        <dsp:cNvSpPr/>
      </dsp:nvSpPr>
      <dsp:spPr>
        <a:xfrm>
          <a:off x="453588" y="202070"/>
          <a:ext cx="1689618" cy="2721532"/>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75438" rIns="0" bIns="0" numCol="1" spcCol="1270" anchor="t" anchorCtr="0">
          <a:noAutofit/>
        </a:bodyPr>
        <a:lstStyle/>
        <a:p>
          <a:pPr marL="0" lvl="0" indent="0" algn="l" defTabSz="977900">
            <a:lnSpc>
              <a:spcPct val="90000"/>
            </a:lnSpc>
            <a:spcBef>
              <a:spcPct val="0"/>
            </a:spcBef>
            <a:spcAft>
              <a:spcPct val="35000"/>
            </a:spcAft>
            <a:buNone/>
          </a:pPr>
          <a:r>
            <a:rPr lang="pt-BR" sz="2200" b="1" kern="1200" dirty="0" err="1">
              <a:solidFill>
                <a:schemeClr val="tx1"/>
              </a:solidFill>
            </a:rPr>
            <a:t>First</a:t>
          </a:r>
          <a:r>
            <a:rPr lang="pt-BR" sz="2200" b="1" kern="1200" dirty="0">
              <a:solidFill>
                <a:schemeClr val="tx1"/>
              </a:solidFill>
            </a:rPr>
            <a:t> set </a:t>
          </a:r>
          <a:r>
            <a:rPr lang="pt-BR" sz="2200" b="1" kern="1200" dirty="0" err="1">
              <a:solidFill>
                <a:schemeClr val="tx1"/>
              </a:solidFill>
            </a:rPr>
            <a:t>of</a:t>
          </a:r>
          <a:r>
            <a:rPr lang="pt-BR" sz="2200" b="1" kern="1200" dirty="0">
              <a:solidFill>
                <a:schemeClr val="tx1"/>
              </a:solidFill>
            </a:rPr>
            <a:t> UNISDR </a:t>
          </a:r>
          <a:r>
            <a:rPr lang="pt-BR" sz="2200" b="1" kern="1200" dirty="0" err="1">
              <a:solidFill>
                <a:schemeClr val="tx1"/>
              </a:solidFill>
            </a:rPr>
            <a:t>Disaster</a:t>
          </a:r>
          <a:r>
            <a:rPr lang="pt-BR" sz="2200" b="1" kern="1200" dirty="0">
              <a:solidFill>
                <a:schemeClr val="tx1"/>
              </a:solidFill>
            </a:rPr>
            <a:t> </a:t>
          </a:r>
          <a:r>
            <a:rPr lang="pt-BR" sz="2200" b="1" kern="1200" dirty="0" err="1">
              <a:solidFill>
                <a:schemeClr val="tx1"/>
              </a:solidFill>
            </a:rPr>
            <a:t>Risk</a:t>
          </a:r>
          <a:r>
            <a:rPr lang="pt-BR" sz="2200" b="1" kern="1200" dirty="0">
              <a:solidFill>
                <a:schemeClr val="tx1"/>
              </a:solidFill>
            </a:rPr>
            <a:t> </a:t>
          </a:r>
          <a:r>
            <a:rPr lang="pt-BR" sz="2200" b="1" kern="1200" dirty="0" err="1">
              <a:solidFill>
                <a:schemeClr val="tx1"/>
              </a:solidFill>
            </a:rPr>
            <a:t>Reduction</a:t>
          </a:r>
          <a:endParaRPr lang="en-US" sz="2200" kern="1200" dirty="0">
            <a:solidFill>
              <a:schemeClr val="tx1"/>
            </a:solidFill>
          </a:endParaRPr>
        </a:p>
        <a:p>
          <a:pPr marL="0" lvl="0" indent="0" algn="l" defTabSz="977900">
            <a:lnSpc>
              <a:spcPct val="90000"/>
            </a:lnSpc>
            <a:spcBef>
              <a:spcPct val="0"/>
            </a:spcBef>
            <a:spcAft>
              <a:spcPct val="35000"/>
            </a:spcAft>
            <a:buNone/>
          </a:pPr>
          <a:endParaRPr lang="en-US" sz="2200" kern="1200"/>
        </a:p>
      </dsp:txBody>
      <dsp:txXfrm>
        <a:off x="453588" y="202070"/>
        <a:ext cx="1689618" cy="2721532"/>
      </dsp:txXfrm>
    </dsp:sp>
    <dsp:sp modelId="{F07CA2A1-7740-C74D-81FC-63D59DD13696}">
      <dsp:nvSpPr>
        <dsp:cNvPr id="0" name=""/>
        <dsp:cNvSpPr/>
      </dsp:nvSpPr>
      <dsp:spPr>
        <a:xfrm>
          <a:off x="2334041" y="688327"/>
          <a:ext cx="2267943" cy="2721532"/>
        </a:xfrm>
        <a:prstGeom prst="roundRect">
          <a:avLst>
            <a:gd name="adj" fmla="val 5000"/>
          </a:avLst>
        </a:prstGeom>
        <a:gradFill rotWithShape="0">
          <a:gsLst>
            <a:gs pos="0">
              <a:schemeClr val="accent3">
                <a:hueOff val="0"/>
                <a:satOff val="0"/>
                <a:lumOff val="0"/>
                <a:alphaOff val="0"/>
                <a:tint val="100000"/>
                <a:shade val="100000"/>
                <a:satMod val="129999"/>
              </a:schemeClr>
            </a:gs>
            <a:gs pos="100000">
              <a:schemeClr val="accent3">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89154" rIns="115570" bIns="0" numCol="1" spcCol="1270" anchor="t" anchorCtr="0">
          <a:noAutofit/>
        </a:bodyPr>
        <a:lstStyle/>
        <a:p>
          <a:pPr marL="0" lvl="0" indent="0" algn="r" defTabSz="1155700">
            <a:lnSpc>
              <a:spcPct val="90000"/>
            </a:lnSpc>
            <a:spcBef>
              <a:spcPct val="0"/>
            </a:spcBef>
            <a:spcAft>
              <a:spcPct val="35000"/>
            </a:spcAft>
            <a:buNone/>
          </a:pPr>
          <a:r>
            <a:rPr lang="en-US" sz="2600" kern="1200" dirty="0"/>
            <a:t>2004</a:t>
          </a:r>
        </a:p>
      </dsp:txBody>
      <dsp:txXfrm rot="16200000">
        <a:off x="1445007" y="1577361"/>
        <a:ext cx="2231656" cy="453588"/>
      </dsp:txXfrm>
    </dsp:sp>
    <dsp:sp modelId="{D73F9A33-0F08-6146-8A89-7241DD9BA493}">
      <dsp:nvSpPr>
        <dsp:cNvPr id="0" name=""/>
        <dsp:cNvSpPr/>
      </dsp:nvSpPr>
      <dsp:spPr>
        <a:xfrm rot="5400000">
          <a:off x="2109806" y="2467728"/>
          <a:ext cx="399663" cy="340191"/>
        </a:xfrm>
        <a:prstGeom prst="flowChartExtract">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CCA39A0-1FB9-4446-8F99-7BBC8511A949}">
      <dsp:nvSpPr>
        <dsp:cNvPr id="0" name=""/>
        <dsp:cNvSpPr/>
      </dsp:nvSpPr>
      <dsp:spPr>
        <a:xfrm>
          <a:off x="2787630" y="688327"/>
          <a:ext cx="1689618" cy="2721532"/>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75438" rIns="0" bIns="0" numCol="1" spcCol="1270" anchor="t" anchorCtr="0">
          <a:noAutofit/>
        </a:bodyPr>
        <a:lstStyle/>
        <a:p>
          <a:pPr marL="0" lvl="0" indent="0" algn="l" defTabSz="977900">
            <a:lnSpc>
              <a:spcPct val="90000"/>
            </a:lnSpc>
            <a:spcBef>
              <a:spcPct val="0"/>
            </a:spcBef>
            <a:spcAft>
              <a:spcPct val="35000"/>
            </a:spcAft>
            <a:buNone/>
          </a:pPr>
          <a:r>
            <a:rPr lang="en-US" sz="2200" b="1" kern="1200" dirty="0">
              <a:solidFill>
                <a:schemeClr val="tx1"/>
              </a:solidFill>
            </a:rPr>
            <a:t>Following feedback from experts and practitioners</a:t>
          </a:r>
          <a:endParaRPr lang="en-US" sz="2200" kern="1200" dirty="0">
            <a:solidFill>
              <a:schemeClr val="tx1"/>
            </a:solidFill>
          </a:endParaRPr>
        </a:p>
      </dsp:txBody>
      <dsp:txXfrm>
        <a:off x="2787630" y="688327"/>
        <a:ext cx="1689618" cy="2721532"/>
      </dsp:txXfrm>
    </dsp:sp>
    <dsp:sp modelId="{3025B87A-C411-DD48-964E-0E8661B82F9A}">
      <dsp:nvSpPr>
        <dsp:cNvPr id="0" name=""/>
        <dsp:cNvSpPr/>
      </dsp:nvSpPr>
      <dsp:spPr>
        <a:xfrm>
          <a:off x="4701140" y="1126711"/>
          <a:ext cx="2267943" cy="2721532"/>
        </a:xfrm>
        <a:prstGeom prst="roundRect">
          <a:avLst>
            <a:gd name="adj" fmla="val 5000"/>
          </a:avLst>
        </a:prstGeom>
        <a:gradFill rotWithShape="0">
          <a:gsLst>
            <a:gs pos="0">
              <a:schemeClr val="accent4">
                <a:hueOff val="0"/>
                <a:satOff val="0"/>
                <a:lumOff val="0"/>
                <a:alphaOff val="0"/>
                <a:tint val="100000"/>
                <a:shade val="100000"/>
                <a:satMod val="129999"/>
              </a:schemeClr>
            </a:gs>
            <a:gs pos="100000">
              <a:schemeClr val="accent4">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89154" rIns="115570" bIns="0" numCol="1" spcCol="1270" anchor="t" anchorCtr="0">
          <a:noAutofit/>
        </a:bodyPr>
        <a:lstStyle/>
        <a:p>
          <a:pPr marL="0" lvl="0" indent="0" algn="r" defTabSz="1155700">
            <a:lnSpc>
              <a:spcPct val="90000"/>
            </a:lnSpc>
            <a:spcBef>
              <a:spcPct val="0"/>
            </a:spcBef>
            <a:spcAft>
              <a:spcPct val="35000"/>
            </a:spcAft>
            <a:buNone/>
          </a:pPr>
          <a:r>
            <a:rPr lang="en-US" sz="2600" kern="1200" dirty="0"/>
            <a:t>2005</a:t>
          </a:r>
        </a:p>
      </dsp:txBody>
      <dsp:txXfrm rot="16200000">
        <a:off x="3812106" y="2015745"/>
        <a:ext cx="2231656" cy="453588"/>
      </dsp:txXfrm>
    </dsp:sp>
    <dsp:sp modelId="{50594F6C-10C6-BC42-86A7-724E009B700E}">
      <dsp:nvSpPr>
        <dsp:cNvPr id="0" name=""/>
        <dsp:cNvSpPr/>
      </dsp:nvSpPr>
      <dsp:spPr>
        <a:xfrm rot="5400000">
          <a:off x="4443850" y="2953665"/>
          <a:ext cx="399663" cy="340191"/>
        </a:xfrm>
        <a:prstGeom prst="flowChartExtract">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0260699-2DB1-DD4B-AB6D-AB8D51E5A8D8}">
      <dsp:nvSpPr>
        <dsp:cNvPr id="0" name=""/>
        <dsp:cNvSpPr/>
      </dsp:nvSpPr>
      <dsp:spPr>
        <a:xfrm>
          <a:off x="5154728" y="1126711"/>
          <a:ext cx="1689618" cy="2721532"/>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75438" rIns="0" bIns="0" numCol="1" spcCol="1270" anchor="t" anchorCtr="0">
          <a:noAutofit/>
        </a:bodyPr>
        <a:lstStyle/>
        <a:p>
          <a:pPr marL="0" lvl="0" indent="0" algn="l" defTabSz="977900">
            <a:lnSpc>
              <a:spcPct val="90000"/>
            </a:lnSpc>
            <a:spcBef>
              <a:spcPct val="0"/>
            </a:spcBef>
            <a:spcAft>
              <a:spcPct val="35000"/>
            </a:spcAft>
            <a:buNone/>
          </a:pPr>
          <a:r>
            <a:rPr lang="en-US" sz="2200" b="1" kern="1200" dirty="0">
              <a:solidFill>
                <a:schemeClr val="tx1"/>
              </a:solidFill>
            </a:rPr>
            <a:t>Hyogo Framework for Action 2005-2015</a:t>
          </a:r>
          <a:endParaRPr lang="en-US" sz="2200" kern="1200" dirty="0">
            <a:solidFill>
              <a:schemeClr val="tx1"/>
            </a:solidFill>
          </a:endParaRPr>
        </a:p>
      </dsp:txBody>
      <dsp:txXfrm>
        <a:off x="5154728" y="1126711"/>
        <a:ext cx="1689618" cy="2721532"/>
      </dsp:txXfrm>
    </dsp:sp>
    <dsp:sp modelId="{92D77C18-EEE1-4B45-BFF9-34EE74442D6C}">
      <dsp:nvSpPr>
        <dsp:cNvPr id="0" name=""/>
        <dsp:cNvSpPr/>
      </dsp:nvSpPr>
      <dsp:spPr>
        <a:xfrm>
          <a:off x="7002127" y="1563572"/>
          <a:ext cx="2267943" cy="2721532"/>
        </a:xfrm>
        <a:prstGeom prst="roundRect">
          <a:avLst>
            <a:gd name="adj" fmla="val 5000"/>
          </a:avLst>
        </a:prstGeom>
        <a:gradFill rotWithShape="0">
          <a:gsLst>
            <a:gs pos="0">
              <a:schemeClr val="accent5">
                <a:hueOff val="0"/>
                <a:satOff val="0"/>
                <a:lumOff val="0"/>
                <a:alphaOff val="0"/>
                <a:tint val="100000"/>
                <a:shade val="100000"/>
                <a:satMod val="129999"/>
              </a:schemeClr>
            </a:gs>
            <a:gs pos="100000">
              <a:schemeClr val="accent5">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89154" rIns="115570" bIns="0" numCol="1" spcCol="1270" anchor="t" anchorCtr="0">
          <a:noAutofit/>
        </a:bodyPr>
        <a:lstStyle/>
        <a:p>
          <a:pPr marL="0" lvl="0" indent="0" algn="r" defTabSz="1155700">
            <a:lnSpc>
              <a:spcPct val="90000"/>
            </a:lnSpc>
            <a:spcBef>
              <a:spcPct val="0"/>
            </a:spcBef>
            <a:spcAft>
              <a:spcPct val="35000"/>
            </a:spcAft>
            <a:buNone/>
          </a:pPr>
          <a:r>
            <a:rPr lang="en-US" sz="2600" kern="1200" dirty="0"/>
            <a:t>2009</a:t>
          </a:r>
        </a:p>
      </dsp:txBody>
      <dsp:txXfrm rot="16200000">
        <a:off x="6113093" y="2452606"/>
        <a:ext cx="2231656" cy="453588"/>
      </dsp:txXfrm>
    </dsp:sp>
    <dsp:sp modelId="{C811D7AA-86B5-DB46-9121-CC14C56CCE01}">
      <dsp:nvSpPr>
        <dsp:cNvPr id="0" name=""/>
        <dsp:cNvSpPr/>
      </dsp:nvSpPr>
      <dsp:spPr>
        <a:xfrm rot="5400000">
          <a:off x="6859969" y="3287987"/>
          <a:ext cx="399663" cy="340191"/>
        </a:xfrm>
        <a:prstGeom prst="flowChartExtract">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ED6376C-2C31-6E4A-8675-2822071B3C01}">
      <dsp:nvSpPr>
        <dsp:cNvPr id="0" name=""/>
        <dsp:cNvSpPr/>
      </dsp:nvSpPr>
      <dsp:spPr>
        <a:xfrm>
          <a:off x="7455716" y="1563572"/>
          <a:ext cx="1689618" cy="2721532"/>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75438" rIns="0" bIns="0" numCol="1" spcCol="1270" anchor="t" anchorCtr="0">
          <a:noAutofit/>
        </a:bodyPr>
        <a:lstStyle/>
        <a:p>
          <a:pPr marL="0" lvl="0" indent="0" algn="l" defTabSz="977900">
            <a:lnSpc>
              <a:spcPct val="90000"/>
            </a:lnSpc>
            <a:spcBef>
              <a:spcPct val="0"/>
            </a:spcBef>
            <a:spcAft>
              <a:spcPct val="35000"/>
            </a:spcAft>
            <a:buNone/>
          </a:pPr>
          <a:r>
            <a:rPr lang="pt-BR" sz="2200" b="1" kern="1200" dirty="0">
              <a:solidFill>
                <a:schemeClr val="tx1"/>
              </a:solidFill>
            </a:rPr>
            <a:t>UNISDR </a:t>
          </a:r>
          <a:r>
            <a:rPr lang="pt-BR" sz="2200" b="1" kern="1200" dirty="0" err="1">
              <a:solidFill>
                <a:schemeClr val="tx1"/>
              </a:solidFill>
            </a:rPr>
            <a:t>Terminology</a:t>
          </a:r>
          <a:r>
            <a:rPr lang="pt-BR" sz="2200" b="1" kern="1200" dirty="0">
              <a:solidFill>
                <a:schemeClr val="tx1"/>
              </a:solidFill>
            </a:rPr>
            <a:t> </a:t>
          </a:r>
          <a:r>
            <a:rPr lang="pt-BR" sz="2200" b="1" kern="1200" dirty="0" err="1">
              <a:solidFill>
                <a:schemeClr val="tx1"/>
              </a:solidFill>
            </a:rPr>
            <a:t>on</a:t>
          </a:r>
          <a:r>
            <a:rPr lang="pt-BR" sz="2200" b="1" kern="1200" dirty="0">
              <a:solidFill>
                <a:schemeClr val="tx1"/>
              </a:solidFill>
            </a:rPr>
            <a:t> </a:t>
          </a:r>
          <a:r>
            <a:rPr lang="pt-BR" sz="2200" b="1" kern="1200" dirty="0" err="1">
              <a:solidFill>
                <a:schemeClr val="tx1"/>
              </a:solidFill>
            </a:rPr>
            <a:t>Disaster</a:t>
          </a:r>
          <a:r>
            <a:rPr lang="pt-BR" sz="2200" b="1" kern="1200" dirty="0">
              <a:solidFill>
                <a:schemeClr val="tx1"/>
              </a:solidFill>
            </a:rPr>
            <a:t> </a:t>
          </a:r>
          <a:r>
            <a:rPr lang="pt-BR" sz="2200" b="1" kern="1200" dirty="0" err="1">
              <a:solidFill>
                <a:schemeClr val="tx1"/>
              </a:solidFill>
            </a:rPr>
            <a:t>Risk</a:t>
          </a:r>
          <a:r>
            <a:rPr lang="pt-BR" sz="2200" b="1" kern="1200" dirty="0">
              <a:solidFill>
                <a:schemeClr val="tx1"/>
              </a:solidFill>
            </a:rPr>
            <a:t> </a:t>
          </a:r>
          <a:r>
            <a:rPr lang="pt-BR" sz="2200" b="1" kern="1200" dirty="0" err="1">
              <a:solidFill>
                <a:schemeClr val="tx1"/>
              </a:solidFill>
            </a:rPr>
            <a:t>Reduction</a:t>
          </a:r>
          <a:endParaRPr lang="en-US" sz="2200" kern="1200" dirty="0">
            <a:solidFill>
              <a:schemeClr val="tx1"/>
            </a:solidFill>
          </a:endParaRPr>
        </a:p>
      </dsp:txBody>
      <dsp:txXfrm>
        <a:off x="7455716" y="1563572"/>
        <a:ext cx="1689618" cy="2721532"/>
      </dsp:txXfrm>
    </dsp:sp>
    <dsp:sp modelId="{BCF463AF-2AA6-1C42-A795-C02256D2D6F6}">
      <dsp:nvSpPr>
        <dsp:cNvPr id="0" name=""/>
        <dsp:cNvSpPr/>
      </dsp:nvSpPr>
      <dsp:spPr>
        <a:xfrm>
          <a:off x="9402270" y="2147095"/>
          <a:ext cx="2267943" cy="2721532"/>
        </a:xfrm>
        <a:prstGeom prst="roundRect">
          <a:avLst>
            <a:gd name="adj" fmla="val 5000"/>
          </a:avLst>
        </a:prstGeom>
        <a:gradFill rotWithShape="0">
          <a:gsLst>
            <a:gs pos="0">
              <a:schemeClr val="accent6">
                <a:hueOff val="0"/>
                <a:satOff val="0"/>
                <a:lumOff val="0"/>
                <a:alphaOff val="0"/>
                <a:tint val="100000"/>
                <a:shade val="100000"/>
                <a:satMod val="129999"/>
              </a:schemeClr>
            </a:gs>
            <a:gs pos="100000">
              <a:schemeClr val="accent6">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89154" rIns="115570" bIns="0" numCol="1" spcCol="1270" anchor="t" anchorCtr="0">
          <a:noAutofit/>
        </a:bodyPr>
        <a:lstStyle/>
        <a:p>
          <a:pPr marL="0" lvl="0" indent="0" algn="r" defTabSz="1155700">
            <a:lnSpc>
              <a:spcPct val="90000"/>
            </a:lnSpc>
            <a:spcBef>
              <a:spcPct val="0"/>
            </a:spcBef>
            <a:spcAft>
              <a:spcPct val="35000"/>
            </a:spcAft>
            <a:buNone/>
          </a:pPr>
          <a:r>
            <a:rPr lang="en-US" sz="2600" kern="1200" dirty="0"/>
            <a:t>2015</a:t>
          </a:r>
        </a:p>
      </dsp:txBody>
      <dsp:txXfrm rot="16200000">
        <a:off x="8513236" y="3036129"/>
        <a:ext cx="2231656" cy="453588"/>
      </dsp:txXfrm>
    </dsp:sp>
    <dsp:sp modelId="{5AE6BEB9-3DA3-284B-BAED-C601FBED5F9A}">
      <dsp:nvSpPr>
        <dsp:cNvPr id="0" name=""/>
        <dsp:cNvSpPr/>
      </dsp:nvSpPr>
      <dsp:spPr>
        <a:xfrm rot="5400000">
          <a:off x="9209193" y="3828359"/>
          <a:ext cx="399663" cy="340191"/>
        </a:xfrm>
        <a:prstGeom prst="flowChartExtract">
          <a:avLst/>
        </a:prstGeom>
        <a:solidFill>
          <a:schemeClr val="lt1">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DAB2D21-61E8-674D-A62B-52DFF48C8F0D}">
      <dsp:nvSpPr>
        <dsp:cNvPr id="0" name=""/>
        <dsp:cNvSpPr/>
      </dsp:nvSpPr>
      <dsp:spPr>
        <a:xfrm>
          <a:off x="9855859" y="2147095"/>
          <a:ext cx="1689618" cy="2721532"/>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75438" rIns="0" bIns="0" numCol="1" spcCol="1270" anchor="t" anchorCtr="0">
          <a:noAutofit/>
        </a:bodyPr>
        <a:lstStyle/>
        <a:p>
          <a:pPr marL="0" lvl="0" indent="0" algn="l" defTabSz="977900">
            <a:lnSpc>
              <a:spcPct val="90000"/>
            </a:lnSpc>
            <a:spcBef>
              <a:spcPct val="0"/>
            </a:spcBef>
            <a:spcAft>
              <a:spcPct val="35000"/>
            </a:spcAft>
            <a:buNone/>
          </a:pPr>
          <a:r>
            <a:rPr lang="pt-BR" sz="2200" b="1" kern="1200" dirty="0">
              <a:solidFill>
                <a:schemeClr val="tx1"/>
              </a:solidFill>
            </a:rPr>
            <a:t>Sendai Framework for </a:t>
          </a:r>
          <a:r>
            <a:rPr lang="pt-BR" sz="2200" b="1" kern="1200" dirty="0" err="1">
              <a:solidFill>
                <a:schemeClr val="tx1"/>
              </a:solidFill>
            </a:rPr>
            <a:t>Disaster</a:t>
          </a:r>
          <a:r>
            <a:rPr lang="pt-BR" sz="2200" b="1" kern="1200" dirty="0">
              <a:solidFill>
                <a:schemeClr val="tx1"/>
              </a:solidFill>
            </a:rPr>
            <a:t> </a:t>
          </a:r>
          <a:r>
            <a:rPr lang="pt-BR" sz="2200" b="1" kern="1200" dirty="0" err="1">
              <a:solidFill>
                <a:schemeClr val="tx1"/>
              </a:solidFill>
            </a:rPr>
            <a:t>Risk</a:t>
          </a:r>
          <a:r>
            <a:rPr lang="pt-BR" sz="2200" b="1" kern="1200" dirty="0">
              <a:solidFill>
                <a:schemeClr val="tx1"/>
              </a:solidFill>
            </a:rPr>
            <a:t> </a:t>
          </a:r>
          <a:r>
            <a:rPr lang="pt-BR" sz="2200" b="1" kern="1200" dirty="0" err="1">
              <a:solidFill>
                <a:schemeClr val="tx1"/>
              </a:solidFill>
            </a:rPr>
            <a:t>Reduction</a:t>
          </a:r>
          <a:r>
            <a:rPr lang="pt-BR" sz="2200" b="1" kern="1200" dirty="0">
              <a:solidFill>
                <a:schemeClr val="tx1"/>
              </a:solidFill>
            </a:rPr>
            <a:t>.</a:t>
          </a:r>
          <a:r>
            <a:rPr lang="pt-BR" sz="2200" kern="1200" dirty="0">
              <a:solidFill>
                <a:schemeClr val="tx1"/>
              </a:solidFill>
            </a:rPr>
            <a:t> </a:t>
          </a:r>
          <a:endParaRPr lang="en-US" sz="2200" kern="1200" dirty="0">
            <a:solidFill>
              <a:schemeClr val="tx1"/>
            </a:solidFill>
          </a:endParaRPr>
        </a:p>
      </dsp:txBody>
      <dsp:txXfrm>
        <a:off x="9855859" y="2147095"/>
        <a:ext cx="1689618" cy="272153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1">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presOf axis="self"/>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presOf axis="self"/>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Shape 17"/>
          <p:cNvSpPr>
            <a:spLocks noGrp="1" noRot="1" noChangeAspect="1"/>
          </p:cNvSpPr>
          <p:nvPr>
            <p:ph type="sldImg"/>
          </p:nvPr>
        </p:nvSpPr>
        <p:spPr>
          <a:xfrm>
            <a:off x="1143000" y="685800"/>
            <a:ext cx="4572000" cy="3429000"/>
          </a:xfrm>
          <a:prstGeom prst="rect">
            <a:avLst/>
          </a:prstGeom>
        </p:spPr>
        <p:txBody>
          <a:bodyPr/>
          <a:lstStyle/>
          <a:p>
            <a:endParaRPr/>
          </a:p>
        </p:txBody>
      </p:sp>
      <p:sp>
        <p:nvSpPr>
          <p:cNvPr id="18" name="Shape 1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21507" name="2 Marcador de notas"/>
          <p:cNvSpPr>
            <a:spLocks noGrp="1"/>
          </p:cNvSpPr>
          <p:nvPr>
            <p:ph type="body" idx="1"/>
          </p:nvPr>
        </p:nvSpPr>
        <p:spPr bwMode="auto">
          <a:noFill/>
        </p:spPr>
        <p:txBody>
          <a:bodyPr/>
          <a:lstStyle/>
          <a:p>
            <a:endParaRPr lang="es-ES" dirty="0"/>
          </a:p>
        </p:txBody>
      </p:sp>
      <p:sp>
        <p:nvSpPr>
          <p:cNvPr id="21508" name="3 Marcador de número de diapositiva"/>
          <p:cNvSpPr>
            <a:spLocks noGrp="1"/>
          </p:cNvSpPr>
          <p:nvPr>
            <p:ph type="sldNum" sz="quarter" idx="5"/>
          </p:nvPr>
        </p:nvSpPr>
        <p:spPr bwMode="auto">
          <a:noFill/>
          <a:ln>
            <a:miter lim="800000"/>
            <a:headEnd/>
            <a:tailEnd/>
          </a:ln>
        </p:spPr>
        <p:txBody>
          <a:bodyPr/>
          <a:lstStyle/>
          <a:p>
            <a:fld id="{C82BAA6F-2FC4-7844-B575-077FD72B2364}" type="slidenum">
              <a:rPr lang="es-ES"/>
              <a:pPr/>
              <a:t>12</a:t>
            </a:fld>
            <a:endParaRPr lang="es-ES"/>
          </a:p>
        </p:txBody>
      </p:sp>
    </p:spTree>
    <p:extLst>
      <p:ext uri="{BB962C8B-B14F-4D97-AF65-F5344CB8AC3E}">
        <p14:creationId xmlns:p14="http://schemas.microsoft.com/office/powerpoint/2010/main" val="1722375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37D8529B-20BB-BA43-9969-6EF4FF1681F2}"/>
              </a:ext>
            </a:extLst>
          </p:cNvPr>
          <p:cNvSpPr>
            <a:spLocks noGrp="1" noChangeArrowheads="1"/>
          </p:cNvSpPr>
          <p:nvPr>
            <p:ph type="hdr"/>
          </p:nvPr>
        </p:nvSpPr>
        <p:spPr>
          <a:ln/>
        </p:spPr>
        <p:txBody>
          <a:bodyPr/>
          <a:lstStyle/>
          <a:p>
            <a:r>
              <a:rPr lang="pt-BR" altLang="pt-BR"/>
              <a:t>&lt;header&gt;</a:t>
            </a:r>
          </a:p>
        </p:txBody>
      </p:sp>
      <p:sp>
        <p:nvSpPr>
          <p:cNvPr id="5" name="Rectangle 5">
            <a:extLst>
              <a:ext uri="{FF2B5EF4-FFF2-40B4-BE49-F238E27FC236}">
                <a16:creationId xmlns:a16="http://schemas.microsoft.com/office/drawing/2014/main" id="{666BE0C2-DFFA-A249-A25E-F692AA943F7F}"/>
              </a:ext>
            </a:extLst>
          </p:cNvPr>
          <p:cNvSpPr>
            <a:spLocks noGrp="1" noChangeArrowheads="1"/>
          </p:cNvSpPr>
          <p:nvPr>
            <p:ph type="dt"/>
          </p:nvPr>
        </p:nvSpPr>
        <p:spPr>
          <a:ln/>
        </p:spPr>
        <p:txBody>
          <a:bodyPr/>
          <a:lstStyle/>
          <a:p>
            <a:r>
              <a:rPr lang="pt-BR" altLang="pt-BR"/>
              <a:t>&lt;date/time&gt;</a:t>
            </a:r>
          </a:p>
        </p:txBody>
      </p:sp>
      <p:sp>
        <p:nvSpPr>
          <p:cNvPr id="6" name="Rectangle 6">
            <a:extLst>
              <a:ext uri="{FF2B5EF4-FFF2-40B4-BE49-F238E27FC236}">
                <a16:creationId xmlns:a16="http://schemas.microsoft.com/office/drawing/2014/main" id="{F3F04F88-62D0-3D43-9A2E-5A73A440EC3A}"/>
              </a:ext>
            </a:extLst>
          </p:cNvPr>
          <p:cNvSpPr>
            <a:spLocks noGrp="1" noChangeArrowheads="1"/>
          </p:cNvSpPr>
          <p:nvPr>
            <p:ph type="ftr"/>
          </p:nvPr>
        </p:nvSpPr>
        <p:spPr>
          <a:ln/>
        </p:spPr>
        <p:txBody>
          <a:bodyPr/>
          <a:lstStyle/>
          <a:p>
            <a:r>
              <a:rPr lang="pt-BR" altLang="pt-BR"/>
              <a:t>&lt;footer&gt;</a:t>
            </a:r>
          </a:p>
        </p:txBody>
      </p:sp>
      <p:sp>
        <p:nvSpPr>
          <p:cNvPr id="7" name="Rectangle 7">
            <a:extLst>
              <a:ext uri="{FF2B5EF4-FFF2-40B4-BE49-F238E27FC236}">
                <a16:creationId xmlns:a16="http://schemas.microsoft.com/office/drawing/2014/main" id="{300757D6-E964-EC48-AA55-82DA77632F61}"/>
              </a:ext>
            </a:extLst>
          </p:cNvPr>
          <p:cNvSpPr>
            <a:spLocks noGrp="1" noChangeArrowheads="1"/>
          </p:cNvSpPr>
          <p:nvPr>
            <p:ph type="sldNum"/>
          </p:nvPr>
        </p:nvSpPr>
        <p:spPr>
          <a:ln/>
        </p:spPr>
        <p:txBody>
          <a:bodyPr/>
          <a:lstStyle/>
          <a:p>
            <a:fld id="{6D88EAE6-7580-2544-ADFD-CC39941E117D}" type="slidenum">
              <a:rPr lang="pt-BR" altLang="pt-BR"/>
              <a:pPr/>
              <a:t>37</a:t>
            </a:fld>
            <a:endParaRPr lang="pt-BR" altLang="pt-BR"/>
          </a:p>
        </p:txBody>
      </p:sp>
      <p:sp>
        <p:nvSpPr>
          <p:cNvPr id="128001" name="Text Box 1">
            <a:extLst>
              <a:ext uri="{FF2B5EF4-FFF2-40B4-BE49-F238E27FC236}">
                <a16:creationId xmlns:a16="http://schemas.microsoft.com/office/drawing/2014/main" id="{E0E8B7A9-6172-B640-9FCB-A35B602F98FB}"/>
              </a:ext>
            </a:extLst>
          </p:cNvPr>
          <p:cNvSpPr txBox="1">
            <a:spLocks noGrp="1" noRot="1" noChangeAspect="1" noChangeArrowheads="1"/>
          </p:cNvSpPr>
          <p:nvPr>
            <p:ph type="sldImg"/>
          </p:nvPr>
        </p:nvSpPr>
        <p:spPr bwMode="auto">
          <a:xfrm>
            <a:off x="1108075" y="812800"/>
            <a:ext cx="534352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8002" name="Text Box 2">
            <a:extLst>
              <a:ext uri="{FF2B5EF4-FFF2-40B4-BE49-F238E27FC236}">
                <a16:creationId xmlns:a16="http://schemas.microsoft.com/office/drawing/2014/main" id="{6F3D29A7-A0BD-AD4B-8539-DB3D8D2C8FD9}"/>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extLst>
      <p:ext uri="{BB962C8B-B14F-4D97-AF65-F5344CB8AC3E}">
        <p14:creationId xmlns:p14="http://schemas.microsoft.com/office/powerpoint/2010/main" val="1693878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53380DCE-46B2-1947-98FB-912E531EF175}"/>
              </a:ext>
            </a:extLst>
          </p:cNvPr>
          <p:cNvSpPr>
            <a:spLocks noGrp="1" noChangeArrowheads="1"/>
          </p:cNvSpPr>
          <p:nvPr>
            <p:ph type="hdr"/>
          </p:nvPr>
        </p:nvSpPr>
        <p:spPr>
          <a:ln/>
        </p:spPr>
        <p:txBody>
          <a:bodyPr/>
          <a:lstStyle/>
          <a:p>
            <a:r>
              <a:rPr lang="pt-BR" altLang="pt-BR"/>
              <a:t>&lt;header&gt;</a:t>
            </a:r>
          </a:p>
        </p:txBody>
      </p:sp>
      <p:sp>
        <p:nvSpPr>
          <p:cNvPr id="5" name="Rectangle 5">
            <a:extLst>
              <a:ext uri="{FF2B5EF4-FFF2-40B4-BE49-F238E27FC236}">
                <a16:creationId xmlns:a16="http://schemas.microsoft.com/office/drawing/2014/main" id="{54932634-3110-2846-B6BD-4BDADD222738}"/>
              </a:ext>
            </a:extLst>
          </p:cNvPr>
          <p:cNvSpPr>
            <a:spLocks noGrp="1" noChangeArrowheads="1"/>
          </p:cNvSpPr>
          <p:nvPr>
            <p:ph type="dt"/>
          </p:nvPr>
        </p:nvSpPr>
        <p:spPr>
          <a:ln/>
        </p:spPr>
        <p:txBody>
          <a:bodyPr/>
          <a:lstStyle/>
          <a:p>
            <a:r>
              <a:rPr lang="pt-BR" altLang="pt-BR"/>
              <a:t>&lt;date/time&gt;</a:t>
            </a:r>
          </a:p>
        </p:txBody>
      </p:sp>
      <p:sp>
        <p:nvSpPr>
          <p:cNvPr id="6" name="Rectangle 6">
            <a:extLst>
              <a:ext uri="{FF2B5EF4-FFF2-40B4-BE49-F238E27FC236}">
                <a16:creationId xmlns:a16="http://schemas.microsoft.com/office/drawing/2014/main" id="{6535FAFE-AB91-C84C-9EA4-A34F850B4D54}"/>
              </a:ext>
            </a:extLst>
          </p:cNvPr>
          <p:cNvSpPr>
            <a:spLocks noGrp="1" noChangeArrowheads="1"/>
          </p:cNvSpPr>
          <p:nvPr>
            <p:ph type="ftr"/>
          </p:nvPr>
        </p:nvSpPr>
        <p:spPr>
          <a:ln/>
        </p:spPr>
        <p:txBody>
          <a:bodyPr/>
          <a:lstStyle/>
          <a:p>
            <a:r>
              <a:rPr lang="pt-BR" altLang="pt-BR"/>
              <a:t>&lt;footer&gt;</a:t>
            </a:r>
          </a:p>
        </p:txBody>
      </p:sp>
      <p:sp>
        <p:nvSpPr>
          <p:cNvPr id="7" name="Rectangle 7">
            <a:extLst>
              <a:ext uri="{FF2B5EF4-FFF2-40B4-BE49-F238E27FC236}">
                <a16:creationId xmlns:a16="http://schemas.microsoft.com/office/drawing/2014/main" id="{0818FE33-523C-D747-8D45-E98E591D328E}"/>
              </a:ext>
            </a:extLst>
          </p:cNvPr>
          <p:cNvSpPr>
            <a:spLocks noGrp="1" noChangeArrowheads="1"/>
          </p:cNvSpPr>
          <p:nvPr>
            <p:ph type="sldNum"/>
          </p:nvPr>
        </p:nvSpPr>
        <p:spPr>
          <a:ln/>
        </p:spPr>
        <p:txBody>
          <a:bodyPr/>
          <a:lstStyle/>
          <a:p>
            <a:fld id="{35EB3583-92BC-7947-856D-EB85169368E0}" type="slidenum">
              <a:rPr lang="pt-BR" altLang="pt-BR"/>
              <a:pPr/>
              <a:t>38</a:t>
            </a:fld>
            <a:endParaRPr lang="pt-BR" altLang="pt-BR"/>
          </a:p>
        </p:txBody>
      </p:sp>
      <p:sp>
        <p:nvSpPr>
          <p:cNvPr id="129025" name="Text Box 1">
            <a:extLst>
              <a:ext uri="{FF2B5EF4-FFF2-40B4-BE49-F238E27FC236}">
                <a16:creationId xmlns:a16="http://schemas.microsoft.com/office/drawing/2014/main" id="{A13BB687-DA61-534A-ACB4-1E740AD884D9}"/>
              </a:ext>
            </a:extLst>
          </p:cNvPr>
          <p:cNvSpPr txBox="1">
            <a:spLocks noGrp="1" noRot="1" noChangeAspect="1" noChangeArrowheads="1"/>
          </p:cNvSpPr>
          <p:nvPr>
            <p:ph type="sldImg"/>
          </p:nvPr>
        </p:nvSpPr>
        <p:spPr bwMode="auto">
          <a:xfrm>
            <a:off x="1108075" y="812800"/>
            <a:ext cx="534352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9026" name="Text Box 2">
            <a:extLst>
              <a:ext uri="{FF2B5EF4-FFF2-40B4-BE49-F238E27FC236}">
                <a16:creationId xmlns:a16="http://schemas.microsoft.com/office/drawing/2014/main" id="{CD3C1D7E-6B14-F24D-AF42-6AD82478B193}"/>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extLst>
      <p:ext uri="{BB962C8B-B14F-4D97-AF65-F5344CB8AC3E}">
        <p14:creationId xmlns:p14="http://schemas.microsoft.com/office/powerpoint/2010/main" val="2465636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E9A0CCDD-A89B-F249-809F-D27F35AE3D55}"/>
              </a:ext>
            </a:extLst>
          </p:cNvPr>
          <p:cNvSpPr>
            <a:spLocks noGrp="1" noChangeArrowheads="1"/>
          </p:cNvSpPr>
          <p:nvPr>
            <p:ph type="hdr"/>
          </p:nvPr>
        </p:nvSpPr>
        <p:spPr>
          <a:ln/>
        </p:spPr>
        <p:txBody>
          <a:bodyPr/>
          <a:lstStyle/>
          <a:p>
            <a:r>
              <a:rPr lang="pt-BR" altLang="pt-BR"/>
              <a:t>&lt;header&gt;</a:t>
            </a:r>
          </a:p>
        </p:txBody>
      </p:sp>
      <p:sp>
        <p:nvSpPr>
          <p:cNvPr id="5" name="Rectangle 5">
            <a:extLst>
              <a:ext uri="{FF2B5EF4-FFF2-40B4-BE49-F238E27FC236}">
                <a16:creationId xmlns:a16="http://schemas.microsoft.com/office/drawing/2014/main" id="{98C3652C-9B3F-7C42-821B-930133C23803}"/>
              </a:ext>
            </a:extLst>
          </p:cNvPr>
          <p:cNvSpPr>
            <a:spLocks noGrp="1" noChangeArrowheads="1"/>
          </p:cNvSpPr>
          <p:nvPr>
            <p:ph type="dt"/>
          </p:nvPr>
        </p:nvSpPr>
        <p:spPr>
          <a:ln/>
        </p:spPr>
        <p:txBody>
          <a:bodyPr/>
          <a:lstStyle/>
          <a:p>
            <a:r>
              <a:rPr lang="pt-BR" altLang="pt-BR"/>
              <a:t>&lt;date/time&gt;</a:t>
            </a:r>
          </a:p>
        </p:txBody>
      </p:sp>
      <p:sp>
        <p:nvSpPr>
          <p:cNvPr id="6" name="Rectangle 6">
            <a:extLst>
              <a:ext uri="{FF2B5EF4-FFF2-40B4-BE49-F238E27FC236}">
                <a16:creationId xmlns:a16="http://schemas.microsoft.com/office/drawing/2014/main" id="{3B4CE589-175D-6B42-AE55-942621C47FBC}"/>
              </a:ext>
            </a:extLst>
          </p:cNvPr>
          <p:cNvSpPr>
            <a:spLocks noGrp="1" noChangeArrowheads="1"/>
          </p:cNvSpPr>
          <p:nvPr>
            <p:ph type="ftr"/>
          </p:nvPr>
        </p:nvSpPr>
        <p:spPr>
          <a:ln/>
        </p:spPr>
        <p:txBody>
          <a:bodyPr/>
          <a:lstStyle/>
          <a:p>
            <a:r>
              <a:rPr lang="pt-BR" altLang="pt-BR"/>
              <a:t>&lt;footer&gt;</a:t>
            </a:r>
          </a:p>
        </p:txBody>
      </p:sp>
      <p:sp>
        <p:nvSpPr>
          <p:cNvPr id="7" name="Rectangle 7">
            <a:extLst>
              <a:ext uri="{FF2B5EF4-FFF2-40B4-BE49-F238E27FC236}">
                <a16:creationId xmlns:a16="http://schemas.microsoft.com/office/drawing/2014/main" id="{D10DC50E-FBB5-FA4C-A727-3A2BED419A18}"/>
              </a:ext>
            </a:extLst>
          </p:cNvPr>
          <p:cNvSpPr>
            <a:spLocks noGrp="1" noChangeArrowheads="1"/>
          </p:cNvSpPr>
          <p:nvPr>
            <p:ph type="sldNum"/>
          </p:nvPr>
        </p:nvSpPr>
        <p:spPr>
          <a:ln/>
        </p:spPr>
        <p:txBody>
          <a:bodyPr/>
          <a:lstStyle/>
          <a:p>
            <a:fld id="{8C91D72F-22CD-754C-9459-D2ADE051F928}" type="slidenum">
              <a:rPr lang="pt-BR" altLang="pt-BR"/>
              <a:pPr/>
              <a:t>39</a:t>
            </a:fld>
            <a:endParaRPr lang="pt-BR" altLang="pt-BR"/>
          </a:p>
        </p:txBody>
      </p:sp>
      <p:sp>
        <p:nvSpPr>
          <p:cNvPr id="130049" name="Text Box 1">
            <a:extLst>
              <a:ext uri="{FF2B5EF4-FFF2-40B4-BE49-F238E27FC236}">
                <a16:creationId xmlns:a16="http://schemas.microsoft.com/office/drawing/2014/main" id="{104235C4-DCE0-964F-A935-34D9DA4B3BC6}"/>
              </a:ext>
            </a:extLst>
          </p:cNvPr>
          <p:cNvSpPr txBox="1">
            <a:spLocks noGrp="1" noRot="1" noChangeAspect="1" noChangeArrowheads="1"/>
          </p:cNvSpPr>
          <p:nvPr>
            <p:ph type="sldImg"/>
          </p:nvPr>
        </p:nvSpPr>
        <p:spPr bwMode="auto">
          <a:xfrm>
            <a:off x="1108075" y="812800"/>
            <a:ext cx="534352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0050" name="Text Box 2">
            <a:extLst>
              <a:ext uri="{FF2B5EF4-FFF2-40B4-BE49-F238E27FC236}">
                <a16:creationId xmlns:a16="http://schemas.microsoft.com/office/drawing/2014/main" id="{65EBE27E-DF2F-FC48-A462-7F7F41EF567E}"/>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extLst>
      <p:ext uri="{BB962C8B-B14F-4D97-AF65-F5344CB8AC3E}">
        <p14:creationId xmlns:p14="http://schemas.microsoft.com/office/powerpoint/2010/main" val="151835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9B491259-F87F-8348-9A87-2B8AB8B9959B}"/>
              </a:ext>
            </a:extLst>
          </p:cNvPr>
          <p:cNvSpPr>
            <a:spLocks noGrp="1" noChangeArrowheads="1"/>
          </p:cNvSpPr>
          <p:nvPr>
            <p:ph type="hdr"/>
          </p:nvPr>
        </p:nvSpPr>
        <p:spPr>
          <a:ln/>
        </p:spPr>
        <p:txBody>
          <a:bodyPr/>
          <a:lstStyle/>
          <a:p>
            <a:r>
              <a:rPr lang="pt-BR" altLang="pt-BR"/>
              <a:t>&lt;header&gt;</a:t>
            </a:r>
          </a:p>
        </p:txBody>
      </p:sp>
      <p:sp>
        <p:nvSpPr>
          <p:cNvPr id="5" name="Rectangle 5">
            <a:extLst>
              <a:ext uri="{FF2B5EF4-FFF2-40B4-BE49-F238E27FC236}">
                <a16:creationId xmlns:a16="http://schemas.microsoft.com/office/drawing/2014/main" id="{FCB30676-32D4-404C-966E-D9C9D78B9820}"/>
              </a:ext>
            </a:extLst>
          </p:cNvPr>
          <p:cNvSpPr>
            <a:spLocks noGrp="1" noChangeArrowheads="1"/>
          </p:cNvSpPr>
          <p:nvPr>
            <p:ph type="dt"/>
          </p:nvPr>
        </p:nvSpPr>
        <p:spPr>
          <a:ln/>
        </p:spPr>
        <p:txBody>
          <a:bodyPr/>
          <a:lstStyle/>
          <a:p>
            <a:r>
              <a:rPr lang="pt-BR" altLang="pt-BR"/>
              <a:t>&lt;date/time&gt;</a:t>
            </a:r>
          </a:p>
        </p:txBody>
      </p:sp>
      <p:sp>
        <p:nvSpPr>
          <p:cNvPr id="6" name="Rectangle 6">
            <a:extLst>
              <a:ext uri="{FF2B5EF4-FFF2-40B4-BE49-F238E27FC236}">
                <a16:creationId xmlns:a16="http://schemas.microsoft.com/office/drawing/2014/main" id="{E626A875-69CF-D546-8A9C-A921A4ACC870}"/>
              </a:ext>
            </a:extLst>
          </p:cNvPr>
          <p:cNvSpPr>
            <a:spLocks noGrp="1" noChangeArrowheads="1"/>
          </p:cNvSpPr>
          <p:nvPr>
            <p:ph type="ftr"/>
          </p:nvPr>
        </p:nvSpPr>
        <p:spPr>
          <a:ln/>
        </p:spPr>
        <p:txBody>
          <a:bodyPr/>
          <a:lstStyle/>
          <a:p>
            <a:r>
              <a:rPr lang="pt-BR" altLang="pt-BR"/>
              <a:t>&lt;footer&gt;</a:t>
            </a:r>
          </a:p>
        </p:txBody>
      </p:sp>
      <p:sp>
        <p:nvSpPr>
          <p:cNvPr id="7" name="Rectangle 7">
            <a:extLst>
              <a:ext uri="{FF2B5EF4-FFF2-40B4-BE49-F238E27FC236}">
                <a16:creationId xmlns:a16="http://schemas.microsoft.com/office/drawing/2014/main" id="{548717D4-5425-D24B-8533-59AEDCB2922B}"/>
              </a:ext>
            </a:extLst>
          </p:cNvPr>
          <p:cNvSpPr>
            <a:spLocks noGrp="1" noChangeArrowheads="1"/>
          </p:cNvSpPr>
          <p:nvPr>
            <p:ph type="sldNum"/>
          </p:nvPr>
        </p:nvSpPr>
        <p:spPr>
          <a:ln/>
        </p:spPr>
        <p:txBody>
          <a:bodyPr/>
          <a:lstStyle/>
          <a:p>
            <a:fld id="{036B8B08-B554-8548-8309-4EE8AD078DD3}" type="slidenum">
              <a:rPr lang="pt-BR" altLang="pt-BR"/>
              <a:pPr/>
              <a:t>40</a:t>
            </a:fld>
            <a:endParaRPr lang="pt-BR" altLang="pt-BR"/>
          </a:p>
        </p:txBody>
      </p:sp>
      <p:sp>
        <p:nvSpPr>
          <p:cNvPr id="131073" name="Text Box 1">
            <a:extLst>
              <a:ext uri="{FF2B5EF4-FFF2-40B4-BE49-F238E27FC236}">
                <a16:creationId xmlns:a16="http://schemas.microsoft.com/office/drawing/2014/main" id="{9CB08776-0D71-B64E-BF4F-5DAA82F54FC1}"/>
              </a:ext>
            </a:extLst>
          </p:cNvPr>
          <p:cNvSpPr txBox="1">
            <a:spLocks noGrp="1" noRot="1" noChangeAspect="1" noChangeArrowheads="1"/>
          </p:cNvSpPr>
          <p:nvPr>
            <p:ph type="sldImg"/>
          </p:nvPr>
        </p:nvSpPr>
        <p:spPr bwMode="auto">
          <a:xfrm>
            <a:off x="1108075" y="812800"/>
            <a:ext cx="534352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1074" name="Text Box 2">
            <a:extLst>
              <a:ext uri="{FF2B5EF4-FFF2-40B4-BE49-F238E27FC236}">
                <a16:creationId xmlns:a16="http://schemas.microsoft.com/office/drawing/2014/main" id="{7C33A8AE-E486-9D47-B2DC-8C667940904E}"/>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extLst>
      <p:ext uri="{BB962C8B-B14F-4D97-AF65-F5344CB8AC3E}">
        <p14:creationId xmlns:p14="http://schemas.microsoft.com/office/powerpoint/2010/main" val="35440599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BC184C1A-E211-0F40-956B-8D0D8CA22D51}"/>
              </a:ext>
            </a:extLst>
          </p:cNvPr>
          <p:cNvSpPr>
            <a:spLocks noGrp="1" noChangeArrowheads="1"/>
          </p:cNvSpPr>
          <p:nvPr>
            <p:ph type="hdr"/>
          </p:nvPr>
        </p:nvSpPr>
        <p:spPr>
          <a:ln/>
        </p:spPr>
        <p:txBody>
          <a:bodyPr/>
          <a:lstStyle/>
          <a:p>
            <a:r>
              <a:rPr lang="pt-BR" altLang="pt-BR"/>
              <a:t>&lt;header&gt;</a:t>
            </a:r>
          </a:p>
        </p:txBody>
      </p:sp>
      <p:sp>
        <p:nvSpPr>
          <p:cNvPr id="5" name="Rectangle 5">
            <a:extLst>
              <a:ext uri="{FF2B5EF4-FFF2-40B4-BE49-F238E27FC236}">
                <a16:creationId xmlns:a16="http://schemas.microsoft.com/office/drawing/2014/main" id="{47A3E216-E52D-6645-978A-67388DC02A33}"/>
              </a:ext>
            </a:extLst>
          </p:cNvPr>
          <p:cNvSpPr>
            <a:spLocks noGrp="1" noChangeArrowheads="1"/>
          </p:cNvSpPr>
          <p:nvPr>
            <p:ph type="dt"/>
          </p:nvPr>
        </p:nvSpPr>
        <p:spPr>
          <a:ln/>
        </p:spPr>
        <p:txBody>
          <a:bodyPr/>
          <a:lstStyle/>
          <a:p>
            <a:r>
              <a:rPr lang="pt-BR" altLang="pt-BR"/>
              <a:t>&lt;date/time&gt;</a:t>
            </a:r>
          </a:p>
        </p:txBody>
      </p:sp>
      <p:sp>
        <p:nvSpPr>
          <p:cNvPr id="6" name="Rectangle 6">
            <a:extLst>
              <a:ext uri="{FF2B5EF4-FFF2-40B4-BE49-F238E27FC236}">
                <a16:creationId xmlns:a16="http://schemas.microsoft.com/office/drawing/2014/main" id="{CD6C4EDB-CE7C-8347-920B-0C1A0284DFDE}"/>
              </a:ext>
            </a:extLst>
          </p:cNvPr>
          <p:cNvSpPr>
            <a:spLocks noGrp="1" noChangeArrowheads="1"/>
          </p:cNvSpPr>
          <p:nvPr>
            <p:ph type="ftr"/>
          </p:nvPr>
        </p:nvSpPr>
        <p:spPr>
          <a:ln/>
        </p:spPr>
        <p:txBody>
          <a:bodyPr/>
          <a:lstStyle/>
          <a:p>
            <a:r>
              <a:rPr lang="pt-BR" altLang="pt-BR"/>
              <a:t>&lt;footer&gt;</a:t>
            </a:r>
          </a:p>
        </p:txBody>
      </p:sp>
      <p:sp>
        <p:nvSpPr>
          <p:cNvPr id="7" name="Rectangle 7">
            <a:extLst>
              <a:ext uri="{FF2B5EF4-FFF2-40B4-BE49-F238E27FC236}">
                <a16:creationId xmlns:a16="http://schemas.microsoft.com/office/drawing/2014/main" id="{7CC94100-FF13-E243-B6B5-6C6F52D568D5}"/>
              </a:ext>
            </a:extLst>
          </p:cNvPr>
          <p:cNvSpPr>
            <a:spLocks noGrp="1" noChangeArrowheads="1"/>
          </p:cNvSpPr>
          <p:nvPr>
            <p:ph type="sldNum"/>
          </p:nvPr>
        </p:nvSpPr>
        <p:spPr>
          <a:ln/>
        </p:spPr>
        <p:txBody>
          <a:bodyPr/>
          <a:lstStyle/>
          <a:p>
            <a:fld id="{0FF44006-2082-8B4E-95D2-88E0498BB587}" type="slidenum">
              <a:rPr lang="pt-BR" altLang="pt-BR"/>
              <a:pPr/>
              <a:t>41</a:t>
            </a:fld>
            <a:endParaRPr lang="pt-BR" altLang="pt-BR"/>
          </a:p>
        </p:txBody>
      </p:sp>
      <p:sp>
        <p:nvSpPr>
          <p:cNvPr id="132097" name="Text Box 1">
            <a:extLst>
              <a:ext uri="{FF2B5EF4-FFF2-40B4-BE49-F238E27FC236}">
                <a16:creationId xmlns:a16="http://schemas.microsoft.com/office/drawing/2014/main" id="{FC8FE385-FAD7-3F48-BA12-AB794429C05A}"/>
              </a:ext>
            </a:extLst>
          </p:cNvPr>
          <p:cNvSpPr txBox="1">
            <a:spLocks noGrp="1" noRot="1" noChangeAspect="1" noChangeArrowheads="1"/>
          </p:cNvSpPr>
          <p:nvPr>
            <p:ph type="sldImg"/>
          </p:nvPr>
        </p:nvSpPr>
        <p:spPr bwMode="auto">
          <a:xfrm>
            <a:off x="1108075" y="812800"/>
            <a:ext cx="534352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Text Box 2">
            <a:extLst>
              <a:ext uri="{FF2B5EF4-FFF2-40B4-BE49-F238E27FC236}">
                <a16:creationId xmlns:a16="http://schemas.microsoft.com/office/drawing/2014/main" id="{B591C41E-ACD1-E84D-83E6-037ADE63B60E}"/>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extLst>
      <p:ext uri="{BB962C8B-B14F-4D97-AF65-F5344CB8AC3E}">
        <p14:creationId xmlns:p14="http://schemas.microsoft.com/office/powerpoint/2010/main" val="17618540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endParaRPr lang="en-US" baseline="0" dirty="0"/>
          </a:p>
          <a:p>
            <a:pPr>
              <a:buNone/>
            </a:pPr>
            <a:endParaRPr lang="en-US" sz="1200" dirty="0"/>
          </a:p>
          <a:p>
            <a:endParaRPr lang="en-US" dirty="0"/>
          </a:p>
        </p:txBody>
      </p:sp>
      <p:sp>
        <p:nvSpPr>
          <p:cNvPr id="4" name="Slide Number Placeholder 3"/>
          <p:cNvSpPr>
            <a:spLocks noGrp="1"/>
          </p:cNvSpPr>
          <p:nvPr>
            <p:ph type="sldNum" sz="quarter" idx="10"/>
          </p:nvPr>
        </p:nvSpPr>
        <p:spPr/>
        <p:txBody>
          <a:bodyPr/>
          <a:lstStyle/>
          <a:p>
            <a:fld id="{2849D1D2-B705-4471-B063-7F87D466E469}" type="slidenum">
              <a:rPr lang="en-US" smtClean="0"/>
              <a:pPr/>
              <a:t>47</a:t>
            </a:fld>
            <a:endParaRPr lang="en-US"/>
          </a:p>
        </p:txBody>
      </p:sp>
    </p:spTree>
    <p:extLst>
      <p:ext uri="{BB962C8B-B14F-4D97-AF65-F5344CB8AC3E}">
        <p14:creationId xmlns:p14="http://schemas.microsoft.com/office/powerpoint/2010/main" val="760733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8">
            <a:extLst>
              <a:ext uri="{FF2B5EF4-FFF2-40B4-BE49-F238E27FC236}">
                <a16:creationId xmlns:a16="http://schemas.microsoft.com/office/drawing/2014/main" id="{D280BCF8-0F4C-AC4E-A9EA-4A9BD5DD3046}"/>
              </a:ext>
            </a:extLst>
          </p:cNvPr>
          <p:cNvSpPr>
            <a:spLocks noGrp="1" noChangeArrowheads="1"/>
          </p:cNvSpPr>
          <p:nvPr>
            <p:ph type="hdr"/>
          </p:nvPr>
        </p:nvSpPr>
        <p:spPr>
          <a:ln/>
        </p:spPr>
        <p:txBody>
          <a:bodyPr/>
          <a:lstStyle/>
          <a:p>
            <a:r>
              <a:rPr lang="pt-BR" altLang="pt-BR"/>
              <a:t>&lt;header&gt;</a:t>
            </a:r>
          </a:p>
        </p:txBody>
      </p:sp>
      <p:sp>
        <p:nvSpPr>
          <p:cNvPr id="5" name="Rectangle 9">
            <a:extLst>
              <a:ext uri="{FF2B5EF4-FFF2-40B4-BE49-F238E27FC236}">
                <a16:creationId xmlns:a16="http://schemas.microsoft.com/office/drawing/2014/main" id="{623D673A-B23B-FD44-945B-23A89636A281}"/>
              </a:ext>
            </a:extLst>
          </p:cNvPr>
          <p:cNvSpPr>
            <a:spLocks noGrp="1" noChangeArrowheads="1"/>
          </p:cNvSpPr>
          <p:nvPr>
            <p:ph type="dt"/>
          </p:nvPr>
        </p:nvSpPr>
        <p:spPr>
          <a:ln/>
        </p:spPr>
        <p:txBody>
          <a:bodyPr/>
          <a:lstStyle/>
          <a:p>
            <a:r>
              <a:rPr lang="pt-BR" altLang="pt-BR"/>
              <a:t>&lt;date/time&gt;</a:t>
            </a:r>
          </a:p>
        </p:txBody>
      </p:sp>
      <p:sp>
        <p:nvSpPr>
          <p:cNvPr id="6" name="Rectangle 10">
            <a:extLst>
              <a:ext uri="{FF2B5EF4-FFF2-40B4-BE49-F238E27FC236}">
                <a16:creationId xmlns:a16="http://schemas.microsoft.com/office/drawing/2014/main" id="{659B8A74-12E1-6045-8688-8BC0A51A586C}"/>
              </a:ext>
            </a:extLst>
          </p:cNvPr>
          <p:cNvSpPr>
            <a:spLocks noGrp="1" noChangeArrowheads="1"/>
          </p:cNvSpPr>
          <p:nvPr>
            <p:ph type="ftr"/>
          </p:nvPr>
        </p:nvSpPr>
        <p:spPr>
          <a:ln/>
        </p:spPr>
        <p:txBody>
          <a:bodyPr/>
          <a:lstStyle/>
          <a:p>
            <a:r>
              <a:rPr lang="pt-BR" altLang="pt-BR"/>
              <a:t>&lt;footer&gt;</a:t>
            </a:r>
          </a:p>
        </p:txBody>
      </p:sp>
      <p:sp>
        <p:nvSpPr>
          <p:cNvPr id="7" name="Rectangle 11">
            <a:extLst>
              <a:ext uri="{FF2B5EF4-FFF2-40B4-BE49-F238E27FC236}">
                <a16:creationId xmlns:a16="http://schemas.microsoft.com/office/drawing/2014/main" id="{1C78773C-2F03-704E-9DC2-504F60895CB5}"/>
              </a:ext>
            </a:extLst>
          </p:cNvPr>
          <p:cNvSpPr>
            <a:spLocks noGrp="1" noChangeArrowheads="1"/>
          </p:cNvSpPr>
          <p:nvPr>
            <p:ph type="sldNum"/>
          </p:nvPr>
        </p:nvSpPr>
        <p:spPr>
          <a:ln/>
        </p:spPr>
        <p:txBody>
          <a:bodyPr/>
          <a:lstStyle/>
          <a:p>
            <a:fld id="{17DE1D02-BD21-C546-8AE9-1278F2A70900}" type="slidenum">
              <a:rPr lang="pt-BR" altLang="pt-BR"/>
              <a:pPr/>
              <a:t>24</a:t>
            </a:fld>
            <a:endParaRPr lang="pt-BR" altLang="pt-BR"/>
          </a:p>
        </p:txBody>
      </p:sp>
      <p:sp>
        <p:nvSpPr>
          <p:cNvPr id="16385" name="Text Box 1">
            <a:extLst>
              <a:ext uri="{FF2B5EF4-FFF2-40B4-BE49-F238E27FC236}">
                <a16:creationId xmlns:a16="http://schemas.microsoft.com/office/drawing/2014/main" id="{0A124582-CAFA-2D47-B2FF-BBF764D817C9}"/>
              </a:ext>
            </a:extLst>
          </p:cNvPr>
          <p:cNvSpPr txBox="1">
            <a:spLocks noGrp="1" noRot="1" noChangeAspect="1" noChangeArrowheads="1"/>
          </p:cNvSpPr>
          <p:nvPr>
            <p:ph type="sldImg"/>
          </p:nvPr>
        </p:nvSpPr>
        <p:spPr bwMode="auto">
          <a:xfrm>
            <a:off x="1108075" y="812800"/>
            <a:ext cx="534352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6" name="Text Box 2">
            <a:extLst>
              <a:ext uri="{FF2B5EF4-FFF2-40B4-BE49-F238E27FC236}">
                <a16:creationId xmlns:a16="http://schemas.microsoft.com/office/drawing/2014/main" id="{2C8F56CD-8AAE-D140-9DDB-FF7AB72538C7}"/>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extLst>
      <p:ext uri="{BB962C8B-B14F-4D97-AF65-F5344CB8AC3E}">
        <p14:creationId xmlns:p14="http://schemas.microsoft.com/office/powerpoint/2010/main" val="33905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Rectangle 8">
            <a:extLst>
              <a:ext uri="{FF2B5EF4-FFF2-40B4-BE49-F238E27FC236}">
                <a16:creationId xmlns:a16="http://schemas.microsoft.com/office/drawing/2014/main" id="{9DC6E48A-127A-E547-AAD8-49D67F17CE2B}"/>
              </a:ext>
            </a:extLst>
          </p:cNvPr>
          <p:cNvSpPr>
            <a:spLocks noGrp="1" noChangeArrowheads="1"/>
          </p:cNvSpPr>
          <p:nvPr>
            <p:ph type="hdr"/>
          </p:nvPr>
        </p:nvSpPr>
        <p:spPr>
          <a:ln/>
        </p:spPr>
        <p:txBody>
          <a:bodyPr/>
          <a:lstStyle/>
          <a:p>
            <a:r>
              <a:rPr lang="pt-BR" altLang="pt-BR"/>
              <a:t>&lt;header&gt;</a:t>
            </a:r>
          </a:p>
        </p:txBody>
      </p:sp>
      <p:sp>
        <p:nvSpPr>
          <p:cNvPr id="4" name="Rectangle 9">
            <a:extLst>
              <a:ext uri="{FF2B5EF4-FFF2-40B4-BE49-F238E27FC236}">
                <a16:creationId xmlns:a16="http://schemas.microsoft.com/office/drawing/2014/main" id="{8A7F055B-D03D-1746-859F-7253BE650C04}"/>
              </a:ext>
            </a:extLst>
          </p:cNvPr>
          <p:cNvSpPr>
            <a:spLocks noGrp="1" noChangeArrowheads="1"/>
          </p:cNvSpPr>
          <p:nvPr>
            <p:ph type="dt"/>
          </p:nvPr>
        </p:nvSpPr>
        <p:spPr>
          <a:ln/>
        </p:spPr>
        <p:txBody>
          <a:bodyPr/>
          <a:lstStyle/>
          <a:p>
            <a:r>
              <a:rPr lang="pt-BR" altLang="pt-BR"/>
              <a:t>&lt;date/time&gt;</a:t>
            </a:r>
          </a:p>
        </p:txBody>
      </p:sp>
      <p:sp>
        <p:nvSpPr>
          <p:cNvPr id="5" name="Rectangle 10">
            <a:extLst>
              <a:ext uri="{FF2B5EF4-FFF2-40B4-BE49-F238E27FC236}">
                <a16:creationId xmlns:a16="http://schemas.microsoft.com/office/drawing/2014/main" id="{AECA406D-6874-4041-92F2-6A5F74BB0EE3}"/>
              </a:ext>
            </a:extLst>
          </p:cNvPr>
          <p:cNvSpPr>
            <a:spLocks noGrp="1" noChangeArrowheads="1"/>
          </p:cNvSpPr>
          <p:nvPr>
            <p:ph type="ftr"/>
          </p:nvPr>
        </p:nvSpPr>
        <p:spPr>
          <a:ln/>
        </p:spPr>
        <p:txBody>
          <a:bodyPr/>
          <a:lstStyle/>
          <a:p>
            <a:r>
              <a:rPr lang="pt-BR" altLang="pt-BR"/>
              <a:t>&lt;footer&gt;</a:t>
            </a:r>
          </a:p>
        </p:txBody>
      </p:sp>
      <p:sp>
        <p:nvSpPr>
          <p:cNvPr id="6" name="Rectangle 11">
            <a:extLst>
              <a:ext uri="{FF2B5EF4-FFF2-40B4-BE49-F238E27FC236}">
                <a16:creationId xmlns:a16="http://schemas.microsoft.com/office/drawing/2014/main" id="{E2C08CC0-F903-8F49-96F9-B312A122552A}"/>
              </a:ext>
            </a:extLst>
          </p:cNvPr>
          <p:cNvSpPr>
            <a:spLocks noGrp="1" noChangeArrowheads="1"/>
          </p:cNvSpPr>
          <p:nvPr>
            <p:ph type="sldNum"/>
          </p:nvPr>
        </p:nvSpPr>
        <p:spPr>
          <a:ln/>
        </p:spPr>
        <p:txBody>
          <a:bodyPr/>
          <a:lstStyle/>
          <a:p>
            <a:fld id="{F26A9EFB-3146-7847-A9A6-4E0E7450E3C2}" type="slidenum">
              <a:rPr lang="pt-BR" altLang="pt-BR"/>
              <a:pPr/>
              <a:t>25</a:t>
            </a:fld>
            <a:endParaRPr lang="pt-BR" altLang="pt-BR"/>
          </a:p>
        </p:txBody>
      </p:sp>
      <p:sp>
        <p:nvSpPr>
          <p:cNvPr id="17409" name="Text Box 1">
            <a:extLst>
              <a:ext uri="{FF2B5EF4-FFF2-40B4-BE49-F238E27FC236}">
                <a16:creationId xmlns:a16="http://schemas.microsoft.com/office/drawing/2014/main" id="{9D497817-4968-AE43-8D4C-8180188D6DC3}"/>
              </a:ext>
            </a:extLst>
          </p:cNvPr>
          <p:cNvSpPr txBox="1">
            <a:spLocks noGrp="1" noRot="1" noChangeAspect="1" noChangeArrowheads="1"/>
          </p:cNvSpPr>
          <p:nvPr>
            <p:ph type="sldImg"/>
          </p:nvPr>
        </p:nvSpPr>
        <p:spPr bwMode="auto">
          <a:xfrm>
            <a:off x="1108075" y="812800"/>
            <a:ext cx="534352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Tree>
    <p:extLst>
      <p:ext uri="{BB962C8B-B14F-4D97-AF65-F5344CB8AC3E}">
        <p14:creationId xmlns:p14="http://schemas.microsoft.com/office/powerpoint/2010/main" val="2839203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42507BC-2E69-7A49-B105-1924AB470624}"/>
              </a:ext>
            </a:extLst>
          </p:cNvPr>
          <p:cNvSpPr>
            <a:spLocks noGrp="1" noChangeArrowheads="1"/>
          </p:cNvSpPr>
          <p:nvPr>
            <p:ph type="hdr"/>
          </p:nvPr>
        </p:nvSpPr>
        <p:spPr>
          <a:ln/>
        </p:spPr>
        <p:txBody>
          <a:bodyPr/>
          <a:lstStyle/>
          <a:p>
            <a:r>
              <a:rPr lang="pt-BR" altLang="pt-BR"/>
              <a:t>&lt;header&gt;</a:t>
            </a:r>
          </a:p>
        </p:txBody>
      </p:sp>
      <p:sp>
        <p:nvSpPr>
          <p:cNvPr id="6" name="Rectangle 5">
            <a:extLst>
              <a:ext uri="{FF2B5EF4-FFF2-40B4-BE49-F238E27FC236}">
                <a16:creationId xmlns:a16="http://schemas.microsoft.com/office/drawing/2014/main" id="{E69B5322-F110-4449-8973-A101B56F5046}"/>
              </a:ext>
            </a:extLst>
          </p:cNvPr>
          <p:cNvSpPr>
            <a:spLocks noGrp="1" noChangeArrowheads="1"/>
          </p:cNvSpPr>
          <p:nvPr>
            <p:ph type="dt"/>
          </p:nvPr>
        </p:nvSpPr>
        <p:spPr>
          <a:ln/>
        </p:spPr>
        <p:txBody>
          <a:bodyPr/>
          <a:lstStyle/>
          <a:p>
            <a:r>
              <a:rPr lang="pt-BR" altLang="pt-BR"/>
              <a:t>&lt;date/time&gt;</a:t>
            </a:r>
          </a:p>
        </p:txBody>
      </p:sp>
      <p:sp>
        <p:nvSpPr>
          <p:cNvPr id="7" name="Rectangle 6">
            <a:extLst>
              <a:ext uri="{FF2B5EF4-FFF2-40B4-BE49-F238E27FC236}">
                <a16:creationId xmlns:a16="http://schemas.microsoft.com/office/drawing/2014/main" id="{27A4ED50-6C02-D84B-95A6-6DE40E240FCE}"/>
              </a:ext>
            </a:extLst>
          </p:cNvPr>
          <p:cNvSpPr>
            <a:spLocks noGrp="1" noChangeArrowheads="1"/>
          </p:cNvSpPr>
          <p:nvPr>
            <p:ph type="ftr"/>
          </p:nvPr>
        </p:nvSpPr>
        <p:spPr>
          <a:ln/>
        </p:spPr>
        <p:txBody>
          <a:bodyPr/>
          <a:lstStyle/>
          <a:p>
            <a:r>
              <a:rPr lang="pt-BR" altLang="pt-BR"/>
              <a:t>&lt;footer&gt;</a:t>
            </a:r>
          </a:p>
        </p:txBody>
      </p:sp>
      <p:sp>
        <p:nvSpPr>
          <p:cNvPr id="8" name="Rectangle 7">
            <a:extLst>
              <a:ext uri="{FF2B5EF4-FFF2-40B4-BE49-F238E27FC236}">
                <a16:creationId xmlns:a16="http://schemas.microsoft.com/office/drawing/2014/main" id="{22B8AFEF-2EE3-D046-8921-469CD46C3768}"/>
              </a:ext>
            </a:extLst>
          </p:cNvPr>
          <p:cNvSpPr>
            <a:spLocks noGrp="1" noChangeArrowheads="1"/>
          </p:cNvSpPr>
          <p:nvPr>
            <p:ph type="sldNum"/>
          </p:nvPr>
        </p:nvSpPr>
        <p:spPr>
          <a:ln/>
        </p:spPr>
        <p:txBody>
          <a:bodyPr/>
          <a:lstStyle/>
          <a:p>
            <a:fld id="{C721DFA4-6B76-9640-978D-3E421363BD5A}" type="slidenum">
              <a:rPr lang="pt-BR" altLang="pt-BR"/>
              <a:pPr/>
              <a:t>31</a:t>
            </a:fld>
            <a:endParaRPr lang="pt-BR" altLang="pt-BR"/>
          </a:p>
        </p:txBody>
      </p:sp>
      <p:sp>
        <p:nvSpPr>
          <p:cNvPr id="120833" name="Text Box 1">
            <a:extLst>
              <a:ext uri="{FF2B5EF4-FFF2-40B4-BE49-F238E27FC236}">
                <a16:creationId xmlns:a16="http://schemas.microsoft.com/office/drawing/2014/main" id="{BDFDCFDB-8062-6F40-9D57-BBD5077EBFA9}"/>
              </a:ext>
            </a:extLst>
          </p:cNvPr>
          <p:cNvSpPr txBox="1">
            <a:spLocks noGrp="1" noRot="1" noChangeAspect="1" noChangeArrowheads="1"/>
          </p:cNvSpPr>
          <p:nvPr>
            <p:ph type="sldImg"/>
          </p:nvPr>
        </p:nvSpPr>
        <p:spPr bwMode="auto">
          <a:xfrm>
            <a:off x="1143000" y="685800"/>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0834" name="Text Box 2">
            <a:extLst>
              <a:ext uri="{FF2B5EF4-FFF2-40B4-BE49-F238E27FC236}">
                <a16:creationId xmlns:a16="http://schemas.microsoft.com/office/drawing/2014/main" id="{56465A83-482A-9D4A-B968-A9B0C7BC74C3}"/>
              </a:ext>
            </a:extLst>
          </p:cNvPr>
          <p:cNvSpPr txBox="1">
            <a:spLocks noGrp="1" noChangeArrowheads="1"/>
          </p:cNvSpPr>
          <p:nvPr>
            <p:ph type="body" idx="1"/>
          </p:nvPr>
        </p:nvSpPr>
        <p:spPr bwMode="auto">
          <a:xfrm>
            <a:off x="685800" y="4343400"/>
            <a:ext cx="5484813" cy="41132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
        <p:nvSpPr>
          <p:cNvPr id="120835" name="Rectangle 3">
            <a:extLst>
              <a:ext uri="{FF2B5EF4-FFF2-40B4-BE49-F238E27FC236}">
                <a16:creationId xmlns:a16="http://schemas.microsoft.com/office/drawing/2014/main" id="{04F7411C-DD20-9A49-89AC-2E303F8E023B}"/>
              </a:ext>
            </a:extLst>
          </p:cNvPr>
          <p:cNvSpPr>
            <a:spLocks noChangeArrowheads="1"/>
          </p:cNvSpPr>
          <p:nvPr/>
        </p:nvSpPr>
        <p:spPr bwMode="auto">
          <a:xfrm>
            <a:off x="3884613" y="8685213"/>
            <a:ext cx="29702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9pPr>
          </a:lstStyle>
          <a:p>
            <a:pPr algn="r">
              <a:buClrTx/>
              <a:buFontTx/>
              <a:buNone/>
            </a:pPr>
            <a:fld id="{9A2812DE-690D-604A-895E-954F2E387342}" type="slidenum">
              <a:rPr lang="pt-BR" altLang="pt-BR" sz="1200"/>
              <a:pPr algn="r">
                <a:buClrTx/>
                <a:buFontTx/>
                <a:buNone/>
              </a:pPr>
              <a:t>31</a:t>
            </a:fld>
            <a:endParaRPr lang="pt-BR" altLang="pt-BR" sz="1200"/>
          </a:p>
        </p:txBody>
      </p:sp>
    </p:spTree>
    <p:extLst>
      <p:ext uri="{BB962C8B-B14F-4D97-AF65-F5344CB8AC3E}">
        <p14:creationId xmlns:p14="http://schemas.microsoft.com/office/powerpoint/2010/main" val="2109480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51883CD6-D6D9-CE41-9349-99FFC5F29CEE}"/>
              </a:ext>
            </a:extLst>
          </p:cNvPr>
          <p:cNvSpPr>
            <a:spLocks noGrp="1" noChangeArrowheads="1"/>
          </p:cNvSpPr>
          <p:nvPr>
            <p:ph type="hdr"/>
          </p:nvPr>
        </p:nvSpPr>
        <p:spPr>
          <a:ln/>
        </p:spPr>
        <p:txBody>
          <a:bodyPr/>
          <a:lstStyle/>
          <a:p>
            <a:r>
              <a:rPr lang="pt-BR" altLang="pt-BR"/>
              <a:t>&lt;header&gt;</a:t>
            </a:r>
          </a:p>
        </p:txBody>
      </p:sp>
      <p:sp>
        <p:nvSpPr>
          <p:cNvPr id="5" name="Rectangle 5">
            <a:extLst>
              <a:ext uri="{FF2B5EF4-FFF2-40B4-BE49-F238E27FC236}">
                <a16:creationId xmlns:a16="http://schemas.microsoft.com/office/drawing/2014/main" id="{F8753654-655E-9C4D-8102-0DD6B08BE32D}"/>
              </a:ext>
            </a:extLst>
          </p:cNvPr>
          <p:cNvSpPr>
            <a:spLocks noGrp="1" noChangeArrowheads="1"/>
          </p:cNvSpPr>
          <p:nvPr>
            <p:ph type="dt"/>
          </p:nvPr>
        </p:nvSpPr>
        <p:spPr>
          <a:ln/>
        </p:spPr>
        <p:txBody>
          <a:bodyPr/>
          <a:lstStyle/>
          <a:p>
            <a:r>
              <a:rPr lang="pt-BR" altLang="pt-BR"/>
              <a:t>&lt;date/time&gt;</a:t>
            </a:r>
          </a:p>
        </p:txBody>
      </p:sp>
      <p:sp>
        <p:nvSpPr>
          <p:cNvPr id="6" name="Rectangle 6">
            <a:extLst>
              <a:ext uri="{FF2B5EF4-FFF2-40B4-BE49-F238E27FC236}">
                <a16:creationId xmlns:a16="http://schemas.microsoft.com/office/drawing/2014/main" id="{0A514708-6FEA-7A47-A759-45F94EE682FE}"/>
              </a:ext>
            </a:extLst>
          </p:cNvPr>
          <p:cNvSpPr>
            <a:spLocks noGrp="1" noChangeArrowheads="1"/>
          </p:cNvSpPr>
          <p:nvPr>
            <p:ph type="ftr"/>
          </p:nvPr>
        </p:nvSpPr>
        <p:spPr>
          <a:ln/>
        </p:spPr>
        <p:txBody>
          <a:bodyPr/>
          <a:lstStyle/>
          <a:p>
            <a:r>
              <a:rPr lang="pt-BR" altLang="pt-BR"/>
              <a:t>&lt;footer&gt;</a:t>
            </a:r>
          </a:p>
        </p:txBody>
      </p:sp>
      <p:sp>
        <p:nvSpPr>
          <p:cNvPr id="7" name="Rectangle 7">
            <a:extLst>
              <a:ext uri="{FF2B5EF4-FFF2-40B4-BE49-F238E27FC236}">
                <a16:creationId xmlns:a16="http://schemas.microsoft.com/office/drawing/2014/main" id="{D864FC76-8E21-0E46-AB18-422BED69AA79}"/>
              </a:ext>
            </a:extLst>
          </p:cNvPr>
          <p:cNvSpPr>
            <a:spLocks noGrp="1" noChangeArrowheads="1"/>
          </p:cNvSpPr>
          <p:nvPr>
            <p:ph type="sldNum"/>
          </p:nvPr>
        </p:nvSpPr>
        <p:spPr>
          <a:ln/>
        </p:spPr>
        <p:txBody>
          <a:bodyPr/>
          <a:lstStyle/>
          <a:p>
            <a:fld id="{4C009DBB-28EF-0E41-BA98-D4B59690540A}" type="slidenum">
              <a:rPr lang="pt-BR" altLang="pt-BR"/>
              <a:pPr/>
              <a:t>32</a:t>
            </a:fld>
            <a:endParaRPr lang="pt-BR" altLang="pt-BR"/>
          </a:p>
        </p:txBody>
      </p:sp>
      <p:sp>
        <p:nvSpPr>
          <p:cNvPr id="122881" name="Text Box 1">
            <a:extLst>
              <a:ext uri="{FF2B5EF4-FFF2-40B4-BE49-F238E27FC236}">
                <a16:creationId xmlns:a16="http://schemas.microsoft.com/office/drawing/2014/main" id="{ADD002B7-F9FD-664F-B056-6AB87EDAF4B2}"/>
              </a:ext>
            </a:extLst>
          </p:cNvPr>
          <p:cNvSpPr txBox="1">
            <a:spLocks noGrp="1" noRot="1" noChangeAspect="1" noChangeArrowheads="1"/>
          </p:cNvSpPr>
          <p:nvPr>
            <p:ph type="sldImg"/>
          </p:nvPr>
        </p:nvSpPr>
        <p:spPr bwMode="auto">
          <a:xfrm>
            <a:off x="1108075" y="812800"/>
            <a:ext cx="534352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882" name="Text Box 2">
            <a:extLst>
              <a:ext uri="{FF2B5EF4-FFF2-40B4-BE49-F238E27FC236}">
                <a16:creationId xmlns:a16="http://schemas.microsoft.com/office/drawing/2014/main" id="{35E18C57-C947-2445-97B2-5127C14D8E3D}"/>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extLst>
      <p:ext uri="{BB962C8B-B14F-4D97-AF65-F5344CB8AC3E}">
        <p14:creationId xmlns:p14="http://schemas.microsoft.com/office/powerpoint/2010/main" val="1004641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649D05F-6988-BA44-8CE8-EFC2C52CB18E}"/>
              </a:ext>
            </a:extLst>
          </p:cNvPr>
          <p:cNvSpPr>
            <a:spLocks noGrp="1" noChangeArrowheads="1"/>
          </p:cNvSpPr>
          <p:nvPr>
            <p:ph type="hdr"/>
          </p:nvPr>
        </p:nvSpPr>
        <p:spPr>
          <a:ln/>
        </p:spPr>
        <p:txBody>
          <a:bodyPr/>
          <a:lstStyle/>
          <a:p>
            <a:r>
              <a:rPr lang="pt-BR" altLang="pt-BR"/>
              <a:t>&lt;header&gt;</a:t>
            </a:r>
          </a:p>
        </p:txBody>
      </p:sp>
      <p:sp>
        <p:nvSpPr>
          <p:cNvPr id="6" name="Rectangle 5">
            <a:extLst>
              <a:ext uri="{FF2B5EF4-FFF2-40B4-BE49-F238E27FC236}">
                <a16:creationId xmlns:a16="http://schemas.microsoft.com/office/drawing/2014/main" id="{02EA673E-8165-F64D-8C52-CB230BD8C14B}"/>
              </a:ext>
            </a:extLst>
          </p:cNvPr>
          <p:cNvSpPr>
            <a:spLocks noGrp="1" noChangeArrowheads="1"/>
          </p:cNvSpPr>
          <p:nvPr>
            <p:ph type="dt"/>
          </p:nvPr>
        </p:nvSpPr>
        <p:spPr>
          <a:ln/>
        </p:spPr>
        <p:txBody>
          <a:bodyPr/>
          <a:lstStyle/>
          <a:p>
            <a:r>
              <a:rPr lang="pt-BR" altLang="pt-BR"/>
              <a:t>&lt;date/time&gt;</a:t>
            </a:r>
          </a:p>
        </p:txBody>
      </p:sp>
      <p:sp>
        <p:nvSpPr>
          <p:cNvPr id="7" name="Rectangle 6">
            <a:extLst>
              <a:ext uri="{FF2B5EF4-FFF2-40B4-BE49-F238E27FC236}">
                <a16:creationId xmlns:a16="http://schemas.microsoft.com/office/drawing/2014/main" id="{A8776F44-0D5B-594F-B12F-099FC8EDA421}"/>
              </a:ext>
            </a:extLst>
          </p:cNvPr>
          <p:cNvSpPr>
            <a:spLocks noGrp="1" noChangeArrowheads="1"/>
          </p:cNvSpPr>
          <p:nvPr>
            <p:ph type="ftr"/>
          </p:nvPr>
        </p:nvSpPr>
        <p:spPr>
          <a:ln/>
        </p:spPr>
        <p:txBody>
          <a:bodyPr/>
          <a:lstStyle/>
          <a:p>
            <a:r>
              <a:rPr lang="pt-BR" altLang="pt-BR"/>
              <a:t>&lt;footer&gt;</a:t>
            </a:r>
          </a:p>
        </p:txBody>
      </p:sp>
      <p:sp>
        <p:nvSpPr>
          <p:cNvPr id="8" name="Rectangle 7">
            <a:extLst>
              <a:ext uri="{FF2B5EF4-FFF2-40B4-BE49-F238E27FC236}">
                <a16:creationId xmlns:a16="http://schemas.microsoft.com/office/drawing/2014/main" id="{D461A700-7CD6-DF4F-A17C-415DF709C524}"/>
              </a:ext>
            </a:extLst>
          </p:cNvPr>
          <p:cNvSpPr>
            <a:spLocks noGrp="1" noChangeArrowheads="1"/>
          </p:cNvSpPr>
          <p:nvPr>
            <p:ph type="sldNum"/>
          </p:nvPr>
        </p:nvSpPr>
        <p:spPr>
          <a:ln/>
        </p:spPr>
        <p:txBody>
          <a:bodyPr/>
          <a:lstStyle/>
          <a:p>
            <a:fld id="{F16613D1-DEA6-E14D-A123-DA63F6544682}" type="slidenum">
              <a:rPr lang="pt-BR" altLang="pt-BR"/>
              <a:pPr/>
              <a:t>33</a:t>
            </a:fld>
            <a:endParaRPr lang="pt-BR" altLang="pt-BR"/>
          </a:p>
        </p:txBody>
      </p:sp>
      <p:sp>
        <p:nvSpPr>
          <p:cNvPr id="123905" name="Text Box 1">
            <a:extLst>
              <a:ext uri="{FF2B5EF4-FFF2-40B4-BE49-F238E27FC236}">
                <a16:creationId xmlns:a16="http://schemas.microsoft.com/office/drawing/2014/main" id="{C4D70E1A-1407-884C-9996-5AE32A1C4E95}"/>
              </a:ext>
            </a:extLst>
          </p:cNvPr>
          <p:cNvSpPr txBox="1">
            <a:spLocks noGrp="1" noRot="1" noChangeAspect="1" noChangeArrowheads="1"/>
          </p:cNvSpPr>
          <p:nvPr>
            <p:ph type="sldImg"/>
          </p:nvPr>
        </p:nvSpPr>
        <p:spPr bwMode="auto">
          <a:xfrm>
            <a:off x="1143000" y="685800"/>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3906" name="Text Box 2">
            <a:extLst>
              <a:ext uri="{FF2B5EF4-FFF2-40B4-BE49-F238E27FC236}">
                <a16:creationId xmlns:a16="http://schemas.microsoft.com/office/drawing/2014/main" id="{D2E037EF-3C5C-124F-986A-69EAC4FC0746}"/>
              </a:ext>
            </a:extLst>
          </p:cNvPr>
          <p:cNvSpPr txBox="1">
            <a:spLocks noGrp="1" noChangeArrowheads="1"/>
          </p:cNvSpPr>
          <p:nvPr>
            <p:ph type="body" idx="1"/>
          </p:nvPr>
        </p:nvSpPr>
        <p:spPr bwMode="auto">
          <a:xfrm>
            <a:off x="685800" y="4343400"/>
            <a:ext cx="5484813" cy="41132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
        <p:nvSpPr>
          <p:cNvPr id="123907" name="Rectangle 3">
            <a:extLst>
              <a:ext uri="{FF2B5EF4-FFF2-40B4-BE49-F238E27FC236}">
                <a16:creationId xmlns:a16="http://schemas.microsoft.com/office/drawing/2014/main" id="{66B12510-15F5-074A-992B-B612E28F3AF2}"/>
              </a:ext>
            </a:extLst>
          </p:cNvPr>
          <p:cNvSpPr>
            <a:spLocks noChangeArrowheads="1"/>
          </p:cNvSpPr>
          <p:nvPr/>
        </p:nvSpPr>
        <p:spPr bwMode="auto">
          <a:xfrm>
            <a:off x="3884613" y="8685213"/>
            <a:ext cx="29702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9pPr>
          </a:lstStyle>
          <a:p>
            <a:pPr algn="r">
              <a:buClrTx/>
              <a:buFontTx/>
              <a:buNone/>
            </a:pPr>
            <a:fld id="{5C3FF635-F138-5849-B1E9-51C18AD4A4A9}" type="slidenum">
              <a:rPr lang="pt-BR" altLang="pt-BR" sz="1200"/>
              <a:pPr algn="r">
                <a:buClrTx/>
                <a:buFontTx/>
                <a:buNone/>
              </a:pPr>
              <a:t>33</a:t>
            </a:fld>
            <a:endParaRPr lang="pt-BR" altLang="pt-BR" sz="1200"/>
          </a:p>
        </p:txBody>
      </p:sp>
    </p:spTree>
    <p:extLst>
      <p:ext uri="{BB962C8B-B14F-4D97-AF65-F5344CB8AC3E}">
        <p14:creationId xmlns:p14="http://schemas.microsoft.com/office/powerpoint/2010/main" val="1394185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C7AA0C1-17B1-DF49-80F0-F2CF6430FB54}"/>
              </a:ext>
            </a:extLst>
          </p:cNvPr>
          <p:cNvSpPr>
            <a:spLocks noGrp="1" noChangeArrowheads="1"/>
          </p:cNvSpPr>
          <p:nvPr>
            <p:ph type="hdr"/>
          </p:nvPr>
        </p:nvSpPr>
        <p:spPr>
          <a:ln/>
        </p:spPr>
        <p:txBody>
          <a:bodyPr/>
          <a:lstStyle/>
          <a:p>
            <a:r>
              <a:rPr lang="pt-BR" altLang="pt-BR"/>
              <a:t>&lt;header&gt;</a:t>
            </a:r>
          </a:p>
        </p:txBody>
      </p:sp>
      <p:sp>
        <p:nvSpPr>
          <p:cNvPr id="6" name="Rectangle 5">
            <a:extLst>
              <a:ext uri="{FF2B5EF4-FFF2-40B4-BE49-F238E27FC236}">
                <a16:creationId xmlns:a16="http://schemas.microsoft.com/office/drawing/2014/main" id="{0804C248-073D-224B-816B-E6B7E74AE79F}"/>
              </a:ext>
            </a:extLst>
          </p:cNvPr>
          <p:cNvSpPr>
            <a:spLocks noGrp="1" noChangeArrowheads="1"/>
          </p:cNvSpPr>
          <p:nvPr>
            <p:ph type="dt"/>
          </p:nvPr>
        </p:nvSpPr>
        <p:spPr>
          <a:ln/>
        </p:spPr>
        <p:txBody>
          <a:bodyPr/>
          <a:lstStyle/>
          <a:p>
            <a:r>
              <a:rPr lang="pt-BR" altLang="pt-BR"/>
              <a:t>&lt;date/time&gt;</a:t>
            </a:r>
          </a:p>
        </p:txBody>
      </p:sp>
      <p:sp>
        <p:nvSpPr>
          <p:cNvPr id="7" name="Rectangle 6">
            <a:extLst>
              <a:ext uri="{FF2B5EF4-FFF2-40B4-BE49-F238E27FC236}">
                <a16:creationId xmlns:a16="http://schemas.microsoft.com/office/drawing/2014/main" id="{C0EA8442-DBCE-2A4C-A05A-0EAFBFC71BE9}"/>
              </a:ext>
            </a:extLst>
          </p:cNvPr>
          <p:cNvSpPr>
            <a:spLocks noGrp="1" noChangeArrowheads="1"/>
          </p:cNvSpPr>
          <p:nvPr>
            <p:ph type="ftr"/>
          </p:nvPr>
        </p:nvSpPr>
        <p:spPr>
          <a:ln/>
        </p:spPr>
        <p:txBody>
          <a:bodyPr/>
          <a:lstStyle/>
          <a:p>
            <a:r>
              <a:rPr lang="pt-BR" altLang="pt-BR"/>
              <a:t>&lt;footer&gt;</a:t>
            </a:r>
          </a:p>
        </p:txBody>
      </p:sp>
      <p:sp>
        <p:nvSpPr>
          <p:cNvPr id="8" name="Rectangle 7">
            <a:extLst>
              <a:ext uri="{FF2B5EF4-FFF2-40B4-BE49-F238E27FC236}">
                <a16:creationId xmlns:a16="http://schemas.microsoft.com/office/drawing/2014/main" id="{03EB885D-D93D-084F-A804-C7E17358B9E8}"/>
              </a:ext>
            </a:extLst>
          </p:cNvPr>
          <p:cNvSpPr>
            <a:spLocks noGrp="1" noChangeArrowheads="1"/>
          </p:cNvSpPr>
          <p:nvPr>
            <p:ph type="sldNum"/>
          </p:nvPr>
        </p:nvSpPr>
        <p:spPr>
          <a:ln/>
        </p:spPr>
        <p:txBody>
          <a:bodyPr/>
          <a:lstStyle/>
          <a:p>
            <a:fld id="{97D6E89D-A69A-A444-8607-76258B8B63A8}" type="slidenum">
              <a:rPr lang="pt-BR" altLang="pt-BR"/>
              <a:pPr/>
              <a:t>34</a:t>
            </a:fld>
            <a:endParaRPr lang="pt-BR" altLang="pt-BR"/>
          </a:p>
        </p:txBody>
      </p:sp>
      <p:sp>
        <p:nvSpPr>
          <p:cNvPr id="124929" name="Text Box 1">
            <a:extLst>
              <a:ext uri="{FF2B5EF4-FFF2-40B4-BE49-F238E27FC236}">
                <a16:creationId xmlns:a16="http://schemas.microsoft.com/office/drawing/2014/main" id="{7988D628-AB64-B547-AEC4-C61481677E2A}"/>
              </a:ext>
            </a:extLst>
          </p:cNvPr>
          <p:cNvSpPr txBox="1">
            <a:spLocks noGrp="1" noRot="1" noChangeAspect="1" noChangeArrowheads="1"/>
          </p:cNvSpPr>
          <p:nvPr>
            <p:ph type="sldImg"/>
          </p:nvPr>
        </p:nvSpPr>
        <p:spPr bwMode="auto">
          <a:xfrm>
            <a:off x="1143000" y="685800"/>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4930" name="Text Box 2">
            <a:extLst>
              <a:ext uri="{FF2B5EF4-FFF2-40B4-BE49-F238E27FC236}">
                <a16:creationId xmlns:a16="http://schemas.microsoft.com/office/drawing/2014/main" id="{A7A172C0-57CD-CB4A-9894-D48D789C1B48}"/>
              </a:ext>
            </a:extLst>
          </p:cNvPr>
          <p:cNvSpPr txBox="1">
            <a:spLocks noGrp="1" noChangeArrowheads="1"/>
          </p:cNvSpPr>
          <p:nvPr>
            <p:ph type="body" idx="1"/>
          </p:nvPr>
        </p:nvSpPr>
        <p:spPr bwMode="auto">
          <a:xfrm>
            <a:off x="685800" y="4343400"/>
            <a:ext cx="5484813" cy="41132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
        <p:nvSpPr>
          <p:cNvPr id="124931" name="Rectangle 3">
            <a:extLst>
              <a:ext uri="{FF2B5EF4-FFF2-40B4-BE49-F238E27FC236}">
                <a16:creationId xmlns:a16="http://schemas.microsoft.com/office/drawing/2014/main" id="{108DC99F-11FD-874A-82C0-0D19AF779CE8}"/>
              </a:ext>
            </a:extLst>
          </p:cNvPr>
          <p:cNvSpPr>
            <a:spLocks noChangeArrowheads="1"/>
          </p:cNvSpPr>
          <p:nvPr/>
        </p:nvSpPr>
        <p:spPr bwMode="auto">
          <a:xfrm>
            <a:off x="3884613" y="8685213"/>
            <a:ext cx="29702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9pPr>
          </a:lstStyle>
          <a:p>
            <a:pPr algn="r">
              <a:buClrTx/>
              <a:buFontTx/>
              <a:buNone/>
            </a:pPr>
            <a:fld id="{FEC41FC7-529D-F94B-8232-B556C57E4E7F}" type="slidenum">
              <a:rPr lang="pt-BR" altLang="pt-BR" sz="1200"/>
              <a:pPr algn="r">
                <a:buClrTx/>
                <a:buFontTx/>
                <a:buNone/>
              </a:pPr>
              <a:t>34</a:t>
            </a:fld>
            <a:endParaRPr lang="pt-BR" altLang="pt-BR" sz="1200"/>
          </a:p>
        </p:txBody>
      </p:sp>
    </p:spTree>
    <p:extLst>
      <p:ext uri="{BB962C8B-B14F-4D97-AF65-F5344CB8AC3E}">
        <p14:creationId xmlns:p14="http://schemas.microsoft.com/office/powerpoint/2010/main" val="1931172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3938FEF9-66C8-BB4D-B13F-9FE411E0CCB3}"/>
              </a:ext>
            </a:extLst>
          </p:cNvPr>
          <p:cNvSpPr>
            <a:spLocks noGrp="1" noChangeArrowheads="1"/>
          </p:cNvSpPr>
          <p:nvPr>
            <p:ph type="hdr"/>
          </p:nvPr>
        </p:nvSpPr>
        <p:spPr>
          <a:ln/>
        </p:spPr>
        <p:txBody>
          <a:bodyPr/>
          <a:lstStyle/>
          <a:p>
            <a:r>
              <a:rPr lang="pt-BR" altLang="pt-BR"/>
              <a:t>&lt;header&gt;</a:t>
            </a:r>
          </a:p>
        </p:txBody>
      </p:sp>
      <p:sp>
        <p:nvSpPr>
          <p:cNvPr id="5" name="Rectangle 5">
            <a:extLst>
              <a:ext uri="{FF2B5EF4-FFF2-40B4-BE49-F238E27FC236}">
                <a16:creationId xmlns:a16="http://schemas.microsoft.com/office/drawing/2014/main" id="{9DB139B6-0F9A-3143-8742-981474AF5094}"/>
              </a:ext>
            </a:extLst>
          </p:cNvPr>
          <p:cNvSpPr>
            <a:spLocks noGrp="1" noChangeArrowheads="1"/>
          </p:cNvSpPr>
          <p:nvPr>
            <p:ph type="dt"/>
          </p:nvPr>
        </p:nvSpPr>
        <p:spPr>
          <a:ln/>
        </p:spPr>
        <p:txBody>
          <a:bodyPr/>
          <a:lstStyle/>
          <a:p>
            <a:r>
              <a:rPr lang="pt-BR" altLang="pt-BR"/>
              <a:t>&lt;date/time&gt;</a:t>
            </a:r>
          </a:p>
        </p:txBody>
      </p:sp>
      <p:sp>
        <p:nvSpPr>
          <p:cNvPr id="6" name="Rectangle 6">
            <a:extLst>
              <a:ext uri="{FF2B5EF4-FFF2-40B4-BE49-F238E27FC236}">
                <a16:creationId xmlns:a16="http://schemas.microsoft.com/office/drawing/2014/main" id="{95FA1120-77DD-5249-AE59-E5B9AB4E1760}"/>
              </a:ext>
            </a:extLst>
          </p:cNvPr>
          <p:cNvSpPr>
            <a:spLocks noGrp="1" noChangeArrowheads="1"/>
          </p:cNvSpPr>
          <p:nvPr>
            <p:ph type="ftr"/>
          </p:nvPr>
        </p:nvSpPr>
        <p:spPr>
          <a:ln/>
        </p:spPr>
        <p:txBody>
          <a:bodyPr/>
          <a:lstStyle/>
          <a:p>
            <a:r>
              <a:rPr lang="pt-BR" altLang="pt-BR"/>
              <a:t>&lt;footer&gt;</a:t>
            </a:r>
          </a:p>
        </p:txBody>
      </p:sp>
      <p:sp>
        <p:nvSpPr>
          <p:cNvPr id="7" name="Rectangle 7">
            <a:extLst>
              <a:ext uri="{FF2B5EF4-FFF2-40B4-BE49-F238E27FC236}">
                <a16:creationId xmlns:a16="http://schemas.microsoft.com/office/drawing/2014/main" id="{9D237C4D-051C-684B-8866-3C9C5289C155}"/>
              </a:ext>
            </a:extLst>
          </p:cNvPr>
          <p:cNvSpPr>
            <a:spLocks noGrp="1" noChangeArrowheads="1"/>
          </p:cNvSpPr>
          <p:nvPr>
            <p:ph type="sldNum"/>
          </p:nvPr>
        </p:nvSpPr>
        <p:spPr>
          <a:ln/>
        </p:spPr>
        <p:txBody>
          <a:bodyPr/>
          <a:lstStyle/>
          <a:p>
            <a:fld id="{F279A3B8-9DD1-844E-8DAC-072123B541C9}" type="slidenum">
              <a:rPr lang="pt-BR" altLang="pt-BR"/>
              <a:pPr/>
              <a:t>35</a:t>
            </a:fld>
            <a:endParaRPr lang="pt-BR" altLang="pt-BR"/>
          </a:p>
        </p:txBody>
      </p:sp>
      <p:sp>
        <p:nvSpPr>
          <p:cNvPr id="125953" name="Text Box 1">
            <a:extLst>
              <a:ext uri="{FF2B5EF4-FFF2-40B4-BE49-F238E27FC236}">
                <a16:creationId xmlns:a16="http://schemas.microsoft.com/office/drawing/2014/main" id="{D72D6E9E-37F9-8A48-8469-BD04342529B9}"/>
              </a:ext>
            </a:extLst>
          </p:cNvPr>
          <p:cNvSpPr txBox="1">
            <a:spLocks noGrp="1" noRot="1" noChangeAspect="1" noChangeArrowheads="1"/>
          </p:cNvSpPr>
          <p:nvPr>
            <p:ph type="sldImg"/>
          </p:nvPr>
        </p:nvSpPr>
        <p:spPr bwMode="auto">
          <a:xfrm>
            <a:off x="1108075" y="812800"/>
            <a:ext cx="534352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5954" name="Text Box 2">
            <a:extLst>
              <a:ext uri="{FF2B5EF4-FFF2-40B4-BE49-F238E27FC236}">
                <a16:creationId xmlns:a16="http://schemas.microsoft.com/office/drawing/2014/main" id="{652AF09E-1BDC-0746-8C10-F08CF73F7469}"/>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extLst>
      <p:ext uri="{BB962C8B-B14F-4D97-AF65-F5344CB8AC3E}">
        <p14:creationId xmlns:p14="http://schemas.microsoft.com/office/powerpoint/2010/main" val="4164386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A41440E1-0959-DF47-829F-4BD42DD1B31A}"/>
              </a:ext>
            </a:extLst>
          </p:cNvPr>
          <p:cNvSpPr>
            <a:spLocks noGrp="1" noChangeArrowheads="1"/>
          </p:cNvSpPr>
          <p:nvPr>
            <p:ph type="hdr"/>
          </p:nvPr>
        </p:nvSpPr>
        <p:spPr>
          <a:ln/>
        </p:spPr>
        <p:txBody>
          <a:bodyPr/>
          <a:lstStyle/>
          <a:p>
            <a:r>
              <a:rPr lang="pt-BR" altLang="pt-BR"/>
              <a:t>&lt;header&gt;</a:t>
            </a:r>
          </a:p>
        </p:txBody>
      </p:sp>
      <p:sp>
        <p:nvSpPr>
          <p:cNvPr id="5" name="Rectangle 5">
            <a:extLst>
              <a:ext uri="{FF2B5EF4-FFF2-40B4-BE49-F238E27FC236}">
                <a16:creationId xmlns:a16="http://schemas.microsoft.com/office/drawing/2014/main" id="{DC0E810D-CD19-7540-A427-5A00C579CEC2}"/>
              </a:ext>
            </a:extLst>
          </p:cNvPr>
          <p:cNvSpPr>
            <a:spLocks noGrp="1" noChangeArrowheads="1"/>
          </p:cNvSpPr>
          <p:nvPr>
            <p:ph type="dt"/>
          </p:nvPr>
        </p:nvSpPr>
        <p:spPr>
          <a:ln/>
        </p:spPr>
        <p:txBody>
          <a:bodyPr/>
          <a:lstStyle/>
          <a:p>
            <a:r>
              <a:rPr lang="pt-BR" altLang="pt-BR"/>
              <a:t>&lt;date/time&gt;</a:t>
            </a:r>
          </a:p>
        </p:txBody>
      </p:sp>
      <p:sp>
        <p:nvSpPr>
          <p:cNvPr id="6" name="Rectangle 6">
            <a:extLst>
              <a:ext uri="{FF2B5EF4-FFF2-40B4-BE49-F238E27FC236}">
                <a16:creationId xmlns:a16="http://schemas.microsoft.com/office/drawing/2014/main" id="{5E4AC187-68F3-7847-9F5B-24B53B42D8FB}"/>
              </a:ext>
            </a:extLst>
          </p:cNvPr>
          <p:cNvSpPr>
            <a:spLocks noGrp="1" noChangeArrowheads="1"/>
          </p:cNvSpPr>
          <p:nvPr>
            <p:ph type="ftr"/>
          </p:nvPr>
        </p:nvSpPr>
        <p:spPr>
          <a:ln/>
        </p:spPr>
        <p:txBody>
          <a:bodyPr/>
          <a:lstStyle/>
          <a:p>
            <a:r>
              <a:rPr lang="pt-BR" altLang="pt-BR"/>
              <a:t>&lt;footer&gt;</a:t>
            </a:r>
          </a:p>
        </p:txBody>
      </p:sp>
      <p:sp>
        <p:nvSpPr>
          <p:cNvPr id="7" name="Rectangle 7">
            <a:extLst>
              <a:ext uri="{FF2B5EF4-FFF2-40B4-BE49-F238E27FC236}">
                <a16:creationId xmlns:a16="http://schemas.microsoft.com/office/drawing/2014/main" id="{D958061C-11F2-B64F-BFCB-246B6C0B04CC}"/>
              </a:ext>
            </a:extLst>
          </p:cNvPr>
          <p:cNvSpPr>
            <a:spLocks noGrp="1" noChangeArrowheads="1"/>
          </p:cNvSpPr>
          <p:nvPr>
            <p:ph type="sldNum"/>
          </p:nvPr>
        </p:nvSpPr>
        <p:spPr>
          <a:ln/>
        </p:spPr>
        <p:txBody>
          <a:bodyPr/>
          <a:lstStyle/>
          <a:p>
            <a:fld id="{1B8B0AD0-BB5B-1E45-AE66-8E088F098650}" type="slidenum">
              <a:rPr lang="pt-BR" altLang="pt-BR"/>
              <a:pPr/>
              <a:t>36</a:t>
            </a:fld>
            <a:endParaRPr lang="pt-BR" altLang="pt-BR"/>
          </a:p>
        </p:txBody>
      </p:sp>
      <p:sp>
        <p:nvSpPr>
          <p:cNvPr id="126977" name="Text Box 1">
            <a:extLst>
              <a:ext uri="{FF2B5EF4-FFF2-40B4-BE49-F238E27FC236}">
                <a16:creationId xmlns:a16="http://schemas.microsoft.com/office/drawing/2014/main" id="{2F4B4585-9C4C-DC43-9B95-F98A19C2C896}"/>
              </a:ext>
            </a:extLst>
          </p:cNvPr>
          <p:cNvSpPr txBox="1">
            <a:spLocks noGrp="1" noRot="1" noChangeAspect="1" noChangeArrowheads="1"/>
          </p:cNvSpPr>
          <p:nvPr>
            <p:ph type="sldImg"/>
          </p:nvPr>
        </p:nvSpPr>
        <p:spPr bwMode="auto">
          <a:xfrm>
            <a:off x="1108075" y="812800"/>
            <a:ext cx="534352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6978" name="Text Box 2">
            <a:extLst>
              <a:ext uri="{FF2B5EF4-FFF2-40B4-BE49-F238E27FC236}">
                <a16:creationId xmlns:a16="http://schemas.microsoft.com/office/drawing/2014/main" id="{C366BB8C-0218-2847-BE85-238C299FE29B}"/>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extLst>
      <p:ext uri="{BB962C8B-B14F-4D97-AF65-F5344CB8AC3E}">
        <p14:creationId xmlns:p14="http://schemas.microsoft.com/office/powerpoint/2010/main" val="1175827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rPr/>
              <a:pPr/>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WCDRR Template">
    <p:spTree>
      <p:nvGrpSpPr>
        <p:cNvPr id="1" name=""/>
        <p:cNvGrpSpPr/>
        <p:nvPr/>
      </p:nvGrpSpPr>
      <p:grpSpPr>
        <a:xfrm>
          <a:off x="0" y="0"/>
          <a:ext cx="0" cy="0"/>
          <a:chOff x="0" y="0"/>
          <a:chExt cx="0" cy="0"/>
        </a:xfrm>
      </p:grpSpPr>
    </p:spTree>
    <p:extLst>
      <p:ext uri="{BB962C8B-B14F-4D97-AF65-F5344CB8AC3E}">
        <p14:creationId xmlns:p14="http://schemas.microsoft.com/office/powerpoint/2010/main" val="466567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52FB3B-5E0C-E14B-8DF4-E853F71C0149}" type="datetimeFigureOut">
              <a:rPr lang="pt-BR" smtClean="0"/>
              <a:pPr/>
              <a:t>11/09/2019</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a:xfrm>
            <a:off x="6306653" y="9296400"/>
            <a:ext cx="384722" cy="348813"/>
          </a:xfrm>
        </p:spPr>
        <p:txBody>
          <a:bodyPr/>
          <a:lstStyle/>
          <a:p>
            <a:fld id="{0AFA8823-18AE-184E-A7CF-0B71737189C9}" type="slidenum">
              <a:rPr lang="pt-BR" smtClean="0"/>
              <a:pPr/>
              <a:t>‹nº›</a:t>
            </a:fld>
            <a:endParaRPr lang="pt-BR"/>
          </a:p>
        </p:txBody>
      </p:sp>
    </p:spTree>
    <p:extLst>
      <p:ext uri="{BB962C8B-B14F-4D97-AF65-F5344CB8AC3E}">
        <p14:creationId xmlns:p14="http://schemas.microsoft.com/office/powerpoint/2010/main" val="1099759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pt-BR"/>
          </a:p>
        </p:txBody>
      </p:sp>
      <p:sp>
        <p:nvSpPr>
          <p:cNvPr id="3" name="Content Placeholder 2"/>
          <p:cNvSpPr>
            <a:spLocks noGrp="1"/>
          </p:cNvSpPr>
          <p:nvPr>
            <p:ph idx="1"/>
          </p:nvPr>
        </p:nvSpPr>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pt-BR"/>
          </a:p>
        </p:txBody>
      </p:sp>
      <p:sp>
        <p:nvSpPr>
          <p:cNvPr id="4" name="Date Placeholder 3"/>
          <p:cNvSpPr>
            <a:spLocks noGrp="1"/>
          </p:cNvSpPr>
          <p:nvPr>
            <p:ph type="dt" sz="half" idx="10"/>
          </p:nvPr>
        </p:nvSpPr>
        <p:spPr/>
        <p:txBody>
          <a:bodyPr/>
          <a:lstStyle/>
          <a:p>
            <a:fld id="{DC52FB3B-5E0C-E14B-8DF4-E853F71C0149}" type="datetimeFigureOut">
              <a:rPr lang="pt-BR" smtClean="0"/>
              <a:pPr/>
              <a:t>11/09/2019</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a:xfrm>
            <a:off x="6306653" y="9296400"/>
            <a:ext cx="384722" cy="348813"/>
          </a:xfrm>
        </p:spPr>
        <p:txBody>
          <a:bodyPr/>
          <a:lstStyle/>
          <a:p>
            <a:fld id="{0AFA8823-18AE-184E-A7CF-0B71737189C9}" type="slidenum">
              <a:rPr lang="pt-BR" smtClean="0"/>
              <a:pPr/>
              <a:t>‹nº›</a:t>
            </a:fld>
            <a:endParaRPr lang="pt-BR"/>
          </a:p>
        </p:txBody>
      </p:sp>
    </p:spTree>
    <p:extLst>
      <p:ext uri="{BB962C8B-B14F-4D97-AF65-F5344CB8AC3E}">
        <p14:creationId xmlns:p14="http://schemas.microsoft.com/office/powerpoint/2010/main" val="3494483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39"/>
            <a:ext cx="11054080" cy="2090702"/>
          </a:xfrm>
        </p:spPr>
        <p:txBody>
          <a:bodyPr/>
          <a:lstStyle/>
          <a:p>
            <a:r>
              <a:rPr lang="x-none"/>
              <a:t>Click to edit Master title style</a:t>
            </a:r>
            <a:endParaRPr lang="pt-BR"/>
          </a:p>
        </p:txBody>
      </p:sp>
      <p:sp>
        <p:nvSpPr>
          <p:cNvPr id="3" name="Subtitle 2"/>
          <p:cNvSpPr>
            <a:spLocks noGrp="1"/>
          </p:cNvSpPr>
          <p:nvPr>
            <p:ph type="subTitle" idx="1"/>
          </p:nvPr>
        </p:nvSpPr>
        <p:spPr>
          <a:xfrm>
            <a:off x="1950720" y="5527040"/>
            <a:ext cx="9103360" cy="2492587"/>
          </a:xfrm>
        </p:spPr>
        <p:txBody>
          <a:bodyPr/>
          <a:lstStyle>
            <a:lvl1pPr marL="0" indent="0" algn="ctr">
              <a:buNone/>
              <a:defRPr>
                <a:solidFill>
                  <a:schemeClr val="tx1">
                    <a:tint val="75000"/>
                  </a:schemeClr>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x-none"/>
              <a:t>Click to edit Master subtitle style</a:t>
            </a:r>
            <a:endParaRPr lang="pt-BR"/>
          </a:p>
        </p:txBody>
      </p:sp>
      <p:sp>
        <p:nvSpPr>
          <p:cNvPr id="4" name="Date Placeholder 3"/>
          <p:cNvSpPr>
            <a:spLocks noGrp="1"/>
          </p:cNvSpPr>
          <p:nvPr>
            <p:ph type="dt" sz="half" idx="10"/>
          </p:nvPr>
        </p:nvSpPr>
        <p:spPr/>
        <p:txBody>
          <a:bodyPr/>
          <a:lstStyle/>
          <a:p>
            <a:fld id="{DC52FB3B-5E0C-E14B-8DF4-E853F71C0149}" type="datetimeFigureOut">
              <a:rPr lang="pt-BR" smtClean="0"/>
              <a:pPr/>
              <a:t>11/09/2019</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a:xfrm>
            <a:off x="6306653" y="9296400"/>
            <a:ext cx="384722" cy="348813"/>
          </a:xfrm>
        </p:spPr>
        <p:txBody>
          <a:bodyPr/>
          <a:lstStyle/>
          <a:p>
            <a:fld id="{0AFA8823-18AE-184E-A7CF-0B71737189C9}" type="slidenum">
              <a:rPr lang="pt-BR" smtClean="0"/>
              <a:pPr/>
              <a:t>‹nº›</a:t>
            </a:fld>
            <a:endParaRPr lang="pt-BR"/>
          </a:p>
        </p:txBody>
      </p:sp>
    </p:spTree>
    <p:extLst>
      <p:ext uri="{BB962C8B-B14F-4D97-AF65-F5344CB8AC3E}">
        <p14:creationId xmlns:p14="http://schemas.microsoft.com/office/powerpoint/2010/main" val="19004022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270000" y="1638300"/>
            <a:ext cx="10464800" cy="3302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p>
            <a:r>
              <a:t>Title Text</a:t>
            </a:r>
          </a:p>
        </p:txBody>
      </p:sp>
      <p:sp>
        <p:nvSpPr>
          <p:cNvPr id="3" name="Body Level One…"/>
          <p:cNvSpPr txBox="1">
            <a:spLocks noGrp="1"/>
          </p:cNvSpPr>
          <p:nvPr>
            <p:ph type="body" idx="1"/>
          </p:nvPr>
        </p:nvSpPr>
        <p:spPr>
          <a:xfrm>
            <a:off x="1270000" y="5041900"/>
            <a:ext cx="10464800" cy="11303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b="0">
                <a:latin typeface="Helvetica Neue Thin"/>
                <a:ea typeface="Helvetica Neue Thin"/>
                <a:cs typeface="Helvetica Neue Thin"/>
                <a:sym typeface="Helvetica Neue Thin"/>
              </a:defRPr>
            </a:lvl1pPr>
          </a:lstStyle>
          <a:p>
            <a:fld id="{86CB4B4D-7CA3-9044-876B-883B54F8677D}" type="slidenum">
              <a:rPr/>
              <a:pPr/>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p:titleStyle>
    <p:bodyStyle>
      <a:lvl1pPr marL="0" marR="0" indent="0" algn="ctr" defTabSz="584200" rtl="0" latinLnBrk="0">
        <a:lnSpc>
          <a:spcPct val="100000"/>
        </a:lnSpc>
        <a:spcBef>
          <a:spcPts val="0"/>
        </a:spcBef>
        <a:spcAft>
          <a:spcPts val="0"/>
        </a:spcAft>
        <a:buClrTx/>
        <a:buSzTx/>
        <a:buFontTx/>
        <a:buNone/>
        <a:tabLst/>
        <a:defRPr sz="3700" b="0" i="0" u="none" strike="noStrike" cap="none" spc="0" baseline="0">
          <a:ln>
            <a:noFill/>
          </a:ln>
          <a:solidFill>
            <a:srgbClr val="000000"/>
          </a:solidFill>
          <a:uFillTx/>
          <a:latin typeface="Helvetica Neue"/>
          <a:ea typeface="Helvetica Neue"/>
          <a:cs typeface="Helvetica Neue"/>
          <a:sym typeface="Helvetica Neue"/>
        </a:defRPr>
      </a:lvl1pPr>
      <a:lvl2pPr marL="0" marR="0" indent="0" algn="ctr" defTabSz="584200" rtl="0" latinLnBrk="0">
        <a:lnSpc>
          <a:spcPct val="100000"/>
        </a:lnSpc>
        <a:spcBef>
          <a:spcPts val="0"/>
        </a:spcBef>
        <a:spcAft>
          <a:spcPts val="0"/>
        </a:spcAft>
        <a:buClrTx/>
        <a:buSzTx/>
        <a:buFontTx/>
        <a:buNone/>
        <a:tabLst/>
        <a:defRPr sz="3700" b="0" i="0" u="none" strike="noStrike" cap="none" spc="0" baseline="0">
          <a:ln>
            <a:noFill/>
          </a:ln>
          <a:solidFill>
            <a:srgbClr val="000000"/>
          </a:solidFill>
          <a:uFillTx/>
          <a:latin typeface="Helvetica Neue"/>
          <a:ea typeface="Helvetica Neue"/>
          <a:cs typeface="Helvetica Neue"/>
          <a:sym typeface="Helvetica Neue"/>
        </a:defRPr>
      </a:lvl2pPr>
      <a:lvl3pPr marL="0" marR="0" indent="0" algn="ctr" defTabSz="584200" rtl="0" latinLnBrk="0">
        <a:lnSpc>
          <a:spcPct val="100000"/>
        </a:lnSpc>
        <a:spcBef>
          <a:spcPts val="0"/>
        </a:spcBef>
        <a:spcAft>
          <a:spcPts val="0"/>
        </a:spcAft>
        <a:buClrTx/>
        <a:buSzTx/>
        <a:buFontTx/>
        <a:buNone/>
        <a:tabLst/>
        <a:defRPr sz="3700" b="0" i="0" u="none" strike="noStrike" cap="none" spc="0" baseline="0">
          <a:ln>
            <a:noFill/>
          </a:ln>
          <a:solidFill>
            <a:srgbClr val="000000"/>
          </a:solidFill>
          <a:uFillTx/>
          <a:latin typeface="Helvetica Neue"/>
          <a:ea typeface="Helvetica Neue"/>
          <a:cs typeface="Helvetica Neue"/>
          <a:sym typeface="Helvetica Neue"/>
        </a:defRPr>
      </a:lvl3pPr>
      <a:lvl4pPr marL="0" marR="0" indent="0" algn="ctr" defTabSz="584200" rtl="0" latinLnBrk="0">
        <a:lnSpc>
          <a:spcPct val="100000"/>
        </a:lnSpc>
        <a:spcBef>
          <a:spcPts val="0"/>
        </a:spcBef>
        <a:spcAft>
          <a:spcPts val="0"/>
        </a:spcAft>
        <a:buClrTx/>
        <a:buSzTx/>
        <a:buFontTx/>
        <a:buNone/>
        <a:tabLst/>
        <a:defRPr sz="3700" b="0" i="0" u="none" strike="noStrike" cap="none" spc="0" baseline="0">
          <a:ln>
            <a:noFill/>
          </a:ln>
          <a:solidFill>
            <a:srgbClr val="000000"/>
          </a:solidFill>
          <a:uFillTx/>
          <a:latin typeface="Helvetica Neue"/>
          <a:ea typeface="Helvetica Neue"/>
          <a:cs typeface="Helvetica Neue"/>
          <a:sym typeface="Helvetica Neue"/>
        </a:defRPr>
      </a:lvl4pPr>
      <a:lvl5pPr marL="0" marR="0" indent="0" algn="ctr" defTabSz="584200" rtl="0" latinLnBrk="0">
        <a:lnSpc>
          <a:spcPct val="100000"/>
        </a:lnSpc>
        <a:spcBef>
          <a:spcPts val="0"/>
        </a:spcBef>
        <a:spcAft>
          <a:spcPts val="0"/>
        </a:spcAft>
        <a:buClrTx/>
        <a:buSzTx/>
        <a:buFontTx/>
        <a:buNone/>
        <a:tabLst/>
        <a:defRPr sz="3700" b="0" i="0" u="none" strike="noStrike" cap="none" spc="0" baseline="0">
          <a:ln>
            <a:noFill/>
          </a:ln>
          <a:solidFill>
            <a:srgbClr val="000000"/>
          </a:solidFill>
          <a:uFillTx/>
          <a:latin typeface="Helvetica Neue"/>
          <a:ea typeface="Helvetica Neue"/>
          <a:cs typeface="Helvetica Neue"/>
          <a:sym typeface="Helvetica Neue"/>
        </a:defRPr>
      </a:lvl5pPr>
      <a:lvl6pPr marL="0" marR="0" indent="355600" algn="ctr" defTabSz="584200" rtl="0" latinLnBrk="0">
        <a:lnSpc>
          <a:spcPct val="100000"/>
        </a:lnSpc>
        <a:spcBef>
          <a:spcPts val="0"/>
        </a:spcBef>
        <a:spcAft>
          <a:spcPts val="0"/>
        </a:spcAft>
        <a:buClrTx/>
        <a:buSzTx/>
        <a:buFontTx/>
        <a:buNone/>
        <a:tabLst/>
        <a:defRPr sz="3700" b="0" i="0" u="none" strike="noStrike" cap="none" spc="0" baseline="0">
          <a:ln>
            <a:noFill/>
          </a:ln>
          <a:solidFill>
            <a:srgbClr val="000000"/>
          </a:solidFill>
          <a:uFillTx/>
          <a:latin typeface="Helvetica Neue"/>
          <a:ea typeface="Helvetica Neue"/>
          <a:cs typeface="Helvetica Neue"/>
          <a:sym typeface="Helvetica Neue"/>
        </a:defRPr>
      </a:lvl6pPr>
      <a:lvl7pPr marL="0" marR="0" indent="711200" algn="ctr" defTabSz="584200" rtl="0" latinLnBrk="0">
        <a:lnSpc>
          <a:spcPct val="100000"/>
        </a:lnSpc>
        <a:spcBef>
          <a:spcPts val="0"/>
        </a:spcBef>
        <a:spcAft>
          <a:spcPts val="0"/>
        </a:spcAft>
        <a:buClrTx/>
        <a:buSzTx/>
        <a:buFontTx/>
        <a:buNone/>
        <a:tabLst/>
        <a:defRPr sz="3700" b="0" i="0" u="none" strike="noStrike" cap="none" spc="0" baseline="0">
          <a:ln>
            <a:noFill/>
          </a:ln>
          <a:solidFill>
            <a:srgbClr val="000000"/>
          </a:solidFill>
          <a:uFillTx/>
          <a:latin typeface="Helvetica Neue"/>
          <a:ea typeface="Helvetica Neue"/>
          <a:cs typeface="Helvetica Neue"/>
          <a:sym typeface="Helvetica Neue"/>
        </a:defRPr>
      </a:lvl7pPr>
      <a:lvl8pPr marL="0" marR="0" indent="1066800" algn="ctr" defTabSz="584200" rtl="0" latinLnBrk="0">
        <a:lnSpc>
          <a:spcPct val="100000"/>
        </a:lnSpc>
        <a:spcBef>
          <a:spcPts val="0"/>
        </a:spcBef>
        <a:spcAft>
          <a:spcPts val="0"/>
        </a:spcAft>
        <a:buClrTx/>
        <a:buSzTx/>
        <a:buFontTx/>
        <a:buNone/>
        <a:tabLst/>
        <a:defRPr sz="3700" b="0" i="0" u="none" strike="noStrike" cap="none" spc="0" baseline="0">
          <a:ln>
            <a:noFill/>
          </a:ln>
          <a:solidFill>
            <a:srgbClr val="000000"/>
          </a:solidFill>
          <a:uFillTx/>
          <a:latin typeface="Helvetica Neue"/>
          <a:ea typeface="Helvetica Neue"/>
          <a:cs typeface="Helvetica Neue"/>
          <a:sym typeface="Helvetica Neue"/>
        </a:defRPr>
      </a:lvl8pPr>
      <a:lvl9pPr marL="0" marR="0" indent="1422400" algn="ctr" defTabSz="584200" rtl="0" latinLnBrk="0">
        <a:lnSpc>
          <a:spcPct val="100000"/>
        </a:lnSpc>
        <a:spcBef>
          <a:spcPts val="0"/>
        </a:spcBef>
        <a:spcAft>
          <a:spcPts val="0"/>
        </a:spcAft>
        <a:buClrTx/>
        <a:buSzTx/>
        <a:buFontTx/>
        <a:buNone/>
        <a:tabLst/>
        <a:defRPr sz="37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Thin"/>
        </a:defRPr>
      </a:lvl1pPr>
      <a:lvl2pPr marL="0" marR="0" indent="228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Thin"/>
        </a:defRPr>
      </a:lvl2pPr>
      <a:lvl3pPr marL="0" marR="0" indent="457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Thin"/>
        </a:defRPr>
      </a:lvl3pPr>
      <a:lvl4pPr marL="0" marR="0" indent="685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Thin"/>
        </a:defRPr>
      </a:lvl4pPr>
      <a:lvl5pPr marL="0" marR="0" indent="9144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Thin"/>
        </a:defRPr>
      </a:lvl5pPr>
      <a:lvl6pPr marL="0" marR="0" indent="11430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Thin"/>
        </a:defRPr>
      </a:lvl6pPr>
      <a:lvl7pPr marL="0" marR="0" indent="1371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Thin"/>
        </a:defRPr>
      </a:lvl7pPr>
      <a:lvl8pPr marL="0" marR="0" indent="1600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Thin"/>
        </a:defRPr>
      </a:lvl8pPr>
      <a:lvl9pPr marL="0" marR="0" indent="1828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Thin"/>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18.png"/><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3.pd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em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43.jpeg"/><Relationship Id="rId4" Type="http://schemas.openxmlformats.org/officeDocument/2006/relationships/image" Target="../media/image42.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5.xml"/><Relationship Id="rId4" Type="http://schemas.openxmlformats.org/officeDocument/2006/relationships/image" Target="../media/image46.jpeg"/></Relationships>
</file>

<file path=ppt/slides/_rels/slide4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jpeg"/></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xml"/><Relationship Id="rId4" Type="http://schemas.openxmlformats.org/officeDocument/2006/relationships/image" Target="../media/image66.png"/></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01.png"/>
          <p:cNvPicPr>
            <a:picLocks noChangeAspect="1"/>
          </p:cNvPicPr>
          <p:nvPr/>
        </p:nvPicPr>
        <p:blipFill>
          <a:blip r:embed="rId2" cstate="print"/>
          <a:stretch>
            <a:fillRect/>
          </a:stretch>
        </p:blipFill>
        <p:spPr>
          <a:xfrm>
            <a:off x="0" y="2380"/>
            <a:ext cx="13004800" cy="9748840"/>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03.png"/>
          <p:cNvPicPr>
            <a:picLocks noChangeAspect="1"/>
          </p:cNvPicPr>
          <p:nvPr/>
        </p:nvPicPr>
        <p:blipFill>
          <a:blip r:embed="rId2" cstate="print"/>
          <a:stretch>
            <a:fillRect/>
          </a:stretch>
        </p:blipFill>
        <p:spPr>
          <a:xfrm>
            <a:off x="0" y="2380"/>
            <a:ext cx="13004800" cy="9748840"/>
          </a:xfrm>
          <a:prstGeom prst="rect">
            <a:avLst/>
          </a:prstGeom>
        </p:spPr>
      </p:pic>
      <p:pic>
        <p:nvPicPr>
          <p:cNvPr id="3" name="Picture 4">
            <a:extLst>
              <a:ext uri="{FF2B5EF4-FFF2-40B4-BE49-F238E27FC236}">
                <a16:creationId xmlns:a16="http://schemas.microsoft.com/office/drawing/2014/main" id="{5669F499-1D1E-3146-8916-06947400D686}"/>
              </a:ext>
            </a:extLst>
          </p:cNvPr>
          <p:cNvPicPr>
            <a:picLocks noChangeAspect="1"/>
          </p:cNvPicPr>
          <p:nvPr/>
        </p:nvPicPr>
        <p:blipFill>
          <a:blip r:embed="rId3"/>
          <a:stretch>
            <a:fillRect/>
          </a:stretch>
        </p:blipFill>
        <p:spPr>
          <a:xfrm>
            <a:off x="542441" y="2421611"/>
            <a:ext cx="3791360" cy="3456384"/>
          </a:xfrm>
          <a:prstGeom prst="rect">
            <a:avLst/>
          </a:prstGeom>
        </p:spPr>
      </p:pic>
      <p:sp>
        <p:nvSpPr>
          <p:cNvPr id="4" name="Rectangle 5">
            <a:extLst>
              <a:ext uri="{FF2B5EF4-FFF2-40B4-BE49-F238E27FC236}">
                <a16:creationId xmlns:a16="http://schemas.microsoft.com/office/drawing/2014/main" id="{A1FCBA91-4EC9-E34E-B77D-C0ABD8CF7AF0}"/>
              </a:ext>
            </a:extLst>
          </p:cNvPr>
          <p:cNvSpPr/>
          <p:nvPr/>
        </p:nvSpPr>
        <p:spPr>
          <a:xfrm>
            <a:off x="4591373" y="4221565"/>
            <a:ext cx="7652288" cy="1200329"/>
          </a:xfrm>
          <a:prstGeom prst="rect">
            <a:avLst/>
          </a:prstGeom>
        </p:spPr>
        <p:txBody>
          <a:bodyPr wrap="square">
            <a:spAutoFit/>
          </a:bodyPr>
          <a:lstStyle/>
          <a:p>
            <a:pPr algn="ctr"/>
            <a:r>
              <a:rPr lang="en-US" b="1" dirty="0"/>
              <a:t>Disasters are complex problems</a:t>
            </a:r>
          </a:p>
          <a:p>
            <a:pPr algn="ctr"/>
            <a:r>
              <a:rPr lang="en-US" b="1" dirty="0"/>
              <a:t>Requires integrated knowledge and understanding  Holistic view</a:t>
            </a:r>
            <a:endParaRPr lang="en-US" dirty="0"/>
          </a:p>
        </p:txBody>
      </p:sp>
      <p:sp>
        <p:nvSpPr>
          <p:cNvPr id="5" name="Rectangle 8">
            <a:extLst>
              <a:ext uri="{FF2B5EF4-FFF2-40B4-BE49-F238E27FC236}">
                <a16:creationId xmlns:a16="http://schemas.microsoft.com/office/drawing/2014/main" id="{09C0F208-C35A-6E48-A122-A6995CCD5A47}"/>
              </a:ext>
            </a:extLst>
          </p:cNvPr>
          <p:cNvSpPr/>
          <p:nvPr/>
        </p:nvSpPr>
        <p:spPr>
          <a:xfrm>
            <a:off x="831741" y="6358179"/>
            <a:ext cx="10327037" cy="1569660"/>
          </a:xfrm>
          <a:prstGeom prst="rect">
            <a:avLst/>
          </a:prstGeom>
          <a:solidFill>
            <a:schemeClr val="bg1"/>
          </a:solidFill>
        </p:spPr>
        <p:txBody>
          <a:bodyPr wrap="square">
            <a:spAutoFit/>
          </a:bodyPr>
          <a:lstStyle/>
          <a:p>
            <a:r>
              <a:rPr lang="en-US" dirty="0"/>
              <a:t>•Threats to local communities, national security</a:t>
            </a:r>
          </a:p>
          <a:p>
            <a:r>
              <a:rPr lang="en-US" dirty="0"/>
              <a:t>•Consequences amplified by unsustainable development</a:t>
            </a:r>
          </a:p>
          <a:p>
            <a:r>
              <a:rPr lang="en-US" dirty="0"/>
              <a:t>•Variability in exposure and vulnerability of communities and assets</a:t>
            </a:r>
          </a:p>
          <a:p>
            <a:endParaRPr lang="en-US" sz="2400" dirty="0"/>
          </a:p>
        </p:txBody>
      </p:sp>
      <p:sp>
        <p:nvSpPr>
          <p:cNvPr id="7" name="Rectangle 3">
            <a:extLst>
              <a:ext uri="{FF2B5EF4-FFF2-40B4-BE49-F238E27FC236}">
                <a16:creationId xmlns:a16="http://schemas.microsoft.com/office/drawing/2014/main" id="{F7A33544-FAB7-174C-8BCB-D3AC2FAFBBE6}"/>
              </a:ext>
            </a:extLst>
          </p:cNvPr>
          <p:cNvSpPr/>
          <p:nvPr/>
        </p:nvSpPr>
        <p:spPr>
          <a:xfrm>
            <a:off x="3318359" y="1933784"/>
            <a:ext cx="9328258" cy="954107"/>
          </a:xfrm>
          <a:prstGeom prst="rect">
            <a:avLst/>
          </a:prstGeom>
        </p:spPr>
        <p:txBody>
          <a:bodyPr wrap="square">
            <a:spAutoFit/>
          </a:bodyPr>
          <a:lstStyle/>
          <a:p>
            <a:pPr algn="ctr"/>
            <a:r>
              <a:rPr lang="en-US" sz="2800" b="1" dirty="0">
                <a:solidFill>
                  <a:srgbClr val="FF0000"/>
                </a:solidFill>
              </a:rPr>
              <a:t>DRR knowledge for policies related </a:t>
            </a:r>
          </a:p>
          <a:p>
            <a:pPr algn="ctr"/>
            <a:r>
              <a:rPr lang="en-US" sz="2800" b="1" dirty="0">
                <a:solidFill>
                  <a:srgbClr val="FF0000"/>
                </a:solidFill>
              </a:rPr>
              <a:t>to the Sendai Framework, </a:t>
            </a:r>
            <a:r>
              <a:rPr lang="en-US" sz="2800" b="1" dirty="0" err="1">
                <a:solidFill>
                  <a:srgbClr val="FF0000"/>
                </a:solidFill>
              </a:rPr>
              <a:t>SDGs</a:t>
            </a:r>
            <a:r>
              <a:rPr lang="en-US" sz="2800" b="1" dirty="0">
                <a:solidFill>
                  <a:srgbClr val="FF0000"/>
                </a:solidFill>
              </a:rPr>
              <a:t> and UNFCCC</a:t>
            </a:r>
            <a:r>
              <a:rPr lang="pt-BR" sz="2800" b="1" dirty="0">
                <a:solidFill>
                  <a:srgbClr val="FF0000"/>
                </a:solidFill>
              </a:rPr>
              <a:t> </a:t>
            </a:r>
            <a:endParaRPr lang="en-US" sz="2800" b="1" dirty="0">
              <a:solidFill>
                <a:srgbClr val="FF0000"/>
              </a:solidFill>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03.png"/>
          <p:cNvPicPr>
            <a:picLocks noChangeAspect="1"/>
          </p:cNvPicPr>
          <p:nvPr/>
        </p:nvPicPr>
        <p:blipFill>
          <a:blip r:embed="rId2" cstate="print"/>
          <a:stretch>
            <a:fillRect/>
          </a:stretch>
        </p:blipFill>
        <p:spPr>
          <a:xfrm>
            <a:off x="0" y="2380"/>
            <a:ext cx="13004800" cy="9748840"/>
          </a:xfrm>
          <a:prstGeom prst="rect">
            <a:avLst/>
          </a:prstGeom>
        </p:spPr>
      </p:pic>
      <p:graphicFrame>
        <p:nvGraphicFramePr>
          <p:cNvPr id="3" name="Diagram 4">
            <a:extLst>
              <a:ext uri="{FF2B5EF4-FFF2-40B4-BE49-F238E27FC236}">
                <a16:creationId xmlns:a16="http://schemas.microsoft.com/office/drawing/2014/main" id="{8C5CCE81-5183-C445-AD3C-70C304BFFB92}"/>
              </a:ext>
            </a:extLst>
          </p:cNvPr>
          <p:cNvGraphicFramePr/>
          <p:nvPr>
            <p:extLst>
              <p:ext uri="{D42A27DB-BD31-4B8C-83A1-F6EECF244321}">
                <p14:modId xmlns:p14="http://schemas.microsoft.com/office/powerpoint/2010/main" val="1728376155"/>
              </p:ext>
            </p:extLst>
          </p:nvPr>
        </p:nvGraphicFramePr>
        <p:xfrm>
          <a:off x="774915" y="2185261"/>
          <a:ext cx="11670224" cy="49749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B7000D5E-FE03-C14F-A508-C02F640FED33}"/>
              </a:ext>
            </a:extLst>
          </p:cNvPr>
          <p:cNvSpPr txBox="1">
            <a:spLocks/>
          </p:cNvSpPr>
          <p:nvPr/>
        </p:nvSpPr>
        <p:spPr>
          <a:xfrm>
            <a:off x="2913681" y="1880461"/>
            <a:ext cx="8229600" cy="609600"/>
          </a:xfrm>
          <a:prstGeom prst="rect">
            <a:avLst/>
          </a:prstGeom>
        </p:spPr>
        <p:txBody>
          <a:bodyPr>
            <a:normAutofit/>
          </a:bodyPr>
          <a:lst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a:lstStyle>
          <a:p>
            <a:pPr hangingPunct="1"/>
            <a:r>
              <a:rPr lang="pt-BR" sz="2400" b="1">
                <a:latin typeface="Engravers MT"/>
                <a:cs typeface="Engravers MT"/>
              </a:rPr>
              <a:t>TIMELINE</a:t>
            </a:r>
            <a:endParaRPr lang="pt-BR" sz="2400" b="1" dirty="0">
              <a:latin typeface="Engravers MT"/>
              <a:cs typeface="Engravers MT"/>
            </a:endParaRPr>
          </a:p>
        </p:txBody>
      </p:sp>
      <p:pic>
        <p:nvPicPr>
          <p:cNvPr id="5" name="Picture 7">
            <a:extLst>
              <a:ext uri="{FF2B5EF4-FFF2-40B4-BE49-F238E27FC236}">
                <a16:creationId xmlns:a16="http://schemas.microsoft.com/office/drawing/2014/main" id="{28594974-C248-0E44-AE6B-2B4870218FE1}"/>
              </a:ext>
            </a:extLst>
          </p:cNvPr>
          <p:cNvPicPr>
            <a:picLocks noChangeAspect="1"/>
          </p:cNvPicPr>
          <p:nvPr/>
        </p:nvPicPr>
        <p:blipFill>
          <a:blip r:embed="rId8"/>
          <a:stretch>
            <a:fillRect/>
          </a:stretch>
        </p:blipFill>
        <p:spPr>
          <a:xfrm>
            <a:off x="972519" y="6931617"/>
            <a:ext cx="2398230" cy="1066800"/>
          </a:xfrm>
          <a:prstGeom prst="rect">
            <a:avLst/>
          </a:prstGeom>
        </p:spPr>
      </p:pic>
    </p:spTree>
    <p:extLst>
      <p:ext uri="{BB962C8B-B14F-4D97-AF65-F5344CB8AC3E}">
        <p14:creationId xmlns:p14="http://schemas.microsoft.com/office/powerpoint/2010/main" val="282516041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Slide14.jpg"/>
          <p:cNvPicPr>
            <a:picLocks noChangeAspect="1"/>
          </p:cNvPicPr>
          <p:nvPr/>
        </p:nvPicPr>
        <p:blipFill>
          <a:blip r:embed="rId3"/>
          <a:srcRect/>
          <a:stretch>
            <a:fillRect/>
          </a:stretch>
        </p:blipFill>
        <p:spPr bwMode="auto">
          <a:xfrm>
            <a:off x="0" y="0"/>
            <a:ext cx="13004800" cy="9753600"/>
          </a:xfrm>
          <a:prstGeom prst="rect">
            <a:avLst/>
          </a:prstGeom>
          <a:noFill/>
          <a:ln w="9525">
            <a:noFill/>
            <a:miter lim="800000"/>
            <a:headEnd/>
            <a:tailEnd/>
          </a:ln>
        </p:spPr>
      </p:pic>
      <p:sp>
        <p:nvSpPr>
          <p:cNvPr id="3" name="Rectangle 28"/>
          <p:cNvSpPr/>
          <p:nvPr/>
        </p:nvSpPr>
        <p:spPr>
          <a:xfrm>
            <a:off x="843691" y="1"/>
            <a:ext cx="6517845" cy="1941301"/>
          </a:xfrm>
          <a:prstGeom prst="rect">
            <a:avLst/>
          </a:prstGeom>
          <a:solidFill>
            <a:srgbClr val="11519E"/>
          </a:solidFill>
          <a:ln>
            <a:noFill/>
          </a:ln>
          <a:effectLst/>
        </p:spPr>
        <p:style>
          <a:lnRef idx="1">
            <a:schemeClr val="accent1"/>
          </a:lnRef>
          <a:fillRef idx="3">
            <a:schemeClr val="accent1"/>
          </a:fillRef>
          <a:effectRef idx="2">
            <a:schemeClr val="accent1"/>
          </a:effectRef>
          <a:fontRef idx="minor">
            <a:schemeClr val="lt1"/>
          </a:fontRef>
        </p:style>
        <p:txBody>
          <a:bodyPr lIns="124076" tIns="62037" rIns="124076" bIns="62037" anchor="ctr">
            <a:prstTxWarp prst="textNoShape">
              <a:avLst/>
            </a:prstTxWarp>
          </a:bodyPr>
          <a:lstStyle/>
          <a:p>
            <a:pPr algn="ctr">
              <a:defRPr/>
            </a:pPr>
            <a:r>
              <a:rPr lang="en-US" sz="8249" dirty="0">
                <a:solidFill>
                  <a:srgbClr val="FFFFFF"/>
                </a:solidFill>
                <a:ea typeface="ＭＳ Ｐゴシック" pitchFamily="-104" charset="-128"/>
                <a:cs typeface="ＭＳ Ｐゴシック" pitchFamily="-104" charset="-128"/>
              </a:rPr>
              <a:t>decrease</a:t>
            </a:r>
          </a:p>
        </p:txBody>
      </p:sp>
      <p:sp>
        <p:nvSpPr>
          <p:cNvPr id="4" name="Rectangle 6"/>
          <p:cNvSpPr/>
          <p:nvPr/>
        </p:nvSpPr>
        <p:spPr>
          <a:xfrm>
            <a:off x="7378912" y="1"/>
            <a:ext cx="5625889" cy="1875770"/>
          </a:xfrm>
          <a:prstGeom prst="rect">
            <a:avLst/>
          </a:prstGeom>
          <a:solidFill>
            <a:srgbClr val="8C001E"/>
          </a:solidFill>
          <a:ln>
            <a:noFill/>
          </a:ln>
          <a:effectLst/>
        </p:spPr>
        <p:style>
          <a:lnRef idx="1">
            <a:schemeClr val="accent1"/>
          </a:lnRef>
          <a:fillRef idx="3">
            <a:schemeClr val="accent1"/>
          </a:fillRef>
          <a:effectRef idx="2">
            <a:schemeClr val="accent1"/>
          </a:effectRef>
          <a:fontRef idx="minor">
            <a:schemeClr val="lt1"/>
          </a:fontRef>
        </p:style>
        <p:txBody>
          <a:bodyPr lIns="124076" tIns="62037" rIns="124076" bIns="62037" anchor="ctr">
            <a:prstTxWarp prst="textNoShape">
              <a:avLst/>
            </a:prstTxWarp>
          </a:bodyPr>
          <a:lstStyle/>
          <a:p>
            <a:pPr algn="ctr">
              <a:defRPr/>
            </a:pPr>
            <a:r>
              <a:rPr lang="en-US" sz="8249" dirty="0">
                <a:solidFill>
                  <a:srgbClr val="FFFFFF"/>
                </a:solidFill>
                <a:ea typeface="ＭＳ Ｐゴシック" pitchFamily="-104" charset="-128"/>
                <a:cs typeface="ＭＳ Ｐゴシック" pitchFamily="-104" charset="-128"/>
              </a:rPr>
              <a:t>increase</a:t>
            </a:r>
            <a:endParaRPr lang="en-US" sz="1707" dirty="0">
              <a:solidFill>
                <a:srgbClr val="FFFFFF"/>
              </a:solidFill>
              <a:ea typeface="ＭＳ Ｐゴシック" pitchFamily="-104" charset="-128"/>
              <a:cs typeface="ＭＳ Ｐゴシック" pitchFamily="-104" charset="-128"/>
            </a:endParaRPr>
          </a:p>
        </p:txBody>
      </p:sp>
      <p:sp>
        <p:nvSpPr>
          <p:cNvPr id="5" name="Rectangle 10"/>
          <p:cNvSpPr/>
          <p:nvPr/>
        </p:nvSpPr>
        <p:spPr>
          <a:xfrm>
            <a:off x="826314" y="1888059"/>
            <a:ext cx="6535222" cy="1937205"/>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124076" tIns="62037" rIns="124076" bIns="62037" anchor="ctr">
            <a:prstTxWarp prst="textNoShape">
              <a:avLst/>
            </a:prstTxWarp>
          </a:bodyPr>
          <a:lstStyle/>
          <a:p>
            <a:pPr algn="ctr">
              <a:defRPr/>
            </a:pPr>
            <a:r>
              <a:rPr lang="en-US" dirty="0">
                <a:solidFill>
                  <a:schemeClr val="tx1"/>
                </a:solidFill>
              </a:rPr>
              <a:t>disaster mortality</a:t>
            </a:r>
            <a:r>
              <a:rPr lang="en-US" dirty="0">
                <a:solidFill>
                  <a:srgbClr val="000000"/>
                </a:solidFill>
                <a:ea typeface="ＭＳ Ｐゴシック" pitchFamily="-104" charset="-128"/>
                <a:cs typeface="ＭＳ Ｐゴシック" pitchFamily="-104" charset="-128"/>
              </a:rPr>
              <a:t>/</a:t>
            </a:r>
          </a:p>
          <a:p>
            <a:pPr algn="ctr">
              <a:defRPr/>
            </a:pPr>
            <a:r>
              <a:rPr lang="en-US" dirty="0">
                <a:solidFill>
                  <a:srgbClr val="000000"/>
                </a:solidFill>
                <a:ea typeface="ＭＳ Ｐゴシック" pitchFamily="-104" charset="-128"/>
                <a:cs typeface="ＭＳ Ｐゴシック" pitchFamily="-104" charset="-128"/>
              </a:rPr>
              <a:t>Global population</a:t>
            </a:r>
          </a:p>
          <a:p>
            <a:pPr algn="ctr">
              <a:defRPr/>
            </a:pPr>
            <a:endParaRPr lang="en-US" sz="2844" dirty="0">
              <a:solidFill>
                <a:srgbClr val="000000"/>
              </a:solidFill>
              <a:ea typeface="ＭＳ Ｐゴシック" pitchFamily="-104" charset="-128"/>
              <a:cs typeface="ＭＳ Ｐゴシック" pitchFamily="-104" charset="-128"/>
            </a:endParaRPr>
          </a:p>
          <a:p>
            <a:pPr algn="ctr">
              <a:defRPr/>
            </a:pPr>
            <a:r>
              <a:rPr lang="en-US" dirty="0">
                <a:solidFill>
                  <a:srgbClr val="000000"/>
                </a:solidFill>
                <a:ea typeface="ＭＳ Ｐゴシック" pitchFamily="-104" charset="-128"/>
                <a:cs typeface="ＭＳ Ｐゴシック" pitchFamily="-104" charset="-128"/>
              </a:rPr>
              <a:t>Average 2020-2030 &lt;&lt; Average 2005-2015</a:t>
            </a:r>
          </a:p>
          <a:p>
            <a:pPr algn="ctr">
              <a:defRPr/>
            </a:pPr>
            <a:endParaRPr lang="en-US" sz="1422" dirty="0">
              <a:solidFill>
                <a:srgbClr val="FFFFFF"/>
              </a:solidFill>
              <a:ea typeface="ＭＳ Ｐゴシック" pitchFamily="-104" charset="-128"/>
              <a:cs typeface="ＭＳ Ｐゴシック" pitchFamily="-104" charset="-128"/>
            </a:endParaRPr>
          </a:p>
        </p:txBody>
      </p:sp>
      <p:sp>
        <p:nvSpPr>
          <p:cNvPr id="6" name="Rectangle 25"/>
          <p:cNvSpPr/>
          <p:nvPr/>
        </p:nvSpPr>
        <p:spPr>
          <a:xfrm>
            <a:off x="7338368" y="1929015"/>
            <a:ext cx="5666432" cy="2721506"/>
          </a:xfrm>
          <a:prstGeom prst="rect">
            <a:avLst/>
          </a:prstGeom>
          <a:solidFill>
            <a:srgbClr val="830C6F"/>
          </a:solidFill>
          <a:ln>
            <a:noFill/>
          </a:ln>
          <a:effectLst/>
        </p:spPr>
        <p:style>
          <a:lnRef idx="1">
            <a:schemeClr val="accent1"/>
          </a:lnRef>
          <a:fillRef idx="3">
            <a:schemeClr val="accent1"/>
          </a:fillRef>
          <a:effectRef idx="2">
            <a:schemeClr val="accent1"/>
          </a:effectRef>
          <a:fontRef idx="minor">
            <a:schemeClr val="lt1"/>
          </a:fontRef>
        </p:style>
        <p:txBody>
          <a:bodyPr lIns="124076" tIns="62037" rIns="124076" bIns="62037" anchor="ctr">
            <a:prstTxWarp prst="textNoShape">
              <a:avLst/>
            </a:prstTxWarp>
          </a:bodyPr>
          <a:lstStyle/>
          <a:p>
            <a:pPr algn="ctr">
              <a:defRPr/>
            </a:pPr>
            <a:r>
              <a:rPr lang="en-US" dirty="0">
                <a:solidFill>
                  <a:schemeClr val="bg1"/>
                </a:solidFill>
              </a:rPr>
              <a:t>increase the number of countries with national and local DRR strategies</a:t>
            </a:r>
          </a:p>
          <a:p>
            <a:pPr algn="ctr">
              <a:defRPr/>
            </a:pPr>
            <a:endParaRPr lang="en-US" sz="2844" dirty="0">
              <a:solidFill>
                <a:schemeClr val="bg1"/>
              </a:solidFill>
              <a:ea typeface="Arial" pitchFamily="-104" charset="0"/>
              <a:cs typeface="Arial" pitchFamily="-104" charset="0"/>
            </a:endParaRPr>
          </a:p>
          <a:p>
            <a:pPr algn="ctr">
              <a:defRPr/>
            </a:pPr>
            <a:r>
              <a:rPr lang="en-US" dirty="0">
                <a:solidFill>
                  <a:srgbClr val="FFFFFF"/>
                </a:solidFill>
                <a:ea typeface="Arial" pitchFamily="-104" charset="0"/>
                <a:cs typeface="Arial" pitchFamily="-104" charset="0"/>
              </a:rPr>
              <a:t>2020 value &gt;&gt; 2015 value</a:t>
            </a:r>
          </a:p>
        </p:txBody>
      </p:sp>
      <p:sp>
        <p:nvSpPr>
          <p:cNvPr id="7" name="Rectangle 33"/>
          <p:cNvSpPr/>
          <p:nvPr/>
        </p:nvSpPr>
        <p:spPr>
          <a:xfrm>
            <a:off x="826316" y="3829360"/>
            <a:ext cx="6513984" cy="2010924"/>
          </a:xfrm>
          <a:prstGeom prst="rect">
            <a:avLst/>
          </a:prstGeom>
          <a:solidFill>
            <a:srgbClr val="269F9A"/>
          </a:solidFill>
          <a:ln>
            <a:noFill/>
          </a:ln>
          <a:effectLst/>
        </p:spPr>
        <p:style>
          <a:lnRef idx="1">
            <a:schemeClr val="accent1"/>
          </a:lnRef>
          <a:fillRef idx="3">
            <a:schemeClr val="accent1"/>
          </a:fillRef>
          <a:effectRef idx="2">
            <a:schemeClr val="accent1"/>
          </a:effectRef>
          <a:fontRef idx="minor">
            <a:schemeClr val="lt1"/>
          </a:fontRef>
        </p:style>
        <p:txBody>
          <a:bodyPr lIns="124076" tIns="62037" rIns="124076" bIns="62037" anchor="ctr">
            <a:prstTxWarp prst="textNoShape">
              <a:avLst/>
            </a:prstTxWarp>
          </a:bodyPr>
          <a:lstStyle/>
          <a:p>
            <a:pPr algn="ctr">
              <a:defRPr/>
            </a:pPr>
            <a:r>
              <a:rPr lang="en-US" dirty="0">
                <a:solidFill>
                  <a:srgbClr val="FFFFFF"/>
                </a:solidFill>
                <a:ea typeface="Arial" pitchFamily="-104" charset="0"/>
                <a:cs typeface="Arial" pitchFamily="-104" charset="0"/>
              </a:rPr>
              <a:t>Affected people/</a:t>
            </a:r>
          </a:p>
          <a:p>
            <a:pPr algn="ctr">
              <a:defRPr/>
            </a:pPr>
            <a:r>
              <a:rPr lang="en-US" dirty="0">
                <a:solidFill>
                  <a:srgbClr val="FFFFFF"/>
                </a:solidFill>
                <a:ea typeface="Arial" pitchFamily="-104" charset="0"/>
                <a:cs typeface="Arial" pitchFamily="-104" charset="0"/>
              </a:rPr>
              <a:t>Global population </a:t>
            </a:r>
          </a:p>
          <a:p>
            <a:pPr algn="ctr">
              <a:defRPr/>
            </a:pPr>
            <a:endParaRPr lang="en-US" sz="2844" dirty="0">
              <a:solidFill>
                <a:srgbClr val="FFFFFF"/>
              </a:solidFill>
              <a:ea typeface="Arial" pitchFamily="-104" charset="0"/>
              <a:cs typeface="Arial" pitchFamily="-104" charset="0"/>
            </a:endParaRPr>
          </a:p>
          <a:p>
            <a:pPr algn="ctr">
              <a:defRPr/>
            </a:pPr>
            <a:r>
              <a:rPr lang="en-US" dirty="0">
                <a:solidFill>
                  <a:srgbClr val="FFFFFF"/>
                </a:solidFill>
                <a:ea typeface="ＭＳ Ｐゴシック" pitchFamily="-104" charset="-128"/>
                <a:cs typeface="ＭＳ Ｐゴシック" pitchFamily="-104" charset="-128"/>
              </a:rPr>
              <a:t>Average 2020-2030 &lt;&lt; Average 2005-2015</a:t>
            </a:r>
          </a:p>
          <a:p>
            <a:pPr algn="ctr">
              <a:defRPr/>
            </a:pPr>
            <a:r>
              <a:rPr lang="en-US" sz="1280" dirty="0">
                <a:solidFill>
                  <a:srgbClr val="D7E4BD"/>
                </a:solidFill>
                <a:ea typeface="Arial" pitchFamily="-104" charset="0"/>
                <a:cs typeface="Arial" pitchFamily="-104" charset="0"/>
              </a:rPr>
              <a:t> </a:t>
            </a:r>
          </a:p>
        </p:txBody>
      </p:sp>
      <p:sp>
        <p:nvSpPr>
          <p:cNvPr id="8" name="Rectangle 26"/>
          <p:cNvSpPr/>
          <p:nvPr/>
        </p:nvSpPr>
        <p:spPr>
          <a:xfrm>
            <a:off x="7340300" y="4711955"/>
            <a:ext cx="5664502" cy="2316043"/>
          </a:xfrm>
          <a:prstGeom prst="rect">
            <a:avLst/>
          </a:prstGeom>
          <a:solidFill>
            <a:srgbClr val="11519E"/>
          </a:solidFill>
          <a:ln>
            <a:noFill/>
          </a:ln>
          <a:effectLst/>
        </p:spPr>
        <p:style>
          <a:lnRef idx="1">
            <a:schemeClr val="accent1"/>
          </a:lnRef>
          <a:fillRef idx="3">
            <a:schemeClr val="accent1"/>
          </a:fillRef>
          <a:effectRef idx="2">
            <a:schemeClr val="accent1"/>
          </a:effectRef>
          <a:fontRef idx="minor">
            <a:schemeClr val="lt1"/>
          </a:fontRef>
        </p:style>
        <p:txBody>
          <a:bodyPr lIns="124076" tIns="62037" rIns="124076" bIns="62037" anchor="ctr">
            <a:prstTxWarp prst="textNoShape">
              <a:avLst/>
            </a:prstTxWarp>
          </a:bodyPr>
          <a:lstStyle/>
          <a:p>
            <a:pPr algn="ctr">
              <a:lnSpc>
                <a:spcPct val="90000"/>
              </a:lnSpc>
              <a:defRPr/>
            </a:pPr>
            <a:r>
              <a:rPr lang="en-US" dirty="0">
                <a:solidFill>
                  <a:srgbClr val="FFFFFF"/>
                </a:solidFill>
              </a:rPr>
              <a:t>enhance international cooperation to developing countries </a:t>
            </a:r>
          </a:p>
          <a:p>
            <a:pPr algn="ctr">
              <a:lnSpc>
                <a:spcPct val="90000"/>
              </a:lnSpc>
              <a:defRPr/>
            </a:pPr>
            <a:endParaRPr lang="en-US" sz="2844" dirty="0">
              <a:solidFill>
                <a:srgbClr val="FFFFFF"/>
              </a:solidFill>
              <a:ea typeface="ＭＳ Ｐゴシック" pitchFamily="-104" charset="-128"/>
              <a:cs typeface="ＭＳ Ｐゴシック" pitchFamily="-104" charset="-128"/>
            </a:endParaRPr>
          </a:p>
          <a:p>
            <a:pPr algn="ctr">
              <a:lnSpc>
                <a:spcPct val="90000"/>
              </a:lnSpc>
              <a:defRPr/>
            </a:pPr>
            <a:r>
              <a:rPr lang="en-US" dirty="0">
                <a:solidFill>
                  <a:srgbClr val="FFFFFF"/>
                </a:solidFill>
                <a:ea typeface="ＭＳ Ｐゴシック" pitchFamily="-104" charset="-128"/>
                <a:cs typeface="ＭＳ Ｐゴシック" pitchFamily="-104" charset="-128"/>
              </a:rPr>
              <a:t>2030 value &gt;&gt; 2015 value</a:t>
            </a:r>
          </a:p>
          <a:p>
            <a:pPr algn="ctr">
              <a:defRPr/>
            </a:pPr>
            <a:endParaRPr lang="en-US" sz="996" dirty="0">
              <a:solidFill>
                <a:srgbClr val="D7E4BD"/>
              </a:solidFill>
              <a:ea typeface="ＭＳ Ｐゴシック" pitchFamily="-104" charset="-128"/>
              <a:cs typeface="ＭＳ Ｐゴシック" pitchFamily="-104" charset="-128"/>
            </a:endParaRPr>
          </a:p>
        </p:txBody>
      </p:sp>
      <p:sp>
        <p:nvSpPr>
          <p:cNvPr id="9" name="Rectangle 34"/>
          <p:cNvSpPr/>
          <p:nvPr/>
        </p:nvSpPr>
        <p:spPr>
          <a:xfrm>
            <a:off x="808937" y="5858421"/>
            <a:ext cx="6513984" cy="1937205"/>
          </a:xfrm>
          <a:prstGeom prst="rect">
            <a:avLst/>
          </a:prstGeom>
          <a:solidFill>
            <a:srgbClr val="830C6F"/>
          </a:solidFill>
          <a:ln>
            <a:noFill/>
          </a:ln>
          <a:effectLst/>
        </p:spPr>
        <p:style>
          <a:lnRef idx="1">
            <a:schemeClr val="accent1"/>
          </a:lnRef>
          <a:fillRef idx="3">
            <a:schemeClr val="accent1"/>
          </a:fillRef>
          <a:effectRef idx="2">
            <a:schemeClr val="accent1"/>
          </a:effectRef>
          <a:fontRef idx="minor">
            <a:schemeClr val="lt1"/>
          </a:fontRef>
        </p:style>
        <p:txBody>
          <a:bodyPr lIns="124076" tIns="62037" rIns="124076" bIns="62037" anchor="ctr">
            <a:prstTxWarp prst="textNoShape">
              <a:avLst/>
            </a:prstTxWarp>
          </a:bodyPr>
          <a:lstStyle/>
          <a:p>
            <a:pPr algn="ctr">
              <a:defRPr/>
            </a:pPr>
            <a:r>
              <a:rPr lang="en-US" dirty="0">
                <a:solidFill>
                  <a:srgbClr val="FFFFFF"/>
                </a:solidFill>
                <a:ea typeface="Arial" pitchFamily="-104" charset="0"/>
                <a:cs typeface="Arial" pitchFamily="-104" charset="0"/>
              </a:rPr>
              <a:t>Disaster economic loss/</a:t>
            </a:r>
          </a:p>
          <a:p>
            <a:pPr algn="ctr">
              <a:defRPr/>
            </a:pPr>
            <a:r>
              <a:rPr lang="en-US" dirty="0">
                <a:solidFill>
                  <a:srgbClr val="FFFFFF"/>
                </a:solidFill>
                <a:ea typeface="Arial" pitchFamily="-104" charset="0"/>
                <a:cs typeface="Arial" pitchFamily="-104" charset="0"/>
              </a:rPr>
              <a:t>Global gross domestic product</a:t>
            </a:r>
          </a:p>
          <a:p>
            <a:pPr algn="ctr">
              <a:defRPr/>
            </a:pPr>
            <a:endParaRPr lang="en-US" sz="2844" dirty="0">
              <a:solidFill>
                <a:srgbClr val="FFFFFF"/>
              </a:solidFill>
              <a:ea typeface="Arial" pitchFamily="-104" charset="0"/>
              <a:cs typeface="Arial" pitchFamily="-104" charset="0"/>
            </a:endParaRPr>
          </a:p>
          <a:p>
            <a:pPr algn="ctr">
              <a:defRPr/>
            </a:pPr>
            <a:r>
              <a:rPr lang="en-US" dirty="0">
                <a:solidFill>
                  <a:srgbClr val="FFFFFF"/>
                </a:solidFill>
                <a:ea typeface="Arial" pitchFamily="-104" charset="0"/>
                <a:cs typeface="Arial" pitchFamily="-104" charset="0"/>
              </a:rPr>
              <a:t>2030 proportion &lt;&lt;  2015 proportion</a:t>
            </a:r>
          </a:p>
        </p:txBody>
      </p:sp>
      <p:sp>
        <p:nvSpPr>
          <p:cNvPr id="10" name="Rectangle 19"/>
          <p:cNvSpPr/>
          <p:nvPr/>
        </p:nvSpPr>
        <p:spPr>
          <a:xfrm>
            <a:off x="809905" y="7873441"/>
            <a:ext cx="6479232" cy="1718093"/>
          </a:xfrm>
          <a:prstGeom prst="rect">
            <a:avLst/>
          </a:prstGeom>
          <a:solidFill>
            <a:srgbClr val="8C001E"/>
          </a:solidFill>
          <a:ln>
            <a:noFill/>
          </a:ln>
          <a:effectLst/>
        </p:spPr>
        <p:style>
          <a:lnRef idx="1">
            <a:schemeClr val="accent1"/>
          </a:lnRef>
          <a:fillRef idx="3">
            <a:schemeClr val="accent1"/>
          </a:fillRef>
          <a:effectRef idx="2">
            <a:schemeClr val="accent1"/>
          </a:effectRef>
          <a:fontRef idx="minor">
            <a:schemeClr val="lt1"/>
          </a:fontRef>
        </p:style>
        <p:txBody>
          <a:bodyPr lIns="124076" tIns="62037" rIns="124076" bIns="62037" anchor="ctr">
            <a:prstTxWarp prst="textNoShape">
              <a:avLst/>
            </a:prstTxWarp>
          </a:bodyPr>
          <a:lstStyle/>
          <a:p>
            <a:pPr algn="ctr">
              <a:defRPr/>
            </a:pPr>
            <a:r>
              <a:rPr lang="en-US" dirty="0">
                <a:solidFill>
                  <a:srgbClr val="FFFFFF"/>
                </a:solidFill>
              </a:rPr>
              <a:t>reduce disaster damage to critical infrastructure and disruption of basic services</a:t>
            </a:r>
            <a:endParaRPr lang="en-US" sz="3413" dirty="0">
              <a:solidFill>
                <a:srgbClr val="FFFFFF"/>
              </a:solidFill>
            </a:endParaRPr>
          </a:p>
          <a:p>
            <a:pPr algn="ctr">
              <a:defRPr/>
            </a:pPr>
            <a:r>
              <a:rPr lang="en-US" dirty="0">
                <a:solidFill>
                  <a:srgbClr val="FFFFFF"/>
                </a:solidFill>
              </a:rPr>
              <a:t> </a:t>
            </a:r>
            <a:r>
              <a:rPr lang="en-US" dirty="0">
                <a:solidFill>
                  <a:srgbClr val="FFFFFF"/>
                </a:solidFill>
                <a:ea typeface="Arial" pitchFamily="-104" charset="0"/>
                <a:cs typeface="Arial" pitchFamily="-104" charset="0"/>
              </a:rPr>
              <a:t> 2030 value  &lt;&lt; 2015 value</a:t>
            </a:r>
          </a:p>
        </p:txBody>
      </p:sp>
      <p:sp>
        <p:nvSpPr>
          <p:cNvPr id="11" name="Rectangle 22"/>
          <p:cNvSpPr/>
          <p:nvPr/>
        </p:nvSpPr>
        <p:spPr>
          <a:xfrm>
            <a:off x="7322923" y="6935848"/>
            <a:ext cx="5681877" cy="2817752"/>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124076" tIns="62037" rIns="124076" bIns="62037" anchor="ctr">
            <a:prstTxWarp prst="textNoShape">
              <a:avLst/>
            </a:prstTxWarp>
          </a:bodyPr>
          <a:lstStyle/>
          <a:p>
            <a:pPr algn="ctr">
              <a:defRPr/>
            </a:pPr>
            <a:r>
              <a:rPr lang="en-US" dirty="0">
                <a:solidFill>
                  <a:schemeClr val="tx1"/>
                </a:solidFill>
              </a:rPr>
              <a:t>increase the availability of and access to multi-hazard early warning systems and disaster risk information and assessments to people </a:t>
            </a:r>
          </a:p>
          <a:p>
            <a:pPr algn="ctr">
              <a:defRPr/>
            </a:pPr>
            <a:endParaRPr lang="en-US" sz="3413" dirty="0">
              <a:solidFill>
                <a:schemeClr val="tx1"/>
              </a:solidFill>
              <a:ea typeface="Arial" pitchFamily="-104" charset="0"/>
              <a:cs typeface="Arial" pitchFamily="-104" charset="0"/>
            </a:endParaRPr>
          </a:p>
          <a:p>
            <a:pPr algn="ctr">
              <a:defRPr/>
            </a:pPr>
            <a:r>
              <a:rPr lang="en-US" dirty="0">
                <a:solidFill>
                  <a:schemeClr val="tx1"/>
                </a:solidFill>
                <a:ea typeface="Arial" pitchFamily="-104" charset="0"/>
                <a:cs typeface="Arial" pitchFamily="-104" charset="0"/>
              </a:rPr>
              <a:t>2030 value &gt;&gt; 2015 value</a:t>
            </a:r>
          </a:p>
        </p:txBody>
      </p:sp>
      <p:sp>
        <p:nvSpPr>
          <p:cNvPr id="12" name="Rectangle 5"/>
          <p:cNvSpPr/>
          <p:nvPr/>
        </p:nvSpPr>
        <p:spPr>
          <a:xfrm rot="16200000">
            <a:off x="-4454955" y="4454955"/>
            <a:ext cx="9753600" cy="843691"/>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124076" tIns="62037" rIns="124076" bIns="62037" anchor="ctr">
            <a:prstTxWarp prst="textNoShape">
              <a:avLst/>
            </a:prstTxWarp>
          </a:bodyPr>
          <a:lstStyle/>
          <a:p>
            <a:pPr algn="ctr">
              <a:defRPr/>
            </a:pPr>
            <a:r>
              <a:rPr lang="en-US" sz="4409" i="1" dirty="0">
                <a:solidFill>
                  <a:schemeClr val="tx1"/>
                </a:solidFill>
                <a:ea typeface="ＭＳ Ｐゴシック" pitchFamily="-104" charset="-128"/>
                <a:cs typeface="ＭＳ Ｐゴシック" pitchFamily="-104" charset="-128"/>
              </a:rPr>
              <a:t>7 GLOBAL TARGETS</a:t>
            </a:r>
            <a:endParaRPr lang="en-US" sz="3413" i="1" dirty="0">
              <a:solidFill>
                <a:schemeClr val="tx1"/>
              </a:solidFill>
              <a:ea typeface="ＭＳ Ｐゴシック" pitchFamily="-104" charset="-128"/>
              <a:cs typeface="ＭＳ Ｐゴシック" pitchFamily="-104" charset="-128"/>
            </a:endParaRPr>
          </a:p>
        </p:txBody>
      </p:sp>
    </p:spTree>
    <p:extLst>
      <p:ext uri="{BB962C8B-B14F-4D97-AF65-F5344CB8AC3E}">
        <p14:creationId xmlns:p14="http://schemas.microsoft.com/office/powerpoint/2010/main" val="3160719534"/>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03.png"/>
          <p:cNvPicPr>
            <a:picLocks noChangeAspect="1"/>
          </p:cNvPicPr>
          <p:nvPr/>
        </p:nvPicPr>
        <p:blipFill>
          <a:blip r:embed="rId2" cstate="print"/>
          <a:stretch>
            <a:fillRect/>
          </a:stretch>
        </p:blipFill>
        <p:spPr>
          <a:xfrm>
            <a:off x="0" y="2380"/>
            <a:ext cx="13004800" cy="9748840"/>
          </a:xfrm>
          <a:prstGeom prst="rect">
            <a:avLst/>
          </a:prstGeom>
        </p:spPr>
      </p:pic>
      <p:sp>
        <p:nvSpPr>
          <p:cNvPr id="3" name="Espace réservé du contenu 4">
            <a:extLst>
              <a:ext uri="{FF2B5EF4-FFF2-40B4-BE49-F238E27FC236}">
                <a16:creationId xmlns:a16="http://schemas.microsoft.com/office/drawing/2014/main" id="{D6964320-0FE8-864C-9A9F-CE8465BEB795}"/>
              </a:ext>
            </a:extLst>
          </p:cNvPr>
          <p:cNvSpPr txBox="1">
            <a:spLocks/>
          </p:cNvSpPr>
          <p:nvPr/>
        </p:nvSpPr>
        <p:spPr>
          <a:xfrm>
            <a:off x="367562" y="3018775"/>
            <a:ext cx="11928710" cy="5715368"/>
          </a:xfrm>
          <a:prstGeom prst="rect">
            <a:avLst/>
          </a:prstGeom>
        </p:spPr>
        <p:txBody>
          <a:bodyPr>
            <a:normAutofit/>
          </a:bodyPr>
          <a:lstStyle>
            <a:lvl1pPr marL="282575" indent="-282575" algn="l" defTabSz="914400" rtl="0" eaLnBrk="1" latinLnBrk="0" hangingPunct="1">
              <a:spcBef>
                <a:spcPts val="1800"/>
              </a:spcBef>
              <a:buClr>
                <a:schemeClr val="accent1"/>
              </a:buClr>
              <a:buSzPct val="75000"/>
              <a:buFont typeface="Wingdings" pitchFamily="2" charset="2"/>
              <a:buChar char="n"/>
              <a:defRPr sz="2000" kern="1200">
                <a:solidFill>
                  <a:schemeClr val="tx1">
                    <a:lumMod val="85000"/>
                    <a:lumOff val="15000"/>
                  </a:schemeClr>
                </a:solidFill>
                <a:latin typeface="+mn-lt"/>
                <a:ea typeface="+mn-ea"/>
                <a:cs typeface="+mn-cs"/>
              </a:defRPr>
            </a:lvl1pPr>
            <a:lvl2pPr marL="577850" indent="-295275" algn="l" defTabSz="914400" rtl="0" eaLnBrk="1" latinLnBrk="0" hangingPunct="1">
              <a:spcBef>
                <a:spcPts val="600"/>
              </a:spcBef>
              <a:buClr>
                <a:schemeClr val="accent1"/>
              </a:buClr>
              <a:buSzPct val="75000"/>
              <a:buFont typeface="Wingdings" pitchFamily="2" charset="2"/>
              <a:buChar char="n"/>
              <a:defRPr sz="1800" kern="1200">
                <a:solidFill>
                  <a:schemeClr val="tx1">
                    <a:lumMod val="85000"/>
                    <a:lumOff val="15000"/>
                  </a:schemeClr>
                </a:solidFill>
                <a:latin typeface="+mn-lt"/>
                <a:ea typeface="+mn-ea"/>
                <a:cs typeface="+mn-cs"/>
              </a:defRPr>
            </a:lvl2pPr>
            <a:lvl3pPr marL="860425" indent="-282575" algn="l" defTabSz="914400" rtl="0" eaLnBrk="1" latinLnBrk="0" hangingPunct="1">
              <a:spcBef>
                <a:spcPts val="600"/>
              </a:spcBef>
              <a:buClr>
                <a:schemeClr val="accent1"/>
              </a:buClr>
              <a:buSzPct val="75000"/>
              <a:buFont typeface="Wingdings" pitchFamily="2" charset="2"/>
              <a:buChar char="n"/>
              <a:defRPr sz="1800" kern="1200">
                <a:solidFill>
                  <a:schemeClr val="tx1">
                    <a:lumMod val="85000"/>
                    <a:lumOff val="15000"/>
                  </a:schemeClr>
                </a:solidFill>
                <a:latin typeface="+mn-lt"/>
                <a:ea typeface="+mn-ea"/>
                <a:cs typeface="+mn-cs"/>
              </a:defRPr>
            </a:lvl3pPr>
            <a:lvl4pPr marL="1143000" indent="-282575" algn="l" defTabSz="914400" rtl="0" eaLnBrk="1" latinLnBrk="0" hangingPunct="1">
              <a:spcBef>
                <a:spcPts val="600"/>
              </a:spcBef>
              <a:buClr>
                <a:schemeClr val="accent1"/>
              </a:buClr>
              <a:buSzPct val="75000"/>
              <a:buFont typeface="Wingdings" pitchFamily="2" charset="2"/>
              <a:buChar char="n"/>
              <a:defRPr sz="1800" kern="1200">
                <a:solidFill>
                  <a:schemeClr val="tx1">
                    <a:lumMod val="85000"/>
                    <a:lumOff val="15000"/>
                  </a:schemeClr>
                </a:solidFill>
                <a:latin typeface="+mn-lt"/>
                <a:ea typeface="+mn-ea"/>
                <a:cs typeface="+mn-cs"/>
              </a:defRPr>
            </a:lvl4pPr>
            <a:lvl5pPr marL="1425575" indent="-282575" algn="l" defTabSz="914400" rtl="0" eaLnBrk="1" latinLnBrk="0" hangingPunct="1">
              <a:spcBef>
                <a:spcPts val="600"/>
              </a:spcBef>
              <a:buClr>
                <a:schemeClr val="accent1"/>
              </a:buClr>
              <a:buSzPct val="75000"/>
              <a:buFont typeface="Wingdings" pitchFamily="2" charset="2"/>
              <a:buChar char="n"/>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90000"/>
              </a:lnSpc>
              <a:spcBef>
                <a:spcPts val="1496"/>
              </a:spcBef>
              <a:buNone/>
            </a:pPr>
            <a:r>
              <a:rPr lang="es-ES" sz="3413" dirty="0">
                <a:solidFill>
                  <a:srgbClr val="002060"/>
                </a:solidFill>
                <a:latin typeface="Arial" pitchFamily="-104" charset="0"/>
                <a:cs typeface="Arial" pitchFamily="-104" charset="0"/>
              </a:rPr>
              <a:t>Os indicadores para medir a </a:t>
            </a:r>
            <a:r>
              <a:rPr lang="es-ES" sz="3413" dirty="0" err="1">
                <a:solidFill>
                  <a:srgbClr val="002060"/>
                </a:solidFill>
                <a:latin typeface="Arial" pitchFamily="-104" charset="0"/>
                <a:cs typeface="Arial" pitchFamily="-104" charset="0"/>
              </a:rPr>
              <a:t>implementação</a:t>
            </a:r>
            <a:r>
              <a:rPr lang="es-ES" sz="3413" dirty="0">
                <a:solidFill>
                  <a:srgbClr val="002060"/>
                </a:solidFill>
                <a:latin typeface="Arial" pitchFamily="-104" charset="0"/>
                <a:cs typeface="Arial" pitchFamily="-104" charset="0"/>
              </a:rPr>
              <a:t> do Marco de Sendai </a:t>
            </a:r>
            <a:r>
              <a:rPr lang="es-ES" sz="3413" dirty="0" err="1">
                <a:solidFill>
                  <a:srgbClr val="002060"/>
                </a:solidFill>
                <a:latin typeface="Arial" pitchFamily="-104" charset="0"/>
                <a:cs typeface="Arial" pitchFamily="-104" charset="0"/>
              </a:rPr>
              <a:t>foram</a:t>
            </a:r>
            <a:r>
              <a:rPr lang="es-ES" sz="3413" dirty="0">
                <a:solidFill>
                  <a:srgbClr val="002060"/>
                </a:solidFill>
                <a:latin typeface="Arial" pitchFamily="-104" charset="0"/>
                <a:cs typeface="Arial" pitchFamily="-104" charset="0"/>
              </a:rPr>
              <a:t> </a:t>
            </a:r>
            <a:r>
              <a:rPr lang="es-ES" sz="3413" dirty="0" err="1">
                <a:solidFill>
                  <a:srgbClr val="002060"/>
                </a:solidFill>
                <a:latin typeface="Arial" pitchFamily="-104" charset="0"/>
                <a:cs typeface="Arial" pitchFamily="-104" charset="0"/>
              </a:rPr>
              <a:t>desenvolvidos</a:t>
            </a:r>
            <a:r>
              <a:rPr lang="es-ES" sz="3413" dirty="0">
                <a:solidFill>
                  <a:srgbClr val="002060"/>
                </a:solidFill>
                <a:latin typeface="Arial" pitchFamily="-104" charset="0"/>
                <a:cs typeface="Arial" pitchFamily="-104" charset="0"/>
              </a:rPr>
              <a:t> </a:t>
            </a:r>
            <a:r>
              <a:rPr lang="es-ES" sz="3413" dirty="0" err="1">
                <a:solidFill>
                  <a:srgbClr val="002060"/>
                </a:solidFill>
                <a:latin typeface="Arial" pitchFamily="-104" charset="0"/>
                <a:cs typeface="Arial" pitchFamily="-104" charset="0"/>
              </a:rPr>
              <a:t>através</a:t>
            </a:r>
            <a:r>
              <a:rPr lang="es-ES" sz="3413" dirty="0">
                <a:solidFill>
                  <a:srgbClr val="002060"/>
                </a:solidFill>
                <a:latin typeface="Arial" pitchFamily="-104" charset="0"/>
                <a:cs typeface="Arial" pitchFamily="-104" charset="0"/>
              </a:rPr>
              <a:t> de </a:t>
            </a:r>
            <a:r>
              <a:rPr lang="es-ES" sz="3413" dirty="0" err="1">
                <a:solidFill>
                  <a:srgbClr val="002060"/>
                </a:solidFill>
                <a:latin typeface="Arial" pitchFamily="-104" charset="0"/>
                <a:cs typeface="Arial" pitchFamily="-104" charset="0"/>
              </a:rPr>
              <a:t>dois</a:t>
            </a:r>
            <a:r>
              <a:rPr lang="es-ES" sz="3413" dirty="0">
                <a:solidFill>
                  <a:srgbClr val="002060"/>
                </a:solidFill>
                <a:latin typeface="Arial" pitchFamily="-104" charset="0"/>
                <a:cs typeface="Arial" pitchFamily="-104" charset="0"/>
              </a:rPr>
              <a:t> procesos distintos: </a:t>
            </a:r>
          </a:p>
          <a:p>
            <a:pPr marL="0" indent="0" algn="just">
              <a:lnSpc>
                <a:spcPct val="90000"/>
              </a:lnSpc>
              <a:spcBef>
                <a:spcPts val="1496"/>
              </a:spcBef>
            </a:pPr>
            <a:r>
              <a:rPr lang="es-ES" sz="3413" u="sng" dirty="0">
                <a:solidFill>
                  <a:schemeClr val="tx1"/>
                </a:solidFill>
                <a:latin typeface="Arial" pitchFamily="-104" charset="0"/>
                <a:cs typeface="Arial" pitchFamily="-104" charset="0"/>
              </a:rPr>
              <a:t>Indicadores </a:t>
            </a:r>
            <a:r>
              <a:rPr lang="es-ES" sz="3413" u="sng" dirty="0" err="1">
                <a:solidFill>
                  <a:schemeClr val="tx1"/>
                </a:solidFill>
                <a:latin typeface="Arial" pitchFamily="-104" charset="0"/>
                <a:cs typeface="Arial" pitchFamily="-104" charset="0"/>
              </a:rPr>
              <a:t>Globais</a:t>
            </a:r>
            <a:r>
              <a:rPr lang="es-ES" sz="3413" u="sng" dirty="0">
                <a:solidFill>
                  <a:schemeClr val="tx1"/>
                </a:solidFill>
                <a:latin typeface="Arial" pitchFamily="-104" charset="0"/>
                <a:cs typeface="Arial" pitchFamily="-104" charset="0"/>
              </a:rPr>
              <a:t> </a:t>
            </a:r>
            <a:r>
              <a:rPr lang="es-ES" sz="3413" dirty="0">
                <a:solidFill>
                  <a:schemeClr val="tx1"/>
                </a:solidFill>
                <a:latin typeface="Arial" pitchFamily="-104" charset="0"/>
                <a:cs typeface="Arial" pitchFamily="-104" charset="0"/>
              </a:rPr>
              <a:t>(nivel de resultado) provenientes do </a:t>
            </a:r>
            <a:r>
              <a:rPr lang="es-ES" sz="3413" dirty="0" err="1">
                <a:solidFill>
                  <a:schemeClr val="tx1"/>
                </a:solidFill>
                <a:latin typeface="Arial" pitchFamily="-104" charset="0"/>
                <a:cs typeface="Arial" pitchFamily="-104" charset="0"/>
              </a:rPr>
              <a:t>processo</a:t>
            </a:r>
            <a:r>
              <a:rPr lang="es-ES" sz="3413" dirty="0">
                <a:solidFill>
                  <a:schemeClr val="tx1"/>
                </a:solidFill>
                <a:latin typeface="Arial" pitchFamily="-104" charset="0"/>
                <a:cs typeface="Arial" pitchFamily="-104" charset="0"/>
              </a:rPr>
              <a:t> do Grupo de </a:t>
            </a:r>
            <a:r>
              <a:rPr lang="es-ES" sz="3413" dirty="0" err="1">
                <a:solidFill>
                  <a:schemeClr val="tx1"/>
                </a:solidFill>
                <a:latin typeface="Arial" pitchFamily="-104" charset="0"/>
                <a:cs typeface="Arial" pitchFamily="-104" charset="0"/>
              </a:rPr>
              <a:t>Trabalho</a:t>
            </a:r>
            <a:r>
              <a:rPr lang="es-ES" sz="3413" dirty="0">
                <a:solidFill>
                  <a:schemeClr val="tx1"/>
                </a:solidFill>
                <a:latin typeface="Arial" pitchFamily="-104" charset="0"/>
                <a:cs typeface="Arial" pitchFamily="-104" charset="0"/>
              </a:rPr>
              <a:t> </a:t>
            </a:r>
            <a:r>
              <a:rPr lang="es-ES" sz="3413" dirty="0" err="1">
                <a:solidFill>
                  <a:schemeClr val="tx1"/>
                </a:solidFill>
                <a:latin typeface="Arial" pitchFamily="-104" charset="0"/>
                <a:cs typeface="Arial" pitchFamily="-104" charset="0"/>
              </a:rPr>
              <a:t>Intergovernamental</a:t>
            </a:r>
            <a:r>
              <a:rPr lang="es-ES" sz="3413" dirty="0">
                <a:solidFill>
                  <a:schemeClr val="tx1"/>
                </a:solidFill>
                <a:latin typeface="Arial" pitchFamily="-104" charset="0"/>
                <a:cs typeface="Arial" pitchFamily="-104" charset="0"/>
              </a:rPr>
              <a:t> (OEIWG). </a:t>
            </a:r>
            <a:r>
              <a:rPr lang="es-ES" sz="3413" dirty="0" err="1">
                <a:solidFill>
                  <a:schemeClr val="tx1"/>
                </a:solidFill>
                <a:latin typeface="Arial" pitchFamily="-104" charset="0"/>
                <a:cs typeface="Arial" pitchFamily="-104" charset="0"/>
              </a:rPr>
              <a:t>Alguns</a:t>
            </a:r>
            <a:r>
              <a:rPr lang="es-ES" sz="3413" dirty="0">
                <a:solidFill>
                  <a:schemeClr val="tx1"/>
                </a:solidFill>
                <a:latin typeface="Arial" pitchFamily="-104" charset="0"/>
                <a:cs typeface="Arial" pitchFamily="-104" charset="0"/>
              </a:rPr>
              <a:t> dos indicadores </a:t>
            </a:r>
            <a:r>
              <a:rPr lang="es-ES" sz="3413" dirty="0" err="1">
                <a:solidFill>
                  <a:schemeClr val="tx1"/>
                </a:solidFill>
                <a:latin typeface="Arial" pitchFamily="-104" charset="0"/>
                <a:cs typeface="Arial" pitchFamily="-104" charset="0"/>
              </a:rPr>
              <a:t>desenvolvidos</a:t>
            </a:r>
            <a:r>
              <a:rPr lang="es-ES" sz="3413" dirty="0">
                <a:solidFill>
                  <a:schemeClr val="tx1"/>
                </a:solidFill>
                <a:latin typeface="Arial" pitchFamily="-104" charset="0"/>
                <a:cs typeface="Arial" pitchFamily="-104" charset="0"/>
              </a:rPr>
              <a:t> pelo OEIWG </a:t>
            </a:r>
            <a:r>
              <a:rPr lang="es-ES" sz="3413" dirty="0" err="1">
                <a:solidFill>
                  <a:schemeClr val="tx1"/>
                </a:solidFill>
                <a:latin typeface="Arial" pitchFamily="-104" charset="0"/>
                <a:cs typeface="Arial" pitchFamily="-104" charset="0"/>
              </a:rPr>
              <a:t>também</a:t>
            </a:r>
            <a:r>
              <a:rPr lang="es-ES" sz="3413" dirty="0">
                <a:solidFill>
                  <a:schemeClr val="tx1"/>
                </a:solidFill>
                <a:latin typeface="Arial" pitchFamily="-104" charset="0"/>
                <a:cs typeface="Arial" pitchFamily="-104" charset="0"/>
              </a:rPr>
              <a:t> </a:t>
            </a:r>
            <a:r>
              <a:rPr lang="es-ES" sz="3413" dirty="0" err="1">
                <a:solidFill>
                  <a:schemeClr val="tx1"/>
                </a:solidFill>
                <a:latin typeface="Arial" pitchFamily="-104" charset="0"/>
                <a:cs typeface="Arial" pitchFamily="-104" charset="0"/>
              </a:rPr>
              <a:t>monitoram</a:t>
            </a:r>
            <a:r>
              <a:rPr lang="es-ES" sz="3413" dirty="0">
                <a:solidFill>
                  <a:schemeClr val="tx1"/>
                </a:solidFill>
                <a:latin typeface="Arial" pitchFamily="-104" charset="0"/>
                <a:cs typeface="Arial" pitchFamily="-104" charset="0"/>
              </a:rPr>
              <a:t> as metas das ODS. </a:t>
            </a:r>
          </a:p>
          <a:p>
            <a:pPr marL="0" indent="0" algn="just">
              <a:lnSpc>
                <a:spcPct val="90000"/>
              </a:lnSpc>
              <a:spcBef>
                <a:spcPts val="1496"/>
              </a:spcBef>
            </a:pPr>
            <a:r>
              <a:rPr lang="es-ES" sz="3413" dirty="0" err="1">
                <a:solidFill>
                  <a:schemeClr val="tx1"/>
                </a:solidFill>
                <a:latin typeface="Arial" pitchFamily="-104" charset="0"/>
                <a:cs typeface="Arial" pitchFamily="-104" charset="0"/>
              </a:rPr>
              <a:t>Um</a:t>
            </a:r>
            <a:r>
              <a:rPr lang="es-ES" sz="3413" dirty="0">
                <a:solidFill>
                  <a:schemeClr val="tx1"/>
                </a:solidFill>
                <a:latin typeface="Arial" pitchFamily="-104" charset="0"/>
                <a:cs typeface="Arial" pitchFamily="-104" charset="0"/>
              </a:rPr>
              <a:t> conjunto </a:t>
            </a:r>
            <a:r>
              <a:rPr lang="es-ES" sz="3413" dirty="0" err="1">
                <a:solidFill>
                  <a:schemeClr val="tx1"/>
                </a:solidFill>
                <a:latin typeface="Arial" pitchFamily="-104" charset="0"/>
                <a:cs typeface="Arial" pitchFamily="-104" charset="0"/>
              </a:rPr>
              <a:t>mais</a:t>
            </a:r>
            <a:r>
              <a:rPr lang="es-ES" sz="3413" dirty="0">
                <a:solidFill>
                  <a:schemeClr val="tx1"/>
                </a:solidFill>
                <a:latin typeface="Arial" pitchFamily="-104" charset="0"/>
                <a:cs typeface="Arial" pitchFamily="-104" charset="0"/>
              </a:rPr>
              <a:t> </a:t>
            </a:r>
            <a:r>
              <a:rPr lang="es-ES" sz="3413" dirty="0" err="1">
                <a:solidFill>
                  <a:schemeClr val="tx1"/>
                </a:solidFill>
                <a:latin typeface="Arial" pitchFamily="-104" charset="0"/>
                <a:cs typeface="Arial" pitchFamily="-104" charset="0"/>
              </a:rPr>
              <a:t>detalhado</a:t>
            </a:r>
            <a:r>
              <a:rPr lang="es-ES" sz="3413" dirty="0">
                <a:solidFill>
                  <a:schemeClr val="tx1"/>
                </a:solidFill>
                <a:latin typeface="Arial" pitchFamily="-104" charset="0"/>
                <a:cs typeface="Arial" pitchFamily="-104" charset="0"/>
              </a:rPr>
              <a:t> de </a:t>
            </a:r>
            <a:r>
              <a:rPr lang="es-ES" sz="3413" u="sng" dirty="0">
                <a:solidFill>
                  <a:schemeClr val="tx1"/>
                </a:solidFill>
                <a:latin typeface="Arial" pitchFamily="-104" charset="0"/>
                <a:cs typeface="Arial" pitchFamily="-104" charset="0"/>
              </a:rPr>
              <a:t>indicadores </a:t>
            </a:r>
            <a:r>
              <a:rPr lang="es-ES" sz="3413" u="sng" dirty="0" err="1">
                <a:solidFill>
                  <a:schemeClr val="tx1"/>
                </a:solidFill>
                <a:latin typeface="Arial" pitchFamily="-104" charset="0"/>
                <a:cs typeface="Arial" pitchFamily="-104" charset="0"/>
              </a:rPr>
              <a:t>nacionais</a:t>
            </a:r>
            <a:r>
              <a:rPr lang="es-ES" sz="3413" u="sng" dirty="0">
                <a:solidFill>
                  <a:schemeClr val="tx1"/>
                </a:solidFill>
                <a:latin typeface="Arial" pitchFamily="-104" charset="0"/>
                <a:cs typeface="Arial" pitchFamily="-104" charset="0"/>
              </a:rPr>
              <a:t> </a:t>
            </a:r>
            <a:r>
              <a:rPr lang="es-ES" sz="3413" dirty="0">
                <a:solidFill>
                  <a:schemeClr val="tx1"/>
                </a:solidFill>
                <a:latin typeface="Arial" pitchFamily="-104" charset="0"/>
                <a:cs typeface="Arial" pitchFamily="-104" charset="0"/>
              </a:rPr>
              <a:t>específicos por país (insumos e productos) mede a </a:t>
            </a:r>
            <a:r>
              <a:rPr lang="es-ES" sz="3413" dirty="0" err="1">
                <a:solidFill>
                  <a:schemeClr val="tx1"/>
                </a:solidFill>
                <a:latin typeface="Arial" pitchFamily="-104" charset="0"/>
                <a:cs typeface="Arial" pitchFamily="-104" charset="0"/>
              </a:rPr>
              <a:t>implementação</a:t>
            </a:r>
            <a:r>
              <a:rPr lang="es-ES" sz="3413" dirty="0">
                <a:solidFill>
                  <a:schemeClr val="tx1"/>
                </a:solidFill>
                <a:latin typeface="Arial" pitchFamily="-104" charset="0"/>
                <a:cs typeface="Arial" pitchFamily="-104" charset="0"/>
              </a:rPr>
              <a:t> de estrategias e planos </a:t>
            </a:r>
            <a:r>
              <a:rPr lang="es-ES" sz="3413" dirty="0" err="1">
                <a:solidFill>
                  <a:schemeClr val="tx1"/>
                </a:solidFill>
                <a:latin typeface="Arial" pitchFamily="-104" charset="0"/>
                <a:cs typeface="Arial" pitchFamily="-104" charset="0"/>
              </a:rPr>
              <a:t>nacionaiss</a:t>
            </a:r>
            <a:r>
              <a:rPr lang="es-ES" sz="3413" dirty="0">
                <a:solidFill>
                  <a:schemeClr val="tx1"/>
                </a:solidFill>
                <a:latin typeface="Arial" pitchFamily="-104" charset="0"/>
                <a:cs typeface="Arial" pitchFamily="-104" charset="0"/>
              </a:rPr>
              <a:t> de RRD.</a:t>
            </a:r>
          </a:p>
        </p:txBody>
      </p:sp>
      <p:sp>
        <p:nvSpPr>
          <p:cNvPr id="4" name="Rectângulo 1">
            <a:extLst>
              <a:ext uri="{FF2B5EF4-FFF2-40B4-BE49-F238E27FC236}">
                <a16:creationId xmlns:a16="http://schemas.microsoft.com/office/drawing/2014/main" id="{D3ADBAD7-BD9F-6D4C-AFBE-5BB1D6170CB6}"/>
              </a:ext>
            </a:extLst>
          </p:cNvPr>
          <p:cNvSpPr/>
          <p:nvPr/>
        </p:nvSpPr>
        <p:spPr>
          <a:xfrm>
            <a:off x="2699115" y="1692927"/>
            <a:ext cx="7606570" cy="617541"/>
          </a:xfrm>
          <a:prstGeom prst="rect">
            <a:avLst/>
          </a:prstGeom>
        </p:spPr>
        <p:txBody>
          <a:bodyPr wrap="none">
            <a:spAutoFit/>
          </a:bodyPr>
          <a:lstStyle/>
          <a:p>
            <a:r>
              <a:rPr lang="es-ES" sz="3413" dirty="0" err="1">
                <a:latin typeface="Arial" pitchFamily="-104" charset="0"/>
                <a:cs typeface="Arial" pitchFamily="-104" charset="0"/>
              </a:rPr>
              <a:t>Monitoramento</a:t>
            </a:r>
            <a:r>
              <a:rPr lang="es-ES" sz="3413" dirty="0">
                <a:latin typeface="Arial" pitchFamily="-104" charset="0"/>
                <a:cs typeface="Arial" pitchFamily="-104" charset="0"/>
              </a:rPr>
              <a:t> do Marco de Sendai</a:t>
            </a:r>
            <a:endParaRPr lang="pt-BR" sz="3413" dirty="0"/>
          </a:p>
        </p:txBody>
      </p:sp>
    </p:spTree>
    <p:extLst>
      <p:ext uri="{BB962C8B-B14F-4D97-AF65-F5344CB8AC3E}">
        <p14:creationId xmlns:p14="http://schemas.microsoft.com/office/powerpoint/2010/main" val="324077750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03.png"/>
          <p:cNvPicPr>
            <a:picLocks noChangeAspect="1"/>
          </p:cNvPicPr>
          <p:nvPr/>
        </p:nvPicPr>
        <p:blipFill>
          <a:blip r:embed="rId2" cstate="print"/>
          <a:stretch>
            <a:fillRect/>
          </a:stretch>
        </p:blipFill>
        <p:spPr>
          <a:xfrm>
            <a:off x="0" y="2380"/>
            <a:ext cx="13004800" cy="9748840"/>
          </a:xfrm>
          <a:prstGeom prst="rect">
            <a:avLst/>
          </a:prstGeom>
        </p:spPr>
      </p:pic>
      <p:sp>
        <p:nvSpPr>
          <p:cNvPr id="3" name="5 Rectángulo">
            <a:extLst>
              <a:ext uri="{FF2B5EF4-FFF2-40B4-BE49-F238E27FC236}">
                <a16:creationId xmlns:a16="http://schemas.microsoft.com/office/drawing/2014/main" id="{7C5B7CD6-2BC0-1C45-9BC4-3815759486D0}"/>
              </a:ext>
            </a:extLst>
          </p:cNvPr>
          <p:cNvSpPr>
            <a:spLocks noChangeArrowheads="1"/>
          </p:cNvSpPr>
          <p:nvPr/>
        </p:nvSpPr>
        <p:spPr bwMode="auto">
          <a:xfrm>
            <a:off x="1242728" y="2247585"/>
            <a:ext cx="10512343" cy="1494133"/>
          </a:xfrm>
          <a:prstGeom prst="rect">
            <a:avLst/>
          </a:prstGeom>
          <a:noFill/>
          <a:ln w="9525">
            <a:noFill/>
            <a:miter lim="800000"/>
            <a:headEnd/>
            <a:tailEnd/>
          </a:ln>
        </p:spPr>
        <p:txBody>
          <a:bodyPr lIns="113987" tIns="56994" rIns="113987" bIns="56994">
            <a:prstTxWarp prst="textNoShape">
              <a:avLst/>
            </a:prstTxWarp>
            <a:spAutoFit/>
          </a:bodyPr>
          <a:lstStyle/>
          <a:p>
            <a:r>
              <a:rPr lang="es-ES" sz="2987" dirty="0"/>
              <a:t>Em termos de implementação e monitoramento do Marco de Sendai para a RRD, todos os países devem completar as seguintes </a:t>
            </a:r>
            <a:r>
              <a:rPr lang="es-ES" sz="2987" dirty="0" err="1"/>
              <a:t>tarefas</a:t>
            </a:r>
            <a:r>
              <a:rPr lang="es-ES" sz="2987" dirty="0"/>
              <a:t> no período 2015-2020:</a:t>
            </a:r>
          </a:p>
        </p:txBody>
      </p:sp>
      <p:sp>
        <p:nvSpPr>
          <p:cNvPr id="4" name="Espace réservé du contenu 4">
            <a:extLst>
              <a:ext uri="{FF2B5EF4-FFF2-40B4-BE49-F238E27FC236}">
                <a16:creationId xmlns:a16="http://schemas.microsoft.com/office/drawing/2014/main" id="{9EC6C646-2B93-044A-8C02-A928EE681A4A}"/>
              </a:ext>
            </a:extLst>
          </p:cNvPr>
          <p:cNvSpPr txBox="1">
            <a:spLocks/>
          </p:cNvSpPr>
          <p:nvPr/>
        </p:nvSpPr>
        <p:spPr>
          <a:xfrm>
            <a:off x="703477" y="4837955"/>
            <a:ext cx="11590848" cy="4450798"/>
          </a:xfrm>
          <a:prstGeom prst="rect">
            <a:avLst/>
          </a:prstGeom>
        </p:spPr>
        <p:txBody>
          <a:bodyPr>
            <a:noAutofit/>
          </a:bodyPr>
          <a:lstStyle>
            <a:lvl1pPr marL="282575" indent="-282575" algn="l" defTabSz="914400" rtl="0" eaLnBrk="1" latinLnBrk="0" hangingPunct="1">
              <a:spcBef>
                <a:spcPts val="1800"/>
              </a:spcBef>
              <a:buClr>
                <a:schemeClr val="accent1"/>
              </a:buClr>
              <a:buSzPct val="75000"/>
              <a:buFont typeface="Wingdings" pitchFamily="2" charset="2"/>
              <a:buChar char="n"/>
              <a:defRPr sz="2000" kern="1200">
                <a:solidFill>
                  <a:schemeClr val="tx1">
                    <a:lumMod val="85000"/>
                    <a:lumOff val="15000"/>
                  </a:schemeClr>
                </a:solidFill>
                <a:latin typeface="+mn-lt"/>
                <a:ea typeface="+mn-ea"/>
                <a:cs typeface="+mn-cs"/>
              </a:defRPr>
            </a:lvl1pPr>
            <a:lvl2pPr marL="577850" indent="-295275" algn="l" defTabSz="914400" rtl="0" eaLnBrk="1" latinLnBrk="0" hangingPunct="1">
              <a:spcBef>
                <a:spcPts val="600"/>
              </a:spcBef>
              <a:buClr>
                <a:schemeClr val="accent1"/>
              </a:buClr>
              <a:buSzPct val="75000"/>
              <a:buFont typeface="Wingdings" pitchFamily="2" charset="2"/>
              <a:buChar char="n"/>
              <a:defRPr sz="1800" kern="1200">
                <a:solidFill>
                  <a:schemeClr val="tx1">
                    <a:lumMod val="85000"/>
                    <a:lumOff val="15000"/>
                  </a:schemeClr>
                </a:solidFill>
                <a:latin typeface="+mn-lt"/>
                <a:ea typeface="+mn-ea"/>
                <a:cs typeface="+mn-cs"/>
              </a:defRPr>
            </a:lvl2pPr>
            <a:lvl3pPr marL="860425" indent="-282575" algn="l" defTabSz="914400" rtl="0" eaLnBrk="1" latinLnBrk="0" hangingPunct="1">
              <a:spcBef>
                <a:spcPts val="600"/>
              </a:spcBef>
              <a:buClr>
                <a:schemeClr val="accent1"/>
              </a:buClr>
              <a:buSzPct val="75000"/>
              <a:buFont typeface="Wingdings" pitchFamily="2" charset="2"/>
              <a:buChar char="n"/>
              <a:defRPr sz="1800" kern="1200">
                <a:solidFill>
                  <a:schemeClr val="tx1">
                    <a:lumMod val="85000"/>
                    <a:lumOff val="15000"/>
                  </a:schemeClr>
                </a:solidFill>
                <a:latin typeface="+mn-lt"/>
                <a:ea typeface="+mn-ea"/>
                <a:cs typeface="+mn-cs"/>
              </a:defRPr>
            </a:lvl3pPr>
            <a:lvl4pPr marL="1143000" indent="-282575" algn="l" defTabSz="914400" rtl="0" eaLnBrk="1" latinLnBrk="0" hangingPunct="1">
              <a:spcBef>
                <a:spcPts val="600"/>
              </a:spcBef>
              <a:buClr>
                <a:schemeClr val="accent1"/>
              </a:buClr>
              <a:buSzPct val="75000"/>
              <a:buFont typeface="Wingdings" pitchFamily="2" charset="2"/>
              <a:buChar char="n"/>
              <a:defRPr sz="1800" kern="1200">
                <a:solidFill>
                  <a:schemeClr val="tx1">
                    <a:lumMod val="85000"/>
                    <a:lumOff val="15000"/>
                  </a:schemeClr>
                </a:solidFill>
                <a:latin typeface="+mn-lt"/>
                <a:ea typeface="+mn-ea"/>
                <a:cs typeface="+mn-cs"/>
              </a:defRPr>
            </a:lvl4pPr>
            <a:lvl5pPr marL="1425575" indent="-282575" algn="l" defTabSz="914400" rtl="0" eaLnBrk="1" latinLnBrk="0" hangingPunct="1">
              <a:spcBef>
                <a:spcPts val="600"/>
              </a:spcBef>
              <a:buClr>
                <a:schemeClr val="accent1"/>
              </a:buClr>
              <a:buSzPct val="75000"/>
              <a:buFont typeface="Wingdings" pitchFamily="2" charset="2"/>
              <a:buChar char="n"/>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spcBef>
                <a:spcPts val="1496"/>
              </a:spcBef>
            </a:pPr>
            <a:r>
              <a:rPr lang="es-ES" sz="3413" dirty="0">
                <a:solidFill>
                  <a:schemeClr val="tx1"/>
                </a:solidFill>
                <a:latin typeface="Arial" pitchFamily="-104" charset="0"/>
                <a:cs typeface="Arial" pitchFamily="-104" charset="0"/>
              </a:rPr>
              <a:t>Até  2017 desenvolver </a:t>
            </a:r>
            <a:r>
              <a:rPr lang="es-ES" sz="3413" dirty="0" err="1">
                <a:solidFill>
                  <a:schemeClr val="tx1"/>
                </a:solidFill>
                <a:latin typeface="Arial" pitchFamily="-104" charset="0"/>
                <a:cs typeface="Arial" pitchFamily="-104" charset="0"/>
              </a:rPr>
              <a:t>linhas</a:t>
            </a:r>
            <a:r>
              <a:rPr lang="es-ES" sz="3413" dirty="0">
                <a:solidFill>
                  <a:schemeClr val="tx1"/>
                </a:solidFill>
                <a:latin typeface="Arial" pitchFamily="-104" charset="0"/>
                <a:cs typeface="Arial" pitchFamily="-104" charset="0"/>
              </a:rPr>
              <a:t> de base </a:t>
            </a:r>
            <a:r>
              <a:rPr lang="es-ES" sz="3413" dirty="0" err="1">
                <a:solidFill>
                  <a:schemeClr val="tx1"/>
                </a:solidFill>
                <a:latin typeface="Arial" pitchFamily="-104" charset="0"/>
                <a:cs typeface="Arial" pitchFamily="-104" charset="0"/>
              </a:rPr>
              <a:t>nacionais</a:t>
            </a:r>
            <a:r>
              <a:rPr lang="es-ES" sz="3413" dirty="0">
                <a:solidFill>
                  <a:schemeClr val="tx1"/>
                </a:solidFill>
                <a:latin typeface="Arial" pitchFamily="-104" charset="0"/>
                <a:cs typeface="Arial" pitchFamily="-104" charset="0"/>
              </a:rPr>
              <a:t> para iniciar a </a:t>
            </a:r>
            <a:r>
              <a:rPr lang="es-ES" sz="3413" dirty="0" err="1">
                <a:solidFill>
                  <a:schemeClr val="tx1"/>
                </a:solidFill>
                <a:latin typeface="Arial" pitchFamily="-104" charset="0"/>
                <a:cs typeface="Arial" pitchFamily="-104" charset="0"/>
              </a:rPr>
              <a:t>monitorar</a:t>
            </a:r>
            <a:r>
              <a:rPr lang="es-ES" sz="3413" dirty="0">
                <a:solidFill>
                  <a:schemeClr val="tx1"/>
                </a:solidFill>
                <a:latin typeface="Arial" pitchFamily="-104" charset="0"/>
                <a:cs typeface="Arial" pitchFamily="-104" charset="0"/>
              </a:rPr>
              <a:t> as sete metas  </a:t>
            </a:r>
            <a:r>
              <a:rPr lang="es-ES" sz="3413" dirty="0" err="1">
                <a:solidFill>
                  <a:schemeClr val="tx1"/>
                </a:solidFill>
                <a:latin typeface="Arial" pitchFamily="-104" charset="0"/>
                <a:cs typeface="Arial" pitchFamily="-104" charset="0"/>
              </a:rPr>
              <a:t>globais</a:t>
            </a:r>
            <a:r>
              <a:rPr lang="es-ES" sz="3413" dirty="0">
                <a:solidFill>
                  <a:schemeClr val="tx1"/>
                </a:solidFill>
                <a:latin typeface="Arial" pitchFamily="-104" charset="0"/>
                <a:cs typeface="Arial" pitchFamily="-104" charset="0"/>
              </a:rPr>
              <a:t> de Sendai. </a:t>
            </a:r>
          </a:p>
          <a:p>
            <a:pPr algn="just">
              <a:spcBef>
                <a:spcPts val="1496"/>
              </a:spcBef>
            </a:pPr>
            <a:r>
              <a:rPr lang="es-ES" sz="3413" dirty="0">
                <a:solidFill>
                  <a:schemeClr val="tx1"/>
                </a:solidFill>
                <a:latin typeface="Arial" pitchFamily="-104" charset="0"/>
                <a:cs typeface="Arial" pitchFamily="-104" charset="0"/>
              </a:rPr>
              <a:t>Até  2017 desenvolver </a:t>
            </a:r>
            <a:r>
              <a:rPr lang="es-ES" sz="3413" dirty="0" err="1">
                <a:solidFill>
                  <a:schemeClr val="tx1"/>
                </a:solidFill>
                <a:latin typeface="Arial" pitchFamily="-104" charset="0"/>
                <a:cs typeface="Arial" pitchFamily="-104" charset="0"/>
              </a:rPr>
              <a:t>um</a:t>
            </a:r>
            <a:r>
              <a:rPr lang="es-ES" sz="3413" dirty="0">
                <a:solidFill>
                  <a:schemeClr val="tx1"/>
                </a:solidFill>
                <a:latin typeface="Arial" pitchFamily="-104" charset="0"/>
                <a:cs typeface="Arial" pitchFamily="-104" charset="0"/>
              </a:rPr>
              <a:t> conjunto nacional de metas e indicadores do Marco de Sendai. </a:t>
            </a:r>
          </a:p>
          <a:p>
            <a:pPr algn="just">
              <a:spcBef>
                <a:spcPts val="1496"/>
              </a:spcBef>
            </a:pPr>
            <a:r>
              <a:rPr lang="es-ES" sz="3413" dirty="0">
                <a:solidFill>
                  <a:schemeClr val="tx1"/>
                </a:solidFill>
                <a:latin typeface="Arial" pitchFamily="-104" charset="0"/>
                <a:cs typeface="Arial" pitchFamily="-104" charset="0"/>
              </a:rPr>
              <a:t>Até 2020 desenvolver </a:t>
            </a:r>
            <a:r>
              <a:rPr lang="es-ES" sz="3413" dirty="0" err="1">
                <a:solidFill>
                  <a:schemeClr val="tx1"/>
                </a:solidFill>
                <a:latin typeface="Arial" pitchFamily="-104" charset="0"/>
                <a:cs typeface="Arial" pitchFamily="-104" charset="0"/>
              </a:rPr>
              <a:t>estratégias</a:t>
            </a:r>
            <a:r>
              <a:rPr lang="es-ES" sz="3413" dirty="0">
                <a:solidFill>
                  <a:schemeClr val="tx1"/>
                </a:solidFill>
                <a:latin typeface="Arial" pitchFamily="-104" charset="0"/>
                <a:cs typeface="Arial" pitchFamily="-104" charset="0"/>
              </a:rPr>
              <a:t> </a:t>
            </a:r>
            <a:r>
              <a:rPr lang="es-ES" sz="3413" dirty="0" err="1">
                <a:solidFill>
                  <a:schemeClr val="tx1"/>
                </a:solidFill>
                <a:latin typeface="Arial" pitchFamily="-104" charset="0"/>
                <a:cs typeface="Arial" pitchFamily="-104" charset="0"/>
              </a:rPr>
              <a:t>nacionais</a:t>
            </a:r>
            <a:r>
              <a:rPr lang="es-ES" sz="3413" dirty="0">
                <a:solidFill>
                  <a:schemeClr val="tx1"/>
                </a:solidFill>
                <a:latin typeface="Arial" pitchFamily="-104" charset="0"/>
                <a:cs typeface="Arial" pitchFamily="-104" charset="0"/>
              </a:rPr>
              <a:t> de RRD </a:t>
            </a:r>
            <a:r>
              <a:rPr lang="es-ES" sz="3413" dirty="0" err="1">
                <a:solidFill>
                  <a:schemeClr val="tx1"/>
                </a:solidFill>
                <a:latin typeface="Arial" pitchFamily="-104" charset="0"/>
                <a:cs typeface="Arial" pitchFamily="-104" charset="0"/>
              </a:rPr>
              <a:t>com</a:t>
            </a:r>
            <a:r>
              <a:rPr lang="es-ES" sz="3413" dirty="0">
                <a:solidFill>
                  <a:schemeClr val="tx1"/>
                </a:solidFill>
                <a:latin typeface="Arial" pitchFamily="-104" charset="0"/>
                <a:cs typeface="Arial" pitchFamily="-104" charset="0"/>
              </a:rPr>
              <a:t> objetivos e indicadores </a:t>
            </a:r>
            <a:r>
              <a:rPr lang="es-ES" sz="3413" dirty="0" err="1">
                <a:solidFill>
                  <a:schemeClr val="tx1"/>
                </a:solidFill>
                <a:latin typeface="Arial" pitchFamily="-104" charset="0"/>
                <a:cs typeface="Arial" pitchFamily="-104" charset="0"/>
              </a:rPr>
              <a:t>alinhados</a:t>
            </a:r>
            <a:r>
              <a:rPr lang="es-ES" sz="3413" dirty="0">
                <a:solidFill>
                  <a:schemeClr val="tx1"/>
                </a:solidFill>
                <a:latin typeface="Arial" pitchFamily="-104" charset="0"/>
                <a:cs typeface="Arial" pitchFamily="-104" charset="0"/>
              </a:rPr>
              <a:t> </a:t>
            </a:r>
            <a:r>
              <a:rPr lang="es-ES" sz="3413" dirty="0" err="1">
                <a:solidFill>
                  <a:schemeClr val="tx1"/>
                </a:solidFill>
                <a:latin typeface="Arial" pitchFamily="-104" charset="0"/>
                <a:cs typeface="Arial" pitchFamily="-104" charset="0"/>
              </a:rPr>
              <a:t>com</a:t>
            </a:r>
            <a:r>
              <a:rPr lang="es-ES" sz="3413" dirty="0">
                <a:solidFill>
                  <a:schemeClr val="tx1"/>
                </a:solidFill>
                <a:latin typeface="Arial" pitchFamily="-104" charset="0"/>
                <a:cs typeface="Arial" pitchFamily="-104" charset="0"/>
              </a:rPr>
              <a:t> Sendai. </a:t>
            </a:r>
          </a:p>
        </p:txBody>
      </p:sp>
    </p:spTree>
    <p:extLst>
      <p:ext uri="{BB962C8B-B14F-4D97-AF65-F5344CB8AC3E}">
        <p14:creationId xmlns:p14="http://schemas.microsoft.com/office/powerpoint/2010/main" val="181384747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03.png"/>
          <p:cNvPicPr>
            <a:picLocks noChangeAspect="1"/>
          </p:cNvPicPr>
          <p:nvPr/>
        </p:nvPicPr>
        <p:blipFill>
          <a:blip r:embed="rId2" cstate="print"/>
          <a:stretch>
            <a:fillRect/>
          </a:stretch>
        </p:blipFill>
        <p:spPr>
          <a:xfrm>
            <a:off x="0" y="2380"/>
            <a:ext cx="13004800" cy="9748840"/>
          </a:xfrm>
          <a:prstGeom prst="rect">
            <a:avLst/>
          </a:prstGeom>
        </p:spPr>
      </p:pic>
      <p:sp>
        <p:nvSpPr>
          <p:cNvPr id="4" name="Rectângulo 3">
            <a:extLst>
              <a:ext uri="{FF2B5EF4-FFF2-40B4-BE49-F238E27FC236}">
                <a16:creationId xmlns:a16="http://schemas.microsoft.com/office/drawing/2014/main" id="{6DFBB605-2760-4044-B168-C63F6DDD838A}"/>
              </a:ext>
            </a:extLst>
          </p:cNvPr>
          <p:cNvSpPr/>
          <p:nvPr/>
        </p:nvSpPr>
        <p:spPr>
          <a:xfrm>
            <a:off x="139485" y="1624949"/>
            <a:ext cx="12060406" cy="967701"/>
          </a:xfrm>
          <a:prstGeom prst="rect">
            <a:avLst/>
          </a:prstGeom>
        </p:spPr>
        <p:txBody>
          <a:bodyPr wrap="square">
            <a:spAutoFit/>
          </a:bodyPr>
          <a:lstStyle/>
          <a:p>
            <a:pPr algn="ctr"/>
            <a:r>
              <a:rPr lang="en-US" sz="2844" dirty="0">
                <a:solidFill>
                  <a:srgbClr val="FF0000"/>
                </a:solidFill>
              </a:rPr>
              <a:t>Plano de </a:t>
            </a:r>
            <a:r>
              <a:rPr lang="en-US" sz="2844" dirty="0" err="1">
                <a:solidFill>
                  <a:srgbClr val="FF0000"/>
                </a:solidFill>
              </a:rPr>
              <a:t>Ação</a:t>
            </a:r>
            <a:r>
              <a:rPr lang="en-US" sz="2844" dirty="0">
                <a:solidFill>
                  <a:srgbClr val="FF0000"/>
                </a:solidFill>
              </a:rPr>
              <a:t> Regional para a </a:t>
            </a:r>
            <a:r>
              <a:rPr lang="en-US" sz="2844" dirty="0" err="1">
                <a:solidFill>
                  <a:srgbClr val="FF0000"/>
                </a:solidFill>
              </a:rPr>
              <a:t>Implementação</a:t>
            </a:r>
            <a:r>
              <a:rPr lang="en-US" sz="2844" dirty="0">
                <a:solidFill>
                  <a:srgbClr val="FF0000"/>
                </a:solidFill>
              </a:rPr>
              <a:t> do Marco de Sendai </a:t>
            </a:r>
            <a:br>
              <a:rPr lang="en-US" sz="2844" dirty="0">
                <a:solidFill>
                  <a:srgbClr val="FF0000"/>
                </a:solidFill>
              </a:rPr>
            </a:br>
            <a:r>
              <a:rPr lang="en-US" sz="2844" dirty="0">
                <a:solidFill>
                  <a:srgbClr val="FF0000"/>
                </a:solidFill>
              </a:rPr>
              <a:t>e para a  </a:t>
            </a:r>
            <a:r>
              <a:rPr lang="en-US" sz="2844" dirty="0" err="1">
                <a:solidFill>
                  <a:srgbClr val="FF0000"/>
                </a:solidFill>
              </a:rPr>
              <a:t>Redução</a:t>
            </a:r>
            <a:r>
              <a:rPr lang="en-US" sz="2844" dirty="0">
                <a:solidFill>
                  <a:srgbClr val="FF0000"/>
                </a:solidFill>
              </a:rPr>
              <a:t> de </a:t>
            </a:r>
            <a:r>
              <a:rPr lang="en-US" sz="2844" dirty="0" err="1">
                <a:solidFill>
                  <a:srgbClr val="FF0000"/>
                </a:solidFill>
              </a:rPr>
              <a:t>Risco</a:t>
            </a:r>
            <a:r>
              <a:rPr lang="en-US" sz="2844" dirty="0">
                <a:solidFill>
                  <a:srgbClr val="FF0000"/>
                </a:solidFill>
              </a:rPr>
              <a:t> de </a:t>
            </a:r>
            <a:r>
              <a:rPr lang="en-US" sz="2844" dirty="0" err="1">
                <a:solidFill>
                  <a:srgbClr val="FF0000"/>
                </a:solidFill>
              </a:rPr>
              <a:t>Desastres</a:t>
            </a:r>
            <a:r>
              <a:rPr lang="en-US" sz="2844" dirty="0">
                <a:solidFill>
                  <a:srgbClr val="FF0000"/>
                </a:solidFill>
              </a:rPr>
              <a:t> 2015-2030 </a:t>
            </a:r>
            <a:r>
              <a:rPr lang="en-US" sz="2844" dirty="0" err="1">
                <a:solidFill>
                  <a:srgbClr val="FF0000"/>
                </a:solidFill>
              </a:rPr>
              <a:t>nas</a:t>
            </a:r>
            <a:r>
              <a:rPr lang="en-US" sz="2844" dirty="0">
                <a:solidFill>
                  <a:srgbClr val="FF0000"/>
                </a:solidFill>
              </a:rPr>
              <a:t> </a:t>
            </a:r>
            <a:r>
              <a:rPr lang="en-US" sz="2844" dirty="0" err="1">
                <a:solidFill>
                  <a:srgbClr val="FF0000"/>
                </a:solidFill>
              </a:rPr>
              <a:t>Américas</a:t>
            </a:r>
            <a:r>
              <a:rPr lang="en-US" sz="2844" dirty="0">
                <a:solidFill>
                  <a:srgbClr val="FF0000"/>
                </a:solidFill>
              </a:rPr>
              <a:t> </a:t>
            </a:r>
            <a:endParaRPr lang="pt-BR" sz="2844" dirty="0">
              <a:solidFill>
                <a:srgbClr val="FF0000"/>
              </a:solidFill>
            </a:endParaRPr>
          </a:p>
        </p:txBody>
      </p:sp>
      <p:sp>
        <p:nvSpPr>
          <p:cNvPr id="5" name="Content Placeholder 2">
            <a:extLst>
              <a:ext uri="{FF2B5EF4-FFF2-40B4-BE49-F238E27FC236}">
                <a16:creationId xmlns:a16="http://schemas.microsoft.com/office/drawing/2014/main" id="{A9CBDFB4-BA48-D04E-8CF5-AC48CB139933}"/>
              </a:ext>
            </a:extLst>
          </p:cNvPr>
          <p:cNvSpPr txBox="1">
            <a:spLocks/>
          </p:cNvSpPr>
          <p:nvPr/>
        </p:nvSpPr>
        <p:spPr>
          <a:xfrm>
            <a:off x="0" y="3251201"/>
            <a:ext cx="13004800" cy="6027078"/>
          </a:xfrm>
          <a:prstGeom prst="rect">
            <a:avLst/>
          </a:prstGeom>
        </p:spPr>
        <p:txBody>
          <a:bodyPr>
            <a:normAutofit/>
          </a:bodyPr>
          <a:lstStyle>
            <a:lvl1pPr marL="282575" indent="-282575" algn="l" defTabSz="914400" rtl="0" eaLnBrk="1" latinLnBrk="0" hangingPunct="1">
              <a:spcBef>
                <a:spcPts val="1800"/>
              </a:spcBef>
              <a:buClr>
                <a:schemeClr val="accent1"/>
              </a:buClr>
              <a:buSzPct val="75000"/>
              <a:buFont typeface="Wingdings" pitchFamily="2" charset="2"/>
              <a:buChar char="n"/>
              <a:defRPr sz="2000" kern="1200">
                <a:solidFill>
                  <a:schemeClr val="tx1">
                    <a:lumMod val="85000"/>
                    <a:lumOff val="15000"/>
                  </a:schemeClr>
                </a:solidFill>
                <a:latin typeface="+mn-lt"/>
                <a:ea typeface="+mn-ea"/>
                <a:cs typeface="+mn-cs"/>
              </a:defRPr>
            </a:lvl1pPr>
            <a:lvl2pPr marL="577850" indent="-295275" algn="l" defTabSz="914400" rtl="0" eaLnBrk="1" latinLnBrk="0" hangingPunct="1">
              <a:spcBef>
                <a:spcPts val="600"/>
              </a:spcBef>
              <a:buClr>
                <a:schemeClr val="accent1"/>
              </a:buClr>
              <a:buSzPct val="75000"/>
              <a:buFont typeface="Wingdings" pitchFamily="2" charset="2"/>
              <a:buChar char="n"/>
              <a:defRPr sz="1800" kern="1200">
                <a:solidFill>
                  <a:schemeClr val="tx1">
                    <a:lumMod val="85000"/>
                    <a:lumOff val="15000"/>
                  </a:schemeClr>
                </a:solidFill>
                <a:latin typeface="+mn-lt"/>
                <a:ea typeface="+mn-ea"/>
                <a:cs typeface="+mn-cs"/>
              </a:defRPr>
            </a:lvl2pPr>
            <a:lvl3pPr marL="860425" indent="-282575" algn="l" defTabSz="914400" rtl="0" eaLnBrk="1" latinLnBrk="0" hangingPunct="1">
              <a:spcBef>
                <a:spcPts val="600"/>
              </a:spcBef>
              <a:buClr>
                <a:schemeClr val="accent1"/>
              </a:buClr>
              <a:buSzPct val="75000"/>
              <a:buFont typeface="Wingdings" pitchFamily="2" charset="2"/>
              <a:buChar char="n"/>
              <a:defRPr sz="1800" kern="1200">
                <a:solidFill>
                  <a:schemeClr val="tx1">
                    <a:lumMod val="85000"/>
                    <a:lumOff val="15000"/>
                  </a:schemeClr>
                </a:solidFill>
                <a:latin typeface="+mn-lt"/>
                <a:ea typeface="+mn-ea"/>
                <a:cs typeface="+mn-cs"/>
              </a:defRPr>
            </a:lvl3pPr>
            <a:lvl4pPr marL="1143000" indent="-282575" algn="l" defTabSz="914400" rtl="0" eaLnBrk="1" latinLnBrk="0" hangingPunct="1">
              <a:spcBef>
                <a:spcPts val="600"/>
              </a:spcBef>
              <a:buClr>
                <a:schemeClr val="accent1"/>
              </a:buClr>
              <a:buSzPct val="75000"/>
              <a:buFont typeface="Wingdings" pitchFamily="2" charset="2"/>
              <a:buChar char="n"/>
              <a:defRPr sz="1800" kern="1200">
                <a:solidFill>
                  <a:schemeClr val="tx1">
                    <a:lumMod val="85000"/>
                    <a:lumOff val="15000"/>
                  </a:schemeClr>
                </a:solidFill>
                <a:latin typeface="+mn-lt"/>
                <a:ea typeface="+mn-ea"/>
                <a:cs typeface="+mn-cs"/>
              </a:defRPr>
            </a:lvl4pPr>
            <a:lvl5pPr marL="1425575" indent="-282575" algn="l" defTabSz="914400" rtl="0" eaLnBrk="1" latinLnBrk="0" hangingPunct="1">
              <a:spcBef>
                <a:spcPts val="600"/>
              </a:spcBef>
              <a:buClr>
                <a:schemeClr val="accent1"/>
              </a:buClr>
              <a:buSzPct val="75000"/>
              <a:buFont typeface="Wingdings" pitchFamily="2" charset="2"/>
              <a:buChar char="n"/>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buFont typeface="Courier New" panose="02070309020205020404" pitchFamily="49" charset="0"/>
              <a:buChar char="o"/>
            </a:pPr>
            <a:r>
              <a:rPr lang="en-US" sz="3413" i="1" u="sng" dirty="0" err="1"/>
              <a:t>Primeira</a:t>
            </a:r>
            <a:r>
              <a:rPr lang="en-US" sz="3413" i="1" u="sng" dirty="0"/>
              <a:t> </a:t>
            </a:r>
            <a:r>
              <a:rPr lang="en-US" sz="3413" i="1" u="sng" dirty="0" err="1"/>
              <a:t>Prioridade</a:t>
            </a:r>
            <a:r>
              <a:rPr lang="en-US" sz="3413" i="1" u="sng" dirty="0"/>
              <a:t>: </a:t>
            </a:r>
            <a:r>
              <a:rPr lang="en-US" sz="3413" b="0" i="1" dirty="0" err="1"/>
              <a:t>Compreender</a:t>
            </a:r>
            <a:r>
              <a:rPr lang="en-US" sz="3413" b="0" i="1" dirty="0"/>
              <a:t> o </a:t>
            </a:r>
            <a:r>
              <a:rPr lang="en-US" sz="3413" b="0" i="1" dirty="0" err="1"/>
              <a:t>risco</a:t>
            </a:r>
            <a:r>
              <a:rPr lang="en-US" sz="3413" b="0" i="1" dirty="0"/>
              <a:t> de </a:t>
            </a:r>
            <a:r>
              <a:rPr lang="en-US" sz="3413" b="0" i="1" dirty="0" err="1"/>
              <a:t>desastres</a:t>
            </a:r>
            <a:endParaRPr lang="en-US" sz="3413" b="0" i="1" dirty="0"/>
          </a:p>
          <a:p>
            <a:pPr algn="just">
              <a:buFont typeface="Courier New" panose="02070309020205020404" pitchFamily="49" charset="0"/>
              <a:buChar char="o"/>
            </a:pPr>
            <a:r>
              <a:rPr lang="en-US" sz="3413" i="1" u="sng" dirty="0"/>
              <a:t>Segunda </a:t>
            </a:r>
            <a:r>
              <a:rPr lang="en-US" sz="3413" i="1" u="sng" dirty="0" err="1"/>
              <a:t>Prioridade</a:t>
            </a:r>
            <a:r>
              <a:rPr lang="en-US" sz="3413" i="1" u="sng" dirty="0"/>
              <a:t>: </a:t>
            </a:r>
            <a:r>
              <a:rPr lang="en-US" sz="3413" b="0" i="1" dirty="0" err="1"/>
              <a:t>Fortalecer</a:t>
            </a:r>
            <a:r>
              <a:rPr lang="en-US" sz="3413" b="0" i="1" dirty="0"/>
              <a:t> a </a:t>
            </a:r>
            <a:r>
              <a:rPr lang="en-US" sz="3413" b="0" i="1" dirty="0" err="1"/>
              <a:t>governança</a:t>
            </a:r>
            <a:r>
              <a:rPr lang="en-US" sz="3413" b="0" i="1" dirty="0"/>
              <a:t> do </a:t>
            </a:r>
            <a:r>
              <a:rPr lang="en-US" sz="3413" b="0" i="1" dirty="0" err="1"/>
              <a:t>risco</a:t>
            </a:r>
            <a:r>
              <a:rPr lang="en-US" sz="3413" b="0" i="1" dirty="0"/>
              <a:t> de </a:t>
            </a:r>
            <a:r>
              <a:rPr lang="en-US" sz="3413" b="0" i="1" dirty="0" err="1"/>
              <a:t>desastres</a:t>
            </a:r>
            <a:r>
              <a:rPr lang="en-US" sz="3413" b="0" i="1" dirty="0"/>
              <a:t> para </a:t>
            </a:r>
            <a:r>
              <a:rPr lang="en-US" sz="3413" b="0" i="1" dirty="0" err="1"/>
              <a:t>gestão</a:t>
            </a:r>
            <a:r>
              <a:rPr lang="en-US" sz="3413" b="0" i="1" dirty="0"/>
              <a:t> </a:t>
            </a:r>
            <a:r>
              <a:rPr lang="en-US" sz="3413" b="0" i="1" dirty="0" err="1"/>
              <a:t>deste</a:t>
            </a:r>
            <a:r>
              <a:rPr lang="en-US" sz="3413" b="0" i="1" dirty="0"/>
              <a:t> </a:t>
            </a:r>
            <a:r>
              <a:rPr lang="en-US" sz="3413" b="0" i="1" dirty="0" err="1"/>
              <a:t>risco</a:t>
            </a:r>
            <a:r>
              <a:rPr lang="en-US" sz="3413" b="0" i="1" dirty="0"/>
              <a:t> </a:t>
            </a:r>
            <a:endParaRPr lang="en-US" sz="3413" b="0" dirty="0"/>
          </a:p>
          <a:p>
            <a:pPr algn="just">
              <a:buFont typeface="Courier New" panose="02070309020205020404" pitchFamily="49" charset="0"/>
              <a:buChar char="o"/>
            </a:pPr>
            <a:r>
              <a:rPr lang="en-US" sz="3413" i="1" u="sng" dirty="0"/>
              <a:t>Terceira </a:t>
            </a:r>
            <a:r>
              <a:rPr lang="en-US" sz="3413" i="1" u="sng" dirty="0" err="1"/>
              <a:t>Prioridade</a:t>
            </a:r>
            <a:r>
              <a:rPr lang="en-US" sz="3413" i="1" u="sng" dirty="0"/>
              <a:t>: </a:t>
            </a:r>
            <a:r>
              <a:rPr lang="en-US" sz="3413" b="0" i="1" dirty="0" err="1"/>
              <a:t>Investir</a:t>
            </a:r>
            <a:r>
              <a:rPr lang="en-US" sz="3413" b="0" i="1" dirty="0"/>
              <a:t> </a:t>
            </a:r>
            <a:r>
              <a:rPr lang="en-US" sz="3413" b="0" i="1" dirty="0" err="1"/>
              <a:t>na</a:t>
            </a:r>
            <a:r>
              <a:rPr lang="en-US" sz="3413" b="0" i="1" dirty="0"/>
              <a:t> </a:t>
            </a:r>
            <a:r>
              <a:rPr lang="en-US" sz="3413" b="0" i="1" dirty="0" err="1"/>
              <a:t>redução</a:t>
            </a:r>
            <a:r>
              <a:rPr lang="en-US" sz="3413" b="0" i="1" dirty="0"/>
              <a:t> do </a:t>
            </a:r>
            <a:r>
              <a:rPr lang="en-US" sz="3413" b="0" i="1" dirty="0" err="1"/>
              <a:t>risco</a:t>
            </a:r>
            <a:r>
              <a:rPr lang="en-US" sz="3413" b="0" i="1" dirty="0"/>
              <a:t> de </a:t>
            </a:r>
            <a:r>
              <a:rPr lang="en-US" sz="3413" b="0" i="1" dirty="0" err="1"/>
              <a:t>desastres</a:t>
            </a:r>
            <a:r>
              <a:rPr lang="en-US" sz="3413" b="0" i="1" dirty="0"/>
              <a:t> para a </a:t>
            </a:r>
            <a:r>
              <a:rPr lang="en-US" sz="3413" b="0" i="1" dirty="0" err="1"/>
              <a:t>resiliência</a:t>
            </a:r>
            <a:r>
              <a:rPr lang="en-US" sz="3413" i="1" dirty="0"/>
              <a:t> </a:t>
            </a:r>
            <a:endParaRPr lang="en-US" sz="3413" dirty="0"/>
          </a:p>
          <a:p>
            <a:pPr algn="just">
              <a:buFont typeface="Courier New" panose="02070309020205020404" pitchFamily="49" charset="0"/>
              <a:buChar char="o"/>
            </a:pPr>
            <a:r>
              <a:rPr lang="en-US" sz="3413" i="1" u="sng" dirty="0" err="1"/>
              <a:t>Quarta</a:t>
            </a:r>
            <a:r>
              <a:rPr lang="en-US" sz="3413" i="1" u="sng" dirty="0"/>
              <a:t> </a:t>
            </a:r>
            <a:r>
              <a:rPr lang="en-US" sz="3413" i="1" u="sng" dirty="0" err="1"/>
              <a:t>Prioridade</a:t>
            </a:r>
            <a:r>
              <a:rPr lang="en-US" sz="3413" i="1" u="sng" dirty="0"/>
              <a:t>: </a:t>
            </a:r>
            <a:r>
              <a:rPr lang="en-US" sz="3413" b="0" i="1" dirty="0" err="1"/>
              <a:t>Aumentar</a:t>
            </a:r>
            <a:r>
              <a:rPr lang="en-US" sz="3413" b="0" i="1" dirty="0"/>
              <a:t> a </a:t>
            </a:r>
            <a:r>
              <a:rPr lang="en-US" sz="3413" b="0" i="1" dirty="0" err="1"/>
              <a:t>preparação</a:t>
            </a:r>
            <a:r>
              <a:rPr lang="en-US" sz="3413" b="0" i="1" dirty="0"/>
              <a:t> para </a:t>
            </a:r>
            <a:r>
              <a:rPr lang="en-US" sz="3413" b="0" i="1" dirty="0" err="1"/>
              <a:t>casos</a:t>
            </a:r>
            <a:r>
              <a:rPr lang="en-US" sz="3413" b="0" i="1" dirty="0"/>
              <a:t> de </a:t>
            </a:r>
            <a:r>
              <a:rPr lang="en-US" sz="3413" b="0" i="1" dirty="0" err="1"/>
              <a:t>desastre</a:t>
            </a:r>
            <a:r>
              <a:rPr lang="en-US" sz="3413" b="0" i="1" dirty="0"/>
              <a:t> a </a:t>
            </a:r>
            <a:r>
              <a:rPr lang="en-US" sz="3413" b="0" i="1" dirty="0" err="1"/>
              <a:t>fim</a:t>
            </a:r>
            <a:r>
              <a:rPr lang="en-US" sz="3413" b="0" i="1" dirty="0"/>
              <a:t> de </a:t>
            </a:r>
            <a:r>
              <a:rPr lang="en-US" sz="3413" b="0" i="1" dirty="0" err="1"/>
              <a:t>dar</a:t>
            </a:r>
            <a:r>
              <a:rPr lang="en-US" sz="3413" b="0" i="1" dirty="0"/>
              <a:t> </a:t>
            </a:r>
            <a:r>
              <a:rPr lang="en-US" sz="3413" b="0" i="1" dirty="0" err="1"/>
              <a:t>uma</a:t>
            </a:r>
            <a:r>
              <a:rPr lang="en-US" sz="3413" b="0" i="1" dirty="0"/>
              <a:t> </a:t>
            </a:r>
            <a:r>
              <a:rPr lang="en-US" sz="3413" b="0" i="1" dirty="0" err="1"/>
              <a:t>resposta</a:t>
            </a:r>
            <a:r>
              <a:rPr lang="en-US" sz="3413" b="0" i="1" dirty="0"/>
              <a:t> </a:t>
            </a:r>
            <a:r>
              <a:rPr lang="en-US" sz="3413" b="0" i="1" dirty="0" err="1"/>
              <a:t>eficaz</a:t>
            </a:r>
            <a:r>
              <a:rPr lang="en-US" sz="3413" b="0" i="1" dirty="0"/>
              <a:t> e “</a:t>
            </a:r>
            <a:r>
              <a:rPr lang="en-US" sz="3413" b="0" i="1" dirty="0" err="1"/>
              <a:t>reconstruir</a:t>
            </a:r>
            <a:r>
              <a:rPr lang="en-US" sz="3413" b="0" i="1" dirty="0"/>
              <a:t> </a:t>
            </a:r>
            <a:r>
              <a:rPr lang="en-US" sz="3413" b="0" i="1" dirty="0" err="1"/>
              <a:t>melhor</a:t>
            </a:r>
            <a:r>
              <a:rPr lang="en-US" sz="3413" b="0" i="1" dirty="0"/>
              <a:t>” </a:t>
            </a:r>
            <a:r>
              <a:rPr lang="en-US" sz="3413" b="0" i="1" dirty="0" err="1"/>
              <a:t>nos</a:t>
            </a:r>
            <a:r>
              <a:rPr lang="en-US" sz="3413" b="0" i="1" dirty="0"/>
              <a:t> </a:t>
            </a:r>
            <a:r>
              <a:rPr lang="en-US" sz="3413" b="0" i="1" dirty="0" err="1"/>
              <a:t>âmbitos</a:t>
            </a:r>
            <a:r>
              <a:rPr lang="en-US" sz="3413" b="0" i="1" dirty="0"/>
              <a:t> da </a:t>
            </a:r>
            <a:r>
              <a:rPr lang="en-US" sz="3413" b="0" i="1" dirty="0" err="1"/>
              <a:t>recuperação</a:t>
            </a:r>
            <a:r>
              <a:rPr lang="en-US" sz="3413" b="0" i="1" dirty="0"/>
              <a:t>, da </a:t>
            </a:r>
            <a:r>
              <a:rPr lang="en-US" sz="3413" b="0" i="1" dirty="0" err="1"/>
              <a:t>reabilitação</a:t>
            </a:r>
            <a:r>
              <a:rPr lang="en-US" sz="3413" b="0" i="1" dirty="0"/>
              <a:t> e da </a:t>
            </a:r>
            <a:r>
              <a:rPr lang="en-US" sz="3413" b="0" i="1" dirty="0" err="1"/>
              <a:t>reconstrução</a:t>
            </a:r>
            <a:r>
              <a:rPr lang="en-US" sz="3413" b="0" i="1" dirty="0"/>
              <a:t>. </a:t>
            </a:r>
            <a:endParaRPr lang="en-US" sz="3413" b="0" dirty="0"/>
          </a:p>
          <a:p>
            <a:endParaRPr lang="en-US" sz="2844" dirty="0"/>
          </a:p>
          <a:p>
            <a:endParaRPr lang="pt-BR" sz="2844" dirty="0"/>
          </a:p>
        </p:txBody>
      </p:sp>
    </p:spTree>
    <p:extLst>
      <p:ext uri="{BB962C8B-B14F-4D97-AF65-F5344CB8AC3E}">
        <p14:creationId xmlns:p14="http://schemas.microsoft.com/office/powerpoint/2010/main" val="371039943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03.png"/>
          <p:cNvPicPr>
            <a:picLocks noChangeAspect="1"/>
          </p:cNvPicPr>
          <p:nvPr/>
        </p:nvPicPr>
        <p:blipFill>
          <a:blip r:embed="rId2" cstate="print"/>
          <a:stretch>
            <a:fillRect/>
          </a:stretch>
        </p:blipFill>
        <p:spPr>
          <a:xfrm>
            <a:off x="0" y="2380"/>
            <a:ext cx="13004800" cy="9748840"/>
          </a:xfrm>
          <a:prstGeom prst="rect">
            <a:avLst/>
          </a:prstGeom>
        </p:spPr>
      </p:pic>
      <p:sp>
        <p:nvSpPr>
          <p:cNvPr id="3" name="Rectangle 8">
            <a:extLst>
              <a:ext uri="{FF2B5EF4-FFF2-40B4-BE49-F238E27FC236}">
                <a16:creationId xmlns:a16="http://schemas.microsoft.com/office/drawing/2014/main" id="{F1DC7C00-5CC0-EA42-83C9-D5E9079BDDBA}"/>
              </a:ext>
            </a:extLst>
          </p:cNvPr>
          <p:cNvSpPr/>
          <p:nvPr/>
        </p:nvSpPr>
        <p:spPr>
          <a:xfrm>
            <a:off x="3946901" y="1540790"/>
            <a:ext cx="6947259" cy="523220"/>
          </a:xfrm>
          <a:prstGeom prst="rect">
            <a:avLst/>
          </a:prstGeom>
        </p:spPr>
        <p:txBody>
          <a:bodyPr wrap="none">
            <a:spAutoFit/>
          </a:bodyPr>
          <a:lstStyle/>
          <a:p>
            <a:r>
              <a:rPr lang="en-US" sz="2800" b="1" dirty="0">
                <a:solidFill>
                  <a:srgbClr val="FF0000"/>
                </a:solidFill>
              </a:rPr>
              <a:t>Science inputs into Sendai targets monitoring</a:t>
            </a:r>
            <a:endParaRPr lang="en-US" sz="2800" dirty="0">
              <a:solidFill>
                <a:srgbClr val="FF0000"/>
              </a:solidFill>
            </a:endParaRPr>
          </a:p>
        </p:txBody>
      </p:sp>
      <p:sp>
        <p:nvSpPr>
          <p:cNvPr id="4" name="Rectangle 3">
            <a:extLst>
              <a:ext uri="{FF2B5EF4-FFF2-40B4-BE49-F238E27FC236}">
                <a16:creationId xmlns:a16="http://schemas.microsoft.com/office/drawing/2014/main" id="{120FD085-10F9-374F-9854-923276CB2D8D}"/>
              </a:ext>
            </a:extLst>
          </p:cNvPr>
          <p:cNvSpPr/>
          <p:nvPr/>
        </p:nvSpPr>
        <p:spPr>
          <a:xfrm>
            <a:off x="2270501" y="960895"/>
            <a:ext cx="9725187" cy="461665"/>
          </a:xfrm>
          <a:prstGeom prst="rect">
            <a:avLst/>
          </a:prstGeom>
        </p:spPr>
        <p:txBody>
          <a:bodyPr wrap="square">
            <a:spAutoFit/>
          </a:bodyPr>
          <a:lstStyle/>
          <a:p>
            <a:r>
              <a:rPr lang="en-US" sz="2400" b="1" dirty="0">
                <a:solidFill>
                  <a:srgbClr val="FF0000"/>
                </a:solidFill>
              </a:rPr>
              <a:t>Fully Integrated System of DRR Disaster Risk Governance</a:t>
            </a:r>
          </a:p>
        </p:txBody>
      </p:sp>
      <p:pic>
        <p:nvPicPr>
          <p:cNvPr id="5" name="Picture 4">
            <a:extLst>
              <a:ext uri="{FF2B5EF4-FFF2-40B4-BE49-F238E27FC236}">
                <a16:creationId xmlns:a16="http://schemas.microsoft.com/office/drawing/2014/main" id="{50D52136-A18C-0E4F-BC1A-ED517A9A0F00}"/>
              </a:ext>
            </a:extLst>
          </p:cNvPr>
          <p:cNvPicPr>
            <a:picLocks noChangeAspect="1"/>
          </p:cNvPicPr>
          <p:nvPr/>
        </p:nvPicPr>
        <p:blipFill>
          <a:blip r:embed="rId3"/>
          <a:stretch>
            <a:fillRect/>
          </a:stretch>
        </p:blipFill>
        <p:spPr>
          <a:xfrm>
            <a:off x="511445" y="2773192"/>
            <a:ext cx="11809708" cy="5719879"/>
          </a:xfrm>
          <a:prstGeom prst="rect">
            <a:avLst/>
          </a:prstGeom>
        </p:spPr>
      </p:pic>
    </p:spTree>
    <p:extLst>
      <p:ext uri="{BB962C8B-B14F-4D97-AF65-F5344CB8AC3E}">
        <p14:creationId xmlns:p14="http://schemas.microsoft.com/office/powerpoint/2010/main" val="401494034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03.png"/>
          <p:cNvPicPr>
            <a:picLocks noChangeAspect="1"/>
          </p:cNvPicPr>
          <p:nvPr/>
        </p:nvPicPr>
        <p:blipFill>
          <a:blip r:embed="rId3" cstate="print"/>
          <a:stretch>
            <a:fillRect/>
          </a:stretch>
        </p:blipFill>
        <p:spPr>
          <a:xfrm>
            <a:off x="0" y="2380"/>
            <a:ext cx="13004800" cy="9748840"/>
          </a:xfrm>
          <a:prstGeom prst="rect">
            <a:avLst/>
          </a:prstGeom>
        </p:spPr>
      </p:pic>
      <p:graphicFrame>
        <p:nvGraphicFramePr>
          <p:cNvPr id="3" name="Object 3">
            <a:extLst>
              <a:ext uri="{FF2B5EF4-FFF2-40B4-BE49-F238E27FC236}">
                <a16:creationId xmlns:a16="http://schemas.microsoft.com/office/drawing/2014/main" id="{EB6B0104-4787-9945-AE78-1F8A69E1A6AE}"/>
              </a:ext>
            </a:extLst>
          </p:cNvPr>
          <p:cNvGraphicFramePr>
            <a:graphicFrameLocks noChangeAspect="1"/>
          </p:cNvGraphicFramePr>
          <p:nvPr>
            <p:extLst>
              <p:ext uri="{D42A27DB-BD31-4B8C-83A1-F6EECF244321}">
                <p14:modId xmlns:p14="http://schemas.microsoft.com/office/powerpoint/2010/main" val="597588845"/>
              </p:ext>
            </p:extLst>
          </p:nvPr>
        </p:nvGraphicFramePr>
        <p:xfrm>
          <a:off x="2762977" y="1912750"/>
          <a:ext cx="6953250" cy="2085975"/>
        </p:xfrm>
        <a:graphic>
          <a:graphicData uri="http://schemas.openxmlformats.org/presentationml/2006/ole">
            <mc:AlternateContent xmlns:mc="http://schemas.openxmlformats.org/markup-compatibility/2006">
              <mc:Choice xmlns:v="urn:schemas-microsoft-com:vml" Requires="v">
                <p:oleObj spid="_x0000_s1051" name="Equation" r:id="rId4" imgW="1651000" imgH="495300" progId="Equation.3">
                  <p:embed/>
                </p:oleObj>
              </mc:Choice>
              <mc:Fallback>
                <p:oleObj name="Equation" r:id="rId4" imgW="1651000" imgH="495300" progId="Equation.3">
                  <p:embed/>
                  <p:pic>
                    <p:nvPicPr>
                      <p:cNvPr id="4"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2977" y="1912750"/>
                        <a:ext cx="6953250" cy="2085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7">
            <a:extLst>
              <a:ext uri="{FF2B5EF4-FFF2-40B4-BE49-F238E27FC236}">
                <a16:creationId xmlns:a16="http://schemas.microsoft.com/office/drawing/2014/main" id="{1B8162D1-2217-6446-B541-19F15E24E75A}"/>
              </a:ext>
            </a:extLst>
          </p:cNvPr>
          <p:cNvSpPr txBox="1"/>
          <p:nvPr/>
        </p:nvSpPr>
        <p:spPr>
          <a:xfrm>
            <a:off x="1" y="4658980"/>
            <a:ext cx="12755104" cy="1938992"/>
          </a:xfrm>
          <a:prstGeom prst="rect">
            <a:avLst/>
          </a:prstGeom>
          <a:noFill/>
        </p:spPr>
        <p:txBody>
          <a:bodyPr wrap="square" rtlCol="0">
            <a:spAutoFit/>
          </a:bodyPr>
          <a:lstStyle/>
          <a:p>
            <a:pPr algn="l"/>
            <a:r>
              <a:rPr lang="pt-BR" dirty="0"/>
              <a:t>H = </a:t>
            </a:r>
            <a:r>
              <a:rPr lang="pt-BR" dirty="0" err="1"/>
              <a:t>Hazard</a:t>
            </a:r>
            <a:r>
              <a:rPr lang="pt-BR" dirty="0"/>
              <a:t> (</a:t>
            </a:r>
            <a:r>
              <a:rPr lang="pt-BR" dirty="0" err="1"/>
              <a:t>flood</a:t>
            </a:r>
            <a:r>
              <a:rPr lang="pt-BR" dirty="0"/>
              <a:t>; </a:t>
            </a:r>
            <a:r>
              <a:rPr lang="pt-BR" dirty="0" err="1"/>
              <a:t>drought</a:t>
            </a:r>
            <a:r>
              <a:rPr lang="pt-BR" dirty="0"/>
              <a:t>; </a:t>
            </a:r>
            <a:r>
              <a:rPr lang="pt-BR" dirty="0" err="1"/>
              <a:t>landslides</a:t>
            </a:r>
            <a:r>
              <a:rPr lang="pt-BR" dirty="0"/>
              <a:t>; etc.)</a:t>
            </a:r>
          </a:p>
          <a:p>
            <a:pPr algn="l"/>
            <a:r>
              <a:rPr lang="pt-BR" dirty="0"/>
              <a:t>V = </a:t>
            </a:r>
            <a:r>
              <a:rPr lang="pt-BR" dirty="0" err="1"/>
              <a:t>Vulnerability</a:t>
            </a:r>
            <a:r>
              <a:rPr lang="pt-BR" dirty="0"/>
              <a:t> (social; </a:t>
            </a:r>
            <a:r>
              <a:rPr lang="pt-BR" dirty="0" err="1"/>
              <a:t>physical</a:t>
            </a:r>
            <a:r>
              <a:rPr lang="pt-BR" dirty="0"/>
              <a:t>; </a:t>
            </a:r>
            <a:r>
              <a:rPr lang="pt-BR" dirty="0" err="1"/>
              <a:t>economical</a:t>
            </a:r>
            <a:r>
              <a:rPr lang="pt-BR" dirty="0"/>
              <a:t>; </a:t>
            </a:r>
            <a:r>
              <a:rPr lang="pt-BR" dirty="0" err="1"/>
              <a:t>technological</a:t>
            </a:r>
            <a:r>
              <a:rPr lang="pt-BR" dirty="0"/>
              <a:t>; cultural; </a:t>
            </a:r>
            <a:r>
              <a:rPr lang="pt-BR" dirty="0" err="1"/>
              <a:t>ecological</a:t>
            </a:r>
            <a:r>
              <a:rPr lang="pt-BR" dirty="0"/>
              <a:t>; etc.)</a:t>
            </a:r>
          </a:p>
          <a:p>
            <a:pPr algn="l"/>
            <a:r>
              <a:rPr lang="pt-BR" dirty="0"/>
              <a:t>C = </a:t>
            </a:r>
            <a:r>
              <a:rPr lang="pt-BR" dirty="0" err="1"/>
              <a:t>Protection</a:t>
            </a:r>
            <a:r>
              <a:rPr lang="pt-BR" dirty="0"/>
              <a:t> </a:t>
            </a:r>
            <a:r>
              <a:rPr lang="pt-BR" dirty="0" err="1"/>
              <a:t>Capacity</a:t>
            </a:r>
            <a:endParaRPr lang="pt-BR" dirty="0"/>
          </a:p>
          <a:p>
            <a:pPr algn="l"/>
            <a:r>
              <a:rPr lang="pt-BR" dirty="0"/>
              <a:t>M= </a:t>
            </a:r>
            <a:r>
              <a:rPr lang="pt-BR" dirty="0" err="1"/>
              <a:t>Mitigation</a:t>
            </a:r>
            <a:endParaRPr lang="pt-BR" dirty="0"/>
          </a:p>
          <a:p>
            <a:pPr algn="l"/>
            <a:r>
              <a:rPr lang="pt-BR" dirty="0"/>
              <a:t>E = </a:t>
            </a:r>
            <a:r>
              <a:rPr lang="pt-BR" dirty="0" err="1"/>
              <a:t>Education</a:t>
            </a:r>
            <a:endParaRPr lang="pt-BR" dirty="0"/>
          </a:p>
        </p:txBody>
      </p:sp>
      <p:sp>
        <p:nvSpPr>
          <p:cNvPr id="5" name="TextBox 8">
            <a:extLst>
              <a:ext uri="{FF2B5EF4-FFF2-40B4-BE49-F238E27FC236}">
                <a16:creationId xmlns:a16="http://schemas.microsoft.com/office/drawing/2014/main" id="{2DAEFDF4-0665-2E4A-AC58-64127F5B8D85}"/>
              </a:ext>
            </a:extLst>
          </p:cNvPr>
          <p:cNvSpPr txBox="1"/>
          <p:nvPr/>
        </p:nvSpPr>
        <p:spPr>
          <a:xfrm>
            <a:off x="3343297" y="7258227"/>
            <a:ext cx="5792609" cy="369332"/>
          </a:xfrm>
          <a:prstGeom prst="rect">
            <a:avLst/>
          </a:prstGeom>
          <a:noFill/>
        </p:spPr>
        <p:txBody>
          <a:bodyPr wrap="none" rtlCol="0">
            <a:spAutoFit/>
          </a:bodyPr>
          <a:lstStyle/>
          <a:p>
            <a:r>
              <a:rPr lang="pt-BR" dirty="0"/>
              <a:t>PLEASE DO NOT LOOK THIS “EXPRESSION” AS AN EQUATION</a:t>
            </a:r>
          </a:p>
        </p:txBody>
      </p:sp>
    </p:spTree>
    <p:extLst>
      <p:ext uri="{BB962C8B-B14F-4D97-AF65-F5344CB8AC3E}">
        <p14:creationId xmlns:p14="http://schemas.microsoft.com/office/powerpoint/2010/main" val="21173738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03.png"/>
          <p:cNvPicPr>
            <a:picLocks noChangeAspect="1"/>
          </p:cNvPicPr>
          <p:nvPr/>
        </p:nvPicPr>
        <p:blipFill>
          <a:blip r:embed="rId2" cstate="print"/>
          <a:stretch>
            <a:fillRect/>
          </a:stretch>
        </p:blipFill>
        <p:spPr>
          <a:xfrm>
            <a:off x="0" y="2380"/>
            <a:ext cx="13004800" cy="9748840"/>
          </a:xfrm>
          <a:prstGeom prst="rect">
            <a:avLst/>
          </a:prstGeom>
        </p:spPr>
      </p:pic>
      <p:sp>
        <p:nvSpPr>
          <p:cNvPr id="3" name="Retângulo 5">
            <a:extLst>
              <a:ext uri="{FF2B5EF4-FFF2-40B4-BE49-F238E27FC236}">
                <a16:creationId xmlns:a16="http://schemas.microsoft.com/office/drawing/2014/main" id="{E5439094-4BD5-334D-8240-0A2EE213B9F5}"/>
              </a:ext>
            </a:extLst>
          </p:cNvPr>
          <p:cNvSpPr/>
          <p:nvPr/>
        </p:nvSpPr>
        <p:spPr>
          <a:xfrm>
            <a:off x="2208509" y="3565902"/>
            <a:ext cx="8283844" cy="6001643"/>
          </a:xfrm>
          <a:prstGeom prst="rect">
            <a:avLst/>
          </a:prstGeom>
        </p:spPr>
        <p:txBody>
          <a:bodyPr wrap="square">
            <a:spAutoFit/>
          </a:bodyPr>
          <a:lstStyle/>
          <a:p>
            <a:pPr algn="l">
              <a:buFont typeface="Wingdings" charset="2"/>
              <a:buChar char="ü"/>
            </a:pPr>
            <a:r>
              <a:rPr lang="en-US" sz="3600" dirty="0"/>
              <a:t>DISASTER</a:t>
            </a:r>
          </a:p>
          <a:p>
            <a:pPr algn="l">
              <a:buFont typeface="Wingdings" charset="2"/>
              <a:buChar char="ü"/>
            </a:pPr>
            <a:endParaRPr lang="en-US" sz="3600" dirty="0"/>
          </a:p>
          <a:p>
            <a:pPr algn="l">
              <a:buFont typeface="Wingdings" charset="2"/>
              <a:buChar char="ü"/>
            </a:pPr>
            <a:r>
              <a:rPr lang="en-US" sz="3600" dirty="0"/>
              <a:t>DISASTER RISK</a:t>
            </a:r>
          </a:p>
          <a:p>
            <a:pPr algn="l">
              <a:buFont typeface="Wingdings" charset="2"/>
              <a:buChar char="ü"/>
            </a:pPr>
            <a:endParaRPr lang="en-US" sz="3600" dirty="0"/>
          </a:p>
          <a:p>
            <a:pPr algn="l">
              <a:buFont typeface="Wingdings" charset="2"/>
              <a:buChar char="ü"/>
            </a:pPr>
            <a:r>
              <a:rPr lang="en-US" sz="3600" dirty="0"/>
              <a:t>RISK MANAGEMENT</a:t>
            </a:r>
          </a:p>
          <a:p>
            <a:pPr algn="l">
              <a:buFont typeface="Wingdings" charset="2"/>
              <a:buChar char="ü"/>
            </a:pPr>
            <a:endParaRPr lang="en-US" sz="3600" dirty="0"/>
          </a:p>
          <a:p>
            <a:pPr algn="l">
              <a:buFont typeface="Wingdings" charset="2"/>
              <a:buChar char="ü"/>
            </a:pPr>
            <a:r>
              <a:rPr lang="en-US" sz="3600" dirty="0"/>
              <a:t>DISASTER RISK MANAGEMENT</a:t>
            </a:r>
          </a:p>
          <a:p>
            <a:pPr algn="l">
              <a:buFont typeface="Wingdings" charset="2"/>
              <a:buChar char="ü"/>
            </a:pPr>
            <a:endParaRPr lang="en-US" sz="3600" dirty="0"/>
          </a:p>
          <a:p>
            <a:pPr algn="l">
              <a:buFont typeface="Wingdings" charset="2"/>
              <a:buChar char="ü"/>
            </a:pPr>
            <a:r>
              <a:rPr lang="en-US" sz="3600" dirty="0"/>
              <a:t>DISASTER RISK REDUCTION</a:t>
            </a:r>
          </a:p>
          <a:p>
            <a:pPr>
              <a:buFont typeface="Wingdings" charset="2"/>
              <a:buChar char="ü"/>
            </a:pPr>
            <a:endParaRPr lang="en-US" sz="3600" dirty="0"/>
          </a:p>
          <a:p>
            <a:pPr algn="just"/>
            <a:endParaRPr lang="en-US" dirty="0"/>
          </a:p>
        </p:txBody>
      </p:sp>
      <p:sp>
        <p:nvSpPr>
          <p:cNvPr id="4" name="Rectangle 7">
            <a:extLst>
              <a:ext uri="{FF2B5EF4-FFF2-40B4-BE49-F238E27FC236}">
                <a16:creationId xmlns:a16="http://schemas.microsoft.com/office/drawing/2014/main" id="{BEC2A298-8D5E-E14A-ACE4-E73D84B8AA8C}"/>
              </a:ext>
            </a:extLst>
          </p:cNvPr>
          <p:cNvSpPr/>
          <p:nvPr/>
        </p:nvSpPr>
        <p:spPr>
          <a:xfrm>
            <a:off x="2361064" y="1841715"/>
            <a:ext cx="6530955" cy="584775"/>
          </a:xfrm>
          <a:prstGeom prst="rect">
            <a:avLst/>
          </a:prstGeom>
        </p:spPr>
        <p:txBody>
          <a:bodyPr wrap="none">
            <a:spAutoFit/>
          </a:bodyPr>
          <a:lstStyle/>
          <a:p>
            <a:r>
              <a:rPr lang="en-US" sz="3200" b="1" dirty="0">
                <a:solidFill>
                  <a:srgbClr val="FF0000"/>
                </a:solidFill>
              </a:rPr>
              <a:t>FUNDAMENTAL TERMINOLOGY</a:t>
            </a:r>
            <a:endParaRPr lang="pt-BR" sz="3200" dirty="0">
              <a:solidFill>
                <a:srgbClr val="FF0000"/>
              </a:solidFill>
            </a:endParaRPr>
          </a:p>
        </p:txBody>
      </p:sp>
    </p:spTree>
    <p:extLst>
      <p:ext uri="{BB962C8B-B14F-4D97-AF65-F5344CB8AC3E}">
        <p14:creationId xmlns:p14="http://schemas.microsoft.com/office/powerpoint/2010/main" val="27633205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03.png"/>
          <p:cNvPicPr>
            <a:picLocks noChangeAspect="1"/>
          </p:cNvPicPr>
          <p:nvPr/>
        </p:nvPicPr>
        <p:blipFill>
          <a:blip r:embed="rId2" cstate="print"/>
          <a:stretch>
            <a:fillRect/>
          </a:stretch>
        </p:blipFill>
        <p:spPr>
          <a:xfrm>
            <a:off x="0" y="2380"/>
            <a:ext cx="13004800" cy="9748840"/>
          </a:xfrm>
          <a:prstGeom prst="rect">
            <a:avLst/>
          </a:prstGeom>
        </p:spPr>
      </p:pic>
      <p:sp>
        <p:nvSpPr>
          <p:cNvPr id="3" name="CaixaDeTexto 2">
            <a:extLst>
              <a:ext uri="{FF2B5EF4-FFF2-40B4-BE49-F238E27FC236}">
                <a16:creationId xmlns:a16="http://schemas.microsoft.com/office/drawing/2014/main" id="{64805DBB-DB77-5544-B994-F45240F9AAFE}"/>
              </a:ext>
            </a:extLst>
          </p:cNvPr>
          <p:cNvSpPr txBox="1"/>
          <p:nvPr/>
        </p:nvSpPr>
        <p:spPr>
          <a:xfrm>
            <a:off x="140346" y="2563678"/>
            <a:ext cx="12724108" cy="5509200"/>
          </a:xfrm>
          <a:prstGeom prst="rect">
            <a:avLst/>
          </a:prstGeom>
          <a:noFill/>
        </p:spPr>
        <p:txBody>
          <a:bodyPr wrap="square" rtlCol="0">
            <a:spAutoFit/>
          </a:bodyPr>
          <a:lstStyle/>
          <a:p>
            <a:pPr algn="just"/>
            <a:r>
              <a:rPr lang="en-US" sz="2800" dirty="0">
                <a:solidFill>
                  <a:srgbClr val="FF0000"/>
                </a:solidFill>
                <a:latin typeface="Arial Black"/>
                <a:cs typeface="Arial Black"/>
              </a:rPr>
              <a:t>The importance of a common and updated terminology on disaster risk reduction was highlighted in The Sendai Framework for Disaster Risk Reduction 2015-2030:</a:t>
            </a:r>
          </a:p>
          <a:p>
            <a:pPr algn="just"/>
            <a:endParaRPr lang="en-US" sz="1600" b="1" dirty="0"/>
          </a:p>
          <a:p>
            <a:pPr algn="just"/>
            <a:r>
              <a:rPr lang="en-US" sz="2800" i="1" dirty="0"/>
              <a:t>“to support the implementation, follow-up and review of the this framework through …leading, in close coordination with States, the update of 2009 Terminology on Disaster Risk Reduction in line with the agreed terminology by States;…” </a:t>
            </a:r>
            <a:r>
              <a:rPr lang="en-US" sz="2800" dirty="0"/>
              <a:t>(paragraph 48 c) and </a:t>
            </a:r>
            <a:r>
              <a:rPr lang="en-US" sz="2800" i="1" dirty="0"/>
              <a:t>“…recommends that the Working Group </a:t>
            </a:r>
            <a:r>
              <a:rPr lang="en-US" sz="2800" dirty="0"/>
              <a:t>[comprising experts nominated by Member States] </a:t>
            </a:r>
            <a:r>
              <a:rPr lang="en-US" sz="2800" i="1" dirty="0"/>
              <a:t>considers the recommendations of the Scientific and Technical Advisory Group on the update of the 2009 UNISDR Terminology on Disaster Risk Reduction by December 2016,…” </a:t>
            </a:r>
            <a:r>
              <a:rPr lang="en-US" sz="2800" dirty="0"/>
              <a:t>(Sendai Framework, paragraph 50).</a:t>
            </a:r>
            <a:endParaRPr lang="pt-BR" sz="2800" b="1" dirty="0"/>
          </a:p>
        </p:txBody>
      </p:sp>
    </p:spTree>
    <p:extLst>
      <p:ext uri="{BB962C8B-B14F-4D97-AF65-F5344CB8AC3E}">
        <p14:creationId xmlns:p14="http://schemas.microsoft.com/office/powerpoint/2010/main" val="345892054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Autor.png"/>
          <p:cNvPicPr>
            <a:picLocks noChangeAspect="1"/>
          </p:cNvPicPr>
          <p:nvPr/>
        </p:nvPicPr>
        <p:blipFill>
          <a:blip r:embed="rId2" cstate="print"/>
          <a:stretch>
            <a:fillRect/>
          </a:stretch>
        </p:blipFill>
        <p:spPr>
          <a:xfrm>
            <a:off x="0" y="2380"/>
            <a:ext cx="13004800" cy="9748840"/>
          </a:xfrm>
          <a:prstGeom prst="rect">
            <a:avLst/>
          </a:prstGeom>
        </p:spPr>
      </p:pic>
      <p:sp>
        <p:nvSpPr>
          <p:cNvPr id="4" name="3 CuadroTexto"/>
          <p:cNvSpPr txBox="1"/>
          <p:nvPr/>
        </p:nvSpPr>
        <p:spPr>
          <a:xfrm>
            <a:off x="1883904" y="1411567"/>
            <a:ext cx="8772041"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pt-BR" sz="4800" i="1" dirty="0" err="1"/>
              <a:t>Gestión</a:t>
            </a:r>
            <a:r>
              <a:rPr lang="pt-BR" sz="4800" i="1" dirty="0"/>
              <a:t> integral </a:t>
            </a:r>
            <a:r>
              <a:rPr lang="pt-BR" sz="4800" i="1" dirty="0" err="1"/>
              <a:t>del</a:t>
            </a:r>
            <a:r>
              <a:rPr lang="pt-BR" sz="4800" i="1" dirty="0"/>
              <a:t> </a:t>
            </a:r>
            <a:r>
              <a:rPr lang="pt-BR" sz="4800" i="1" dirty="0" err="1"/>
              <a:t>riesgo</a:t>
            </a:r>
            <a:r>
              <a:rPr lang="pt-BR" sz="4800" i="1" dirty="0"/>
              <a:t> </a:t>
            </a:r>
            <a:endParaRPr lang="pt-BR" sz="4800" dirty="0"/>
          </a:p>
        </p:txBody>
      </p:sp>
      <p:sp>
        <p:nvSpPr>
          <p:cNvPr id="5" name="4 CuadroTexto"/>
          <p:cNvSpPr txBox="1"/>
          <p:nvPr/>
        </p:nvSpPr>
        <p:spPr>
          <a:xfrm>
            <a:off x="3177153" y="7247370"/>
            <a:ext cx="5842861"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lang="es-AR" sz="3000" b="0" dirty="0">
                <a:solidFill>
                  <a:schemeClr val="bg1"/>
                </a:solidFill>
                <a:latin typeface="Trebuchet MS" pitchFamily="34" charset="0"/>
                <a:ea typeface="Tahoma" pitchFamily="34" charset="0"/>
                <a:cs typeface="Tahoma" pitchFamily="34" charset="0"/>
              </a:rPr>
              <a:t>osvaldo.moraes@cemaden.gov.br</a:t>
            </a:r>
            <a:endParaRPr kumimoji="0" lang="es-AR" sz="3000" b="0" i="0" u="none" strike="noStrike" cap="none" spc="0" normalizeH="0" baseline="0" dirty="0">
              <a:ln>
                <a:noFill/>
              </a:ln>
              <a:solidFill>
                <a:srgbClr val="000000"/>
              </a:solidFill>
              <a:effectLst/>
              <a:uFillTx/>
              <a:latin typeface="Trebuchet MS" pitchFamily="34" charset="0"/>
              <a:ea typeface="Tahoma" pitchFamily="34" charset="0"/>
              <a:cs typeface="Tahoma" pitchFamily="34" charset="0"/>
              <a:sym typeface="Helvetica Neue"/>
            </a:endParaRPr>
          </a:p>
        </p:txBody>
      </p:sp>
      <p:sp>
        <p:nvSpPr>
          <p:cNvPr id="6" name="5 CuadroTexto"/>
          <p:cNvSpPr txBox="1"/>
          <p:nvPr/>
        </p:nvSpPr>
        <p:spPr>
          <a:xfrm>
            <a:off x="1472339" y="2948157"/>
            <a:ext cx="10104895" cy="31803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spcBef>
                <a:spcPts val="0"/>
              </a:spcBef>
              <a:spcAft>
                <a:spcPts val="0"/>
              </a:spcAft>
              <a:buClrTx/>
              <a:buSzTx/>
              <a:buFontTx/>
              <a:buNone/>
              <a:tabLst/>
            </a:pPr>
            <a:r>
              <a:rPr lang="es-AR" sz="4000" b="0" dirty="0">
                <a:solidFill>
                  <a:schemeClr val="bg1"/>
                </a:solidFill>
                <a:latin typeface="Trebuchet MS" pitchFamily="34" charset="0"/>
                <a:ea typeface="Tahoma" pitchFamily="34" charset="0"/>
                <a:cs typeface="Tahoma" pitchFamily="34" charset="0"/>
              </a:rPr>
              <a:t>Osvaldo Moraes</a:t>
            </a:r>
          </a:p>
          <a:p>
            <a:pPr marL="0" marR="0" indent="0" algn="ctr" defTabSz="584200" rtl="0" fontAlgn="auto" latinLnBrk="0" hangingPunct="0">
              <a:spcBef>
                <a:spcPts val="0"/>
              </a:spcBef>
              <a:spcAft>
                <a:spcPts val="0"/>
              </a:spcAft>
              <a:buClrTx/>
              <a:buSzTx/>
              <a:buFontTx/>
              <a:buNone/>
              <a:tabLst/>
            </a:pPr>
            <a:endParaRPr lang="es-AR" sz="4000" b="0" dirty="0">
              <a:latin typeface="Trebuchet MS" pitchFamily="34" charset="0"/>
              <a:ea typeface="Tahoma" pitchFamily="34" charset="0"/>
              <a:cs typeface="Tahoma" pitchFamily="34" charset="0"/>
            </a:endParaRPr>
          </a:p>
          <a:p>
            <a:pPr marL="0" marR="0" indent="0" algn="ctr" defTabSz="584200" rtl="0" fontAlgn="auto" latinLnBrk="0" hangingPunct="0">
              <a:spcBef>
                <a:spcPts val="0"/>
              </a:spcBef>
              <a:spcAft>
                <a:spcPts val="0"/>
              </a:spcAft>
              <a:buClrTx/>
              <a:buSzTx/>
              <a:buFontTx/>
              <a:buNone/>
              <a:tabLst/>
            </a:pPr>
            <a:r>
              <a:rPr lang="es-AR" sz="4000" b="0" dirty="0">
                <a:solidFill>
                  <a:schemeClr val="bg1"/>
                </a:solidFill>
                <a:latin typeface="Trebuchet MS" pitchFamily="34" charset="0"/>
                <a:ea typeface="Tahoma" pitchFamily="34" charset="0"/>
                <a:cs typeface="Tahoma" pitchFamily="34" charset="0"/>
              </a:rPr>
              <a:t>Centro Nacional de Monitoramento e Alerta de Desastres Naturais</a:t>
            </a:r>
          </a:p>
          <a:p>
            <a:pPr marL="0" marR="0" indent="0" algn="ctr" defTabSz="584200" rtl="0" fontAlgn="auto" latinLnBrk="0" hangingPunct="0">
              <a:spcBef>
                <a:spcPts val="0"/>
              </a:spcBef>
              <a:spcAft>
                <a:spcPts val="0"/>
              </a:spcAft>
              <a:buClrTx/>
              <a:buSzTx/>
              <a:buFontTx/>
              <a:buNone/>
              <a:tabLst/>
            </a:pPr>
            <a:r>
              <a:rPr lang="es-AR" sz="4000" b="0" dirty="0">
                <a:solidFill>
                  <a:schemeClr val="bg1"/>
                </a:solidFill>
                <a:latin typeface="Trebuchet MS" pitchFamily="34" charset="0"/>
                <a:ea typeface="Tahoma" pitchFamily="34" charset="0"/>
                <a:cs typeface="Tahoma" pitchFamily="34" charset="0"/>
              </a:rPr>
              <a:t>CEMADEN</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03.png"/>
          <p:cNvPicPr>
            <a:picLocks noChangeAspect="1"/>
          </p:cNvPicPr>
          <p:nvPr/>
        </p:nvPicPr>
        <p:blipFill>
          <a:blip r:embed="rId2" cstate="print"/>
          <a:stretch>
            <a:fillRect/>
          </a:stretch>
        </p:blipFill>
        <p:spPr>
          <a:xfrm>
            <a:off x="0" y="2380"/>
            <a:ext cx="13004800" cy="9748840"/>
          </a:xfrm>
          <a:prstGeom prst="rect">
            <a:avLst/>
          </a:prstGeom>
        </p:spPr>
      </p:pic>
      <p:sp>
        <p:nvSpPr>
          <p:cNvPr id="3" name="Rectangle 1">
            <a:extLst>
              <a:ext uri="{FF2B5EF4-FFF2-40B4-BE49-F238E27FC236}">
                <a16:creationId xmlns:a16="http://schemas.microsoft.com/office/drawing/2014/main" id="{5F2535CC-3E30-6B41-B511-C0189FA058CF}"/>
              </a:ext>
            </a:extLst>
          </p:cNvPr>
          <p:cNvSpPr/>
          <p:nvPr/>
        </p:nvSpPr>
        <p:spPr>
          <a:xfrm>
            <a:off x="194590" y="2154789"/>
            <a:ext cx="12615620" cy="7478970"/>
          </a:xfrm>
          <a:prstGeom prst="rect">
            <a:avLst/>
          </a:prstGeom>
        </p:spPr>
        <p:txBody>
          <a:bodyPr wrap="square">
            <a:spAutoFit/>
          </a:bodyPr>
          <a:lstStyle/>
          <a:p>
            <a:pPr algn="just"/>
            <a:r>
              <a:rPr lang="en-US" sz="2400" b="1" dirty="0">
                <a:solidFill>
                  <a:srgbClr val="FF0000"/>
                </a:solidFill>
              </a:rPr>
              <a:t>UNISDR  2017: </a:t>
            </a:r>
            <a:r>
              <a:rPr lang="en-US" dirty="0"/>
              <a:t>A serious disruption of the functioning of a community or a society </a:t>
            </a:r>
            <a:r>
              <a:rPr lang="en-US" dirty="0">
                <a:highlight>
                  <a:srgbClr val="FFFF00"/>
                </a:highlight>
              </a:rPr>
              <a:t>at any scale</a:t>
            </a:r>
            <a:r>
              <a:rPr lang="en-US" dirty="0"/>
              <a:t> due to hazardous events interacting with conditions of exposure, vulnerability and capacity, leading to one or more of the following: human, material, economic and environmental losses and impacts. </a:t>
            </a:r>
            <a:r>
              <a:rPr lang="en-US" b="1" dirty="0"/>
              <a:t>(Approved by the General Assembly on 01/12/2016)</a:t>
            </a:r>
            <a:endParaRPr lang="en-US" b="1" dirty="0">
              <a:solidFill>
                <a:srgbClr val="FF0000"/>
              </a:solidFill>
            </a:endParaRPr>
          </a:p>
          <a:p>
            <a:pPr algn="just"/>
            <a:endParaRPr lang="en-US" sz="2400" dirty="0"/>
          </a:p>
          <a:p>
            <a:pPr algn="just"/>
            <a:r>
              <a:rPr lang="en-US" sz="2400" b="1" dirty="0">
                <a:solidFill>
                  <a:srgbClr val="FF0000"/>
                </a:solidFill>
              </a:rPr>
              <a:t>WMO 2016: </a:t>
            </a:r>
            <a:r>
              <a:rPr lang="pt-BR" dirty="0"/>
              <a:t>A </a:t>
            </a:r>
            <a:r>
              <a:rPr lang="pt-BR" dirty="0" err="1"/>
              <a:t>serious</a:t>
            </a:r>
            <a:r>
              <a:rPr lang="pt-BR" dirty="0"/>
              <a:t> </a:t>
            </a:r>
            <a:r>
              <a:rPr lang="pt-BR" dirty="0" err="1"/>
              <a:t>disruption</a:t>
            </a:r>
            <a:r>
              <a:rPr lang="pt-BR" dirty="0"/>
              <a:t> </a:t>
            </a:r>
            <a:r>
              <a:rPr lang="pt-BR" dirty="0" err="1"/>
              <a:t>of</a:t>
            </a:r>
            <a:r>
              <a:rPr lang="pt-BR" dirty="0"/>
              <a:t> </a:t>
            </a:r>
            <a:r>
              <a:rPr lang="pt-BR" dirty="0" err="1"/>
              <a:t>the</a:t>
            </a:r>
            <a:r>
              <a:rPr lang="pt-BR" dirty="0"/>
              <a:t> </a:t>
            </a:r>
            <a:r>
              <a:rPr lang="pt-BR" dirty="0" err="1"/>
              <a:t>functioning</a:t>
            </a:r>
            <a:r>
              <a:rPr lang="pt-BR" dirty="0"/>
              <a:t> </a:t>
            </a:r>
            <a:r>
              <a:rPr lang="pt-BR" dirty="0" err="1"/>
              <a:t>of</a:t>
            </a:r>
            <a:r>
              <a:rPr lang="pt-BR" dirty="0"/>
              <a:t> a </a:t>
            </a:r>
            <a:r>
              <a:rPr lang="pt-BR" dirty="0" err="1"/>
              <a:t>community</a:t>
            </a:r>
            <a:r>
              <a:rPr lang="pt-BR" dirty="0"/>
              <a:t> </a:t>
            </a:r>
            <a:r>
              <a:rPr lang="pt-BR" dirty="0" err="1"/>
              <a:t>or</a:t>
            </a:r>
            <a:r>
              <a:rPr lang="pt-BR" dirty="0"/>
              <a:t> a </a:t>
            </a:r>
            <a:r>
              <a:rPr lang="pt-BR" dirty="0" err="1"/>
              <a:t>society</a:t>
            </a:r>
            <a:r>
              <a:rPr lang="pt-BR" dirty="0"/>
              <a:t> </a:t>
            </a:r>
            <a:r>
              <a:rPr lang="pt-BR" dirty="0" err="1"/>
              <a:t>causing</a:t>
            </a:r>
            <a:r>
              <a:rPr lang="pt-BR" dirty="0"/>
              <a:t> </a:t>
            </a:r>
            <a:r>
              <a:rPr lang="pt-BR" dirty="0" err="1"/>
              <a:t>widespread</a:t>
            </a:r>
            <a:r>
              <a:rPr lang="pt-BR" dirty="0"/>
              <a:t> </a:t>
            </a:r>
            <a:r>
              <a:rPr lang="pt-BR" dirty="0" err="1"/>
              <a:t>human</a:t>
            </a:r>
            <a:r>
              <a:rPr lang="pt-BR" dirty="0"/>
              <a:t>, material, </a:t>
            </a:r>
            <a:r>
              <a:rPr lang="pt-BR" dirty="0" err="1"/>
              <a:t>economic</a:t>
            </a:r>
            <a:r>
              <a:rPr lang="pt-BR" dirty="0"/>
              <a:t> </a:t>
            </a:r>
            <a:r>
              <a:rPr lang="pt-BR" dirty="0" err="1"/>
              <a:t>or</a:t>
            </a:r>
            <a:r>
              <a:rPr lang="pt-BR" dirty="0"/>
              <a:t> </a:t>
            </a:r>
            <a:r>
              <a:rPr lang="pt-BR" dirty="0" err="1"/>
              <a:t>environmental</a:t>
            </a:r>
            <a:r>
              <a:rPr lang="pt-BR" dirty="0"/>
              <a:t> </a:t>
            </a:r>
            <a:r>
              <a:rPr lang="pt-BR" dirty="0" err="1"/>
              <a:t>losses</a:t>
            </a:r>
            <a:r>
              <a:rPr lang="pt-BR" dirty="0"/>
              <a:t> </a:t>
            </a:r>
            <a:r>
              <a:rPr lang="pt-BR" dirty="0" err="1">
                <a:highlight>
                  <a:srgbClr val="FFFF00"/>
                </a:highlight>
              </a:rPr>
              <a:t>which</a:t>
            </a:r>
            <a:r>
              <a:rPr lang="pt-BR" dirty="0">
                <a:highlight>
                  <a:srgbClr val="FFFF00"/>
                </a:highlight>
              </a:rPr>
              <a:t> </a:t>
            </a:r>
            <a:r>
              <a:rPr lang="pt-BR" dirty="0" err="1">
                <a:highlight>
                  <a:srgbClr val="FFFF00"/>
                </a:highlight>
              </a:rPr>
              <a:t>exceed</a:t>
            </a:r>
            <a:r>
              <a:rPr lang="pt-BR" dirty="0">
                <a:highlight>
                  <a:srgbClr val="FFFF00"/>
                </a:highlight>
              </a:rPr>
              <a:t> </a:t>
            </a:r>
            <a:r>
              <a:rPr lang="pt-BR" dirty="0" err="1">
                <a:highlight>
                  <a:srgbClr val="FFFF00"/>
                </a:highlight>
              </a:rPr>
              <a:t>the</a:t>
            </a:r>
            <a:r>
              <a:rPr lang="pt-BR" dirty="0">
                <a:highlight>
                  <a:srgbClr val="FFFF00"/>
                </a:highlight>
              </a:rPr>
              <a:t> </a:t>
            </a:r>
            <a:r>
              <a:rPr lang="pt-BR" dirty="0" err="1">
                <a:highlight>
                  <a:srgbClr val="FFFF00"/>
                </a:highlight>
              </a:rPr>
              <a:t>ability</a:t>
            </a:r>
            <a:r>
              <a:rPr lang="pt-BR" dirty="0">
                <a:highlight>
                  <a:srgbClr val="FFFF00"/>
                </a:highlight>
              </a:rPr>
              <a:t> </a:t>
            </a:r>
            <a:r>
              <a:rPr lang="pt-BR" dirty="0" err="1">
                <a:highlight>
                  <a:srgbClr val="FFFF00"/>
                </a:highlight>
              </a:rPr>
              <a:t>of</a:t>
            </a:r>
            <a:r>
              <a:rPr lang="pt-BR" dirty="0">
                <a:highlight>
                  <a:srgbClr val="FFFF00"/>
                </a:highlight>
              </a:rPr>
              <a:t> </a:t>
            </a:r>
            <a:r>
              <a:rPr lang="pt-BR" dirty="0" err="1">
                <a:highlight>
                  <a:srgbClr val="FFFF00"/>
                </a:highlight>
              </a:rPr>
              <a:t>the</a:t>
            </a:r>
            <a:r>
              <a:rPr lang="pt-BR" dirty="0">
                <a:highlight>
                  <a:srgbClr val="FFFF00"/>
                </a:highlight>
              </a:rPr>
              <a:t> </a:t>
            </a:r>
            <a:r>
              <a:rPr lang="pt-BR" dirty="0" err="1">
                <a:highlight>
                  <a:srgbClr val="FFFF00"/>
                </a:highlight>
              </a:rPr>
              <a:t>affected</a:t>
            </a:r>
            <a:r>
              <a:rPr lang="pt-BR" dirty="0">
                <a:highlight>
                  <a:srgbClr val="FFFF00"/>
                </a:highlight>
              </a:rPr>
              <a:t> </a:t>
            </a:r>
            <a:r>
              <a:rPr lang="pt-BR" dirty="0" err="1">
                <a:highlight>
                  <a:srgbClr val="FFFF00"/>
                </a:highlight>
              </a:rPr>
              <a:t>community</a:t>
            </a:r>
            <a:r>
              <a:rPr lang="pt-BR" dirty="0">
                <a:highlight>
                  <a:srgbClr val="FFFF00"/>
                </a:highlight>
              </a:rPr>
              <a:t> </a:t>
            </a:r>
            <a:r>
              <a:rPr lang="pt-BR" dirty="0" err="1">
                <a:highlight>
                  <a:srgbClr val="FFFF00"/>
                </a:highlight>
              </a:rPr>
              <a:t>or</a:t>
            </a:r>
            <a:r>
              <a:rPr lang="pt-BR" dirty="0">
                <a:highlight>
                  <a:srgbClr val="FFFF00"/>
                </a:highlight>
              </a:rPr>
              <a:t> </a:t>
            </a:r>
            <a:r>
              <a:rPr lang="pt-BR" dirty="0" err="1">
                <a:highlight>
                  <a:srgbClr val="FFFF00"/>
                </a:highlight>
              </a:rPr>
              <a:t>society</a:t>
            </a:r>
            <a:r>
              <a:rPr lang="pt-BR" dirty="0">
                <a:highlight>
                  <a:srgbClr val="FFFF00"/>
                </a:highlight>
              </a:rPr>
              <a:t> to cope </a:t>
            </a:r>
            <a:r>
              <a:rPr lang="pt-BR" dirty="0" err="1">
                <a:highlight>
                  <a:srgbClr val="FFFF00"/>
                </a:highlight>
              </a:rPr>
              <a:t>using</a:t>
            </a:r>
            <a:r>
              <a:rPr lang="pt-BR" dirty="0">
                <a:highlight>
                  <a:srgbClr val="FFFF00"/>
                </a:highlight>
              </a:rPr>
              <a:t> its </a:t>
            </a:r>
            <a:r>
              <a:rPr lang="pt-BR" dirty="0" err="1">
                <a:highlight>
                  <a:srgbClr val="FFFF00"/>
                </a:highlight>
              </a:rPr>
              <a:t>own</a:t>
            </a:r>
            <a:r>
              <a:rPr lang="pt-BR" dirty="0">
                <a:highlight>
                  <a:srgbClr val="FFFF00"/>
                </a:highlight>
              </a:rPr>
              <a:t> </a:t>
            </a:r>
            <a:r>
              <a:rPr lang="pt-BR" dirty="0" err="1">
                <a:highlight>
                  <a:srgbClr val="FFFF00"/>
                </a:highlight>
              </a:rPr>
              <a:t>resources</a:t>
            </a:r>
            <a:r>
              <a:rPr lang="pt-BR" dirty="0">
                <a:highlight>
                  <a:srgbClr val="FFFF00"/>
                </a:highlight>
              </a:rPr>
              <a:t>. </a:t>
            </a:r>
            <a:endParaRPr lang="en-US" dirty="0">
              <a:highlight>
                <a:srgbClr val="FFFF00"/>
              </a:highlight>
            </a:endParaRPr>
          </a:p>
          <a:p>
            <a:pPr algn="just"/>
            <a:endParaRPr lang="en-US" sz="2400" dirty="0"/>
          </a:p>
          <a:p>
            <a:pPr algn="just"/>
            <a:r>
              <a:rPr lang="en-US" sz="2400" b="1" dirty="0">
                <a:solidFill>
                  <a:srgbClr val="FF0000"/>
                </a:solidFill>
              </a:rPr>
              <a:t>IPCC 2012</a:t>
            </a:r>
            <a:r>
              <a:rPr lang="en-US" sz="2400" dirty="0">
                <a:solidFill>
                  <a:srgbClr val="FF0000"/>
                </a:solidFill>
              </a:rPr>
              <a:t>: </a:t>
            </a:r>
            <a:r>
              <a:rPr lang="en-US" dirty="0"/>
              <a:t>Severe alterations in the normal functioning of a community or a society due to hazardous physical events interacting with vulnerable social conditions, leading to widespread adverse human, material, economic, or environmental effects that require immediate emergency response to satisfy critical human needs and that </a:t>
            </a:r>
            <a:r>
              <a:rPr lang="en-US" dirty="0">
                <a:highlight>
                  <a:srgbClr val="FFFF00"/>
                </a:highlight>
              </a:rPr>
              <a:t>may require external support for recovery</a:t>
            </a:r>
            <a:r>
              <a:rPr lang="en-US" dirty="0"/>
              <a:t>.</a:t>
            </a:r>
          </a:p>
          <a:p>
            <a:endParaRPr lang="en-US" dirty="0"/>
          </a:p>
          <a:p>
            <a:r>
              <a:rPr lang="en-US" dirty="0"/>
              <a:t> </a:t>
            </a:r>
          </a:p>
          <a:p>
            <a:endParaRPr lang="en-US" dirty="0"/>
          </a:p>
          <a:p>
            <a:endParaRPr lang="en-US" dirty="0"/>
          </a:p>
        </p:txBody>
      </p:sp>
      <p:sp>
        <p:nvSpPr>
          <p:cNvPr id="4" name="Rectangle 2">
            <a:extLst>
              <a:ext uri="{FF2B5EF4-FFF2-40B4-BE49-F238E27FC236}">
                <a16:creationId xmlns:a16="http://schemas.microsoft.com/office/drawing/2014/main" id="{C823C81D-D5C7-2946-8A55-6B2156B38FC0}"/>
              </a:ext>
            </a:extLst>
          </p:cNvPr>
          <p:cNvSpPr/>
          <p:nvPr/>
        </p:nvSpPr>
        <p:spPr>
          <a:xfrm>
            <a:off x="4679489" y="1514108"/>
            <a:ext cx="2563523" cy="584775"/>
          </a:xfrm>
          <a:prstGeom prst="rect">
            <a:avLst/>
          </a:prstGeom>
        </p:spPr>
        <p:txBody>
          <a:bodyPr wrap="none">
            <a:spAutoFit/>
          </a:bodyPr>
          <a:lstStyle/>
          <a:p>
            <a:r>
              <a:rPr lang="en-US" sz="3200" b="1" dirty="0">
                <a:solidFill>
                  <a:srgbClr val="FF0000"/>
                </a:solidFill>
              </a:rPr>
              <a:t>DISASTER  </a:t>
            </a:r>
            <a:r>
              <a:rPr lang="en-US" sz="2800" dirty="0"/>
              <a:t> </a:t>
            </a:r>
            <a:endParaRPr lang="pt-BR" sz="2800" dirty="0">
              <a:solidFill>
                <a:srgbClr val="FF0000"/>
              </a:solidFill>
            </a:endParaRPr>
          </a:p>
        </p:txBody>
      </p:sp>
    </p:spTree>
    <p:extLst>
      <p:ext uri="{BB962C8B-B14F-4D97-AF65-F5344CB8AC3E}">
        <p14:creationId xmlns:p14="http://schemas.microsoft.com/office/powerpoint/2010/main" val="321787231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03.png"/>
          <p:cNvPicPr>
            <a:picLocks noChangeAspect="1"/>
          </p:cNvPicPr>
          <p:nvPr/>
        </p:nvPicPr>
        <p:blipFill>
          <a:blip r:embed="rId2" cstate="print"/>
          <a:stretch>
            <a:fillRect/>
          </a:stretch>
        </p:blipFill>
        <p:spPr>
          <a:xfrm>
            <a:off x="0" y="2380"/>
            <a:ext cx="13004800" cy="9748840"/>
          </a:xfrm>
          <a:prstGeom prst="rect">
            <a:avLst/>
          </a:prstGeom>
        </p:spPr>
      </p:pic>
      <p:sp>
        <p:nvSpPr>
          <p:cNvPr id="3" name="Rectangle 1">
            <a:extLst>
              <a:ext uri="{FF2B5EF4-FFF2-40B4-BE49-F238E27FC236}">
                <a16:creationId xmlns:a16="http://schemas.microsoft.com/office/drawing/2014/main" id="{EBE2E236-048A-564F-A6D5-80D1F6F760FF}"/>
              </a:ext>
            </a:extLst>
          </p:cNvPr>
          <p:cNvSpPr/>
          <p:nvPr/>
        </p:nvSpPr>
        <p:spPr>
          <a:xfrm>
            <a:off x="787291" y="2583259"/>
            <a:ext cx="11874823" cy="6740307"/>
          </a:xfrm>
          <a:prstGeom prst="rect">
            <a:avLst/>
          </a:prstGeom>
        </p:spPr>
        <p:txBody>
          <a:bodyPr wrap="square">
            <a:spAutoFit/>
          </a:bodyPr>
          <a:lstStyle/>
          <a:p>
            <a:pPr algn="just"/>
            <a:r>
              <a:rPr lang="en-US" sz="2400" b="1" dirty="0">
                <a:solidFill>
                  <a:srgbClr val="FF0000"/>
                </a:solidFill>
              </a:rPr>
              <a:t>UNISDR  2017: </a:t>
            </a:r>
            <a:r>
              <a:rPr lang="en-US" dirty="0">
                <a:highlight>
                  <a:srgbClr val="FFFF00"/>
                </a:highlight>
              </a:rPr>
              <a:t>The potential</a:t>
            </a:r>
            <a:r>
              <a:rPr lang="en-US" dirty="0"/>
              <a:t> loss of life, injury, or destroyed or damaged assets which could occur to a system, society or a community </a:t>
            </a:r>
            <a:r>
              <a:rPr lang="en-US" dirty="0">
                <a:highlight>
                  <a:srgbClr val="FFFF00"/>
                </a:highlight>
              </a:rPr>
              <a:t>in a specific period of time, </a:t>
            </a:r>
            <a:r>
              <a:rPr lang="en-US" dirty="0"/>
              <a:t>determined probabilistically as a function of hazard, exposure, vulnerability and capacity </a:t>
            </a:r>
            <a:r>
              <a:rPr lang="en-US" b="1" dirty="0"/>
              <a:t>(Approved by the General Assembly on 01/12/2016). </a:t>
            </a:r>
            <a:endParaRPr lang="en-US" b="1" dirty="0">
              <a:solidFill>
                <a:srgbClr val="FF0000"/>
              </a:solidFill>
            </a:endParaRPr>
          </a:p>
          <a:p>
            <a:pPr algn="just"/>
            <a:endParaRPr lang="en-US" sz="2400" dirty="0"/>
          </a:p>
          <a:p>
            <a:pPr algn="just"/>
            <a:r>
              <a:rPr lang="en-US" sz="2400" b="1" dirty="0">
                <a:solidFill>
                  <a:srgbClr val="FF0000"/>
                </a:solidFill>
              </a:rPr>
              <a:t>WMO 2016: </a:t>
            </a:r>
            <a:r>
              <a:rPr lang="en-US" dirty="0">
                <a:highlight>
                  <a:srgbClr val="FFFF00"/>
                </a:highlight>
              </a:rPr>
              <a:t>Probable impacts, </a:t>
            </a:r>
            <a:r>
              <a:rPr lang="en-US" dirty="0"/>
              <a:t>expressed in terms of expected loss of lives, people injured, property, livelihoods, economic activity disrupted or environmental damage (RISK)</a:t>
            </a:r>
          </a:p>
          <a:p>
            <a:pPr algn="just"/>
            <a:endParaRPr lang="en-US" sz="2400" dirty="0"/>
          </a:p>
          <a:p>
            <a:pPr algn="just"/>
            <a:r>
              <a:rPr lang="en-US" sz="2400" b="1" dirty="0">
                <a:solidFill>
                  <a:srgbClr val="FF0000"/>
                </a:solidFill>
              </a:rPr>
              <a:t>IPCC 2012</a:t>
            </a:r>
            <a:r>
              <a:rPr lang="en-US" sz="2400" dirty="0">
                <a:solidFill>
                  <a:srgbClr val="FF0000"/>
                </a:solidFill>
              </a:rPr>
              <a:t>: </a:t>
            </a:r>
            <a:r>
              <a:rPr lang="en-US" dirty="0"/>
              <a:t>The likelihood over a specified time period of severe alterations in the normal functioning of a community or a society </a:t>
            </a:r>
            <a:r>
              <a:rPr lang="en-US" dirty="0">
                <a:highlight>
                  <a:srgbClr val="FFFF00"/>
                </a:highlight>
              </a:rPr>
              <a:t>due to hazardous physical events</a:t>
            </a:r>
            <a:r>
              <a:rPr lang="en-US" dirty="0"/>
              <a:t> interacting with vulnerable social conditions, leading to widespread adverse human, material, economic, or environmental effects that require immediate emergency response </a:t>
            </a:r>
          </a:p>
          <a:p>
            <a:pPr algn="just"/>
            <a:endParaRPr lang="en-US" dirty="0"/>
          </a:p>
          <a:p>
            <a:pPr algn="just"/>
            <a:r>
              <a:rPr lang="en-US" dirty="0"/>
              <a:t> </a:t>
            </a:r>
          </a:p>
          <a:p>
            <a:endParaRPr lang="en-US" dirty="0"/>
          </a:p>
          <a:p>
            <a:endParaRPr lang="en-US" dirty="0"/>
          </a:p>
        </p:txBody>
      </p:sp>
      <p:sp>
        <p:nvSpPr>
          <p:cNvPr id="4" name="Rectangle 2">
            <a:extLst>
              <a:ext uri="{FF2B5EF4-FFF2-40B4-BE49-F238E27FC236}">
                <a16:creationId xmlns:a16="http://schemas.microsoft.com/office/drawing/2014/main" id="{C4F9FAAE-ED20-3B42-8E46-0377F69F891A}"/>
              </a:ext>
            </a:extLst>
          </p:cNvPr>
          <p:cNvSpPr/>
          <p:nvPr/>
        </p:nvSpPr>
        <p:spPr>
          <a:xfrm>
            <a:off x="4308941" y="1632385"/>
            <a:ext cx="3558988" cy="584775"/>
          </a:xfrm>
          <a:prstGeom prst="rect">
            <a:avLst/>
          </a:prstGeom>
        </p:spPr>
        <p:txBody>
          <a:bodyPr wrap="none">
            <a:spAutoFit/>
          </a:bodyPr>
          <a:lstStyle/>
          <a:p>
            <a:r>
              <a:rPr lang="en-US" sz="3200" b="1" dirty="0">
                <a:solidFill>
                  <a:srgbClr val="FF0000"/>
                </a:solidFill>
              </a:rPr>
              <a:t>DISASTER RISK </a:t>
            </a:r>
            <a:r>
              <a:rPr lang="en-US" sz="3200" dirty="0">
                <a:solidFill>
                  <a:srgbClr val="FF0000"/>
                </a:solidFill>
              </a:rPr>
              <a:t> </a:t>
            </a:r>
            <a:endParaRPr lang="pt-BR" sz="3200" dirty="0">
              <a:solidFill>
                <a:srgbClr val="FF0000"/>
              </a:solidFill>
            </a:endParaRPr>
          </a:p>
        </p:txBody>
      </p:sp>
    </p:spTree>
    <p:extLst>
      <p:ext uri="{BB962C8B-B14F-4D97-AF65-F5344CB8AC3E}">
        <p14:creationId xmlns:p14="http://schemas.microsoft.com/office/powerpoint/2010/main" val="41563140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03.png"/>
          <p:cNvPicPr>
            <a:picLocks noChangeAspect="1"/>
          </p:cNvPicPr>
          <p:nvPr/>
        </p:nvPicPr>
        <p:blipFill>
          <a:blip r:embed="rId2" cstate="print"/>
          <a:stretch>
            <a:fillRect/>
          </a:stretch>
        </p:blipFill>
        <p:spPr>
          <a:xfrm>
            <a:off x="0" y="4760"/>
            <a:ext cx="13004800" cy="9748840"/>
          </a:xfrm>
          <a:prstGeom prst="rect">
            <a:avLst/>
          </a:prstGeom>
        </p:spPr>
      </p:pic>
      <p:sp>
        <p:nvSpPr>
          <p:cNvPr id="3" name="Title 1">
            <a:extLst>
              <a:ext uri="{FF2B5EF4-FFF2-40B4-BE49-F238E27FC236}">
                <a16:creationId xmlns:a16="http://schemas.microsoft.com/office/drawing/2014/main" id="{C09195F6-2C13-2449-B688-E46C83A21509}"/>
              </a:ext>
            </a:extLst>
          </p:cNvPr>
          <p:cNvSpPr txBox="1">
            <a:spLocks/>
          </p:cNvSpPr>
          <p:nvPr/>
        </p:nvSpPr>
        <p:spPr>
          <a:xfrm>
            <a:off x="960378" y="1689315"/>
            <a:ext cx="10539363" cy="1143000"/>
          </a:xfrm>
          <a:prstGeom prst="rect">
            <a:avLst/>
          </a:prstGeom>
        </p:spPr>
        <p:txBody>
          <a:bodyPr>
            <a:normAutofit fontScale="90000"/>
          </a:bodyPr>
          <a:lst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a:lstStyle>
          <a:p>
            <a:pPr algn="r" hangingPunct="1"/>
            <a:r>
              <a:rPr lang="en-US" sz="3100" b="1" dirty="0">
                <a:solidFill>
                  <a:srgbClr val="FF0000"/>
                </a:solidFill>
              </a:rPr>
              <a:t>Methodology to Risk and Disaster Analysis</a:t>
            </a:r>
            <a:br>
              <a:rPr lang="en-US" sz="3556" b="1" dirty="0">
                <a:solidFill>
                  <a:srgbClr val="FF0000"/>
                </a:solidFill>
              </a:rPr>
            </a:br>
            <a:r>
              <a:rPr lang="en-US" sz="2222" b="1" dirty="0">
                <a:solidFill>
                  <a:srgbClr val="FF0000"/>
                </a:solidFill>
              </a:rPr>
              <a:t>(definitions are not enough to stablish a DRR  and Adaptation policy)</a:t>
            </a:r>
            <a:r>
              <a:rPr lang="en-US" sz="2222" b="1" dirty="0">
                <a:solidFill>
                  <a:srgbClr val="FFFF00"/>
                </a:solidFill>
              </a:rPr>
              <a:t> </a:t>
            </a:r>
            <a:br>
              <a:rPr lang="en-US" dirty="0">
                <a:solidFill>
                  <a:srgbClr val="FFFF00"/>
                </a:solidFill>
              </a:rPr>
            </a:br>
            <a:endParaRPr lang="pt-BR" dirty="0">
              <a:solidFill>
                <a:srgbClr val="FFFF00"/>
              </a:solidFill>
            </a:endParaRPr>
          </a:p>
        </p:txBody>
      </p:sp>
      <p:sp>
        <p:nvSpPr>
          <p:cNvPr id="4" name="Content Placeholder 2">
            <a:extLst>
              <a:ext uri="{FF2B5EF4-FFF2-40B4-BE49-F238E27FC236}">
                <a16:creationId xmlns:a16="http://schemas.microsoft.com/office/drawing/2014/main" id="{A5A8BAFA-DCBD-FC4D-9EDF-8FAC4998BDCF}"/>
              </a:ext>
            </a:extLst>
          </p:cNvPr>
          <p:cNvSpPr txBox="1">
            <a:spLocks/>
          </p:cNvSpPr>
          <p:nvPr/>
        </p:nvSpPr>
        <p:spPr>
          <a:xfrm>
            <a:off x="519192" y="2955011"/>
            <a:ext cx="6641025" cy="4525963"/>
          </a:xfrm>
          <a:prstGeom prst="rect">
            <a:avLst/>
          </a:prstGeom>
        </p:spPr>
        <p:txBody>
          <a:bodyPr>
            <a:normAutofit/>
          </a:bodyPr>
          <a:lstStyle>
            <a:lvl1pPr marL="0" marR="0" indent="0" algn="ctr" defTabSz="584200" rtl="0" latinLnBrk="0">
              <a:lnSpc>
                <a:spcPct val="100000"/>
              </a:lnSpc>
              <a:spcBef>
                <a:spcPts val="0"/>
              </a:spcBef>
              <a:spcAft>
                <a:spcPts val="0"/>
              </a:spcAft>
              <a:buClrTx/>
              <a:buSzTx/>
              <a:buFontTx/>
              <a:buNone/>
              <a:tabLst/>
              <a:defRPr sz="3700" b="0" i="0" u="none" strike="noStrike" cap="none" spc="0" baseline="0">
                <a:ln>
                  <a:noFill/>
                </a:ln>
                <a:solidFill>
                  <a:srgbClr val="000000"/>
                </a:solidFill>
                <a:uFillTx/>
                <a:latin typeface="Helvetica Neue"/>
                <a:ea typeface="Helvetica Neue"/>
                <a:cs typeface="Helvetica Neue"/>
                <a:sym typeface="Helvetica Neue"/>
              </a:defRPr>
            </a:lvl1pPr>
            <a:lvl2pPr marL="0" marR="0" indent="0" algn="ctr" defTabSz="584200" rtl="0" latinLnBrk="0">
              <a:lnSpc>
                <a:spcPct val="100000"/>
              </a:lnSpc>
              <a:spcBef>
                <a:spcPts val="0"/>
              </a:spcBef>
              <a:spcAft>
                <a:spcPts val="0"/>
              </a:spcAft>
              <a:buClrTx/>
              <a:buSzTx/>
              <a:buFontTx/>
              <a:buNone/>
              <a:tabLst/>
              <a:defRPr sz="3700" b="0" i="0" u="none" strike="noStrike" cap="none" spc="0" baseline="0">
                <a:ln>
                  <a:noFill/>
                </a:ln>
                <a:solidFill>
                  <a:srgbClr val="000000"/>
                </a:solidFill>
                <a:uFillTx/>
                <a:latin typeface="Helvetica Neue"/>
                <a:ea typeface="Helvetica Neue"/>
                <a:cs typeface="Helvetica Neue"/>
                <a:sym typeface="Helvetica Neue"/>
              </a:defRPr>
            </a:lvl2pPr>
            <a:lvl3pPr marL="0" marR="0" indent="0" algn="ctr" defTabSz="584200" rtl="0" latinLnBrk="0">
              <a:lnSpc>
                <a:spcPct val="100000"/>
              </a:lnSpc>
              <a:spcBef>
                <a:spcPts val="0"/>
              </a:spcBef>
              <a:spcAft>
                <a:spcPts val="0"/>
              </a:spcAft>
              <a:buClrTx/>
              <a:buSzTx/>
              <a:buFontTx/>
              <a:buNone/>
              <a:tabLst/>
              <a:defRPr sz="3700" b="0" i="0" u="none" strike="noStrike" cap="none" spc="0" baseline="0">
                <a:ln>
                  <a:noFill/>
                </a:ln>
                <a:solidFill>
                  <a:srgbClr val="000000"/>
                </a:solidFill>
                <a:uFillTx/>
                <a:latin typeface="Helvetica Neue"/>
                <a:ea typeface="Helvetica Neue"/>
                <a:cs typeface="Helvetica Neue"/>
                <a:sym typeface="Helvetica Neue"/>
              </a:defRPr>
            </a:lvl3pPr>
            <a:lvl4pPr marL="0" marR="0" indent="0" algn="ctr" defTabSz="584200" rtl="0" latinLnBrk="0">
              <a:lnSpc>
                <a:spcPct val="100000"/>
              </a:lnSpc>
              <a:spcBef>
                <a:spcPts val="0"/>
              </a:spcBef>
              <a:spcAft>
                <a:spcPts val="0"/>
              </a:spcAft>
              <a:buClrTx/>
              <a:buSzTx/>
              <a:buFontTx/>
              <a:buNone/>
              <a:tabLst/>
              <a:defRPr sz="3700" b="0" i="0" u="none" strike="noStrike" cap="none" spc="0" baseline="0">
                <a:ln>
                  <a:noFill/>
                </a:ln>
                <a:solidFill>
                  <a:srgbClr val="000000"/>
                </a:solidFill>
                <a:uFillTx/>
                <a:latin typeface="Helvetica Neue"/>
                <a:ea typeface="Helvetica Neue"/>
                <a:cs typeface="Helvetica Neue"/>
                <a:sym typeface="Helvetica Neue"/>
              </a:defRPr>
            </a:lvl4pPr>
            <a:lvl5pPr marL="0" marR="0" indent="0" algn="ctr" defTabSz="584200" rtl="0" latinLnBrk="0">
              <a:lnSpc>
                <a:spcPct val="100000"/>
              </a:lnSpc>
              <a:spcBef>
                <a:spcPts val="0"/>
              </a:spcBef>
              <a:spcAft>
                <a:spcPts val="0"/>
              </a:spcAft>
              <a:buClrTx/>
              <a:buSzTx/>
              <a:buFontTx/>
              <a:buNone/>
              <a:tabLst/>
              <a:defRPr sz="3700" b="0" i="0" u="none" strike="noStrike" cap="none" spc="0" baseline="0">
                <a:ln>
                  <a:noFill/>
                </a:ln>
                <a:solidFill>
                  <a:srgbClr val="000000"/>
                </a:solidFill>
                <a:uFillTx/>
                <a:latin typeface="Helvetica Neue"/>
                <a:ea typeface="Helvetica Neue"/>
                <a:cs typeface="Helvetica Neue"/>
                <a:sym typeface="Helvetica Neue"/>
              </a:defRPr>
            </a:lvl5pPr>
            <a:lvl6pPr marL="0" marR="0" indent="355600" algn="ctr" defTabSz="584200" rtl="0" latinLnBrk="0">
              <a:lnSpc>
                <a:spcPct val="100000"/>
              </a:lnSpc>
              <a:spcBef>
                <a:spcPts val="0"/>
              </a:spcBef>
              <a:spcAft>
                <a:spcPts val="0"/>
              </a:spcAft>
              <a:buClrTx/>
              <a:buSzTx/>
              <a:buFontTx/>
              <a:buNone/>
              <a:tabLst/>
              <a:defRPr sz="3700" b="0" i="0" u="none" strike="noStrike" cap="none" spc="0" baseline="0">
                <a:ln>
                  <a:noFill/>
                </a:ln>
                <a:solidFill>
                  <a:srgbClr val="000000"/>
                </a:solidFill>
                <a:uFillTx/>
                <a:latin typeface="Helvetica Neue"/>
                <a:ea typeface="Helvetica Neue"/>
                <a:cs typeface="Helvetica Neue"/>
                <a:sym typeface="Helvetica Neue"/>
              </a:defRPr>
            </a:lvl6pPr>
            <a:lvl7pPr marL="0" marR="0" indent="711200" algn="ctr" defTabSz="584200" rtl="0" latinLnBrk="0">
              <a:lnSpc>
                <a:spcPct val="100000"/>
              </a:lnSpc>
              <a:spcBef>
                <a:spcPts val="0"/>
              </a:spcBef>
              <a:spcAft>
                <a:spcPts val="0"/>
              </a:spcAft>
              <a:buClrTx/>
              <a:buSzTx/>
              <a:buFontTx/>
              <a:buNone/>
              <a:tabLst/>
              <a:defRPr sz="3700" b="0" i="0" u="none" strike="noStrike" cap="none" spc="0" baseline="0">
                <a:ln>
                  <a:noFill/>
                </a:ln>
                <a:solidFill>
                  <a:srgbClr val="000000"/>
                </a:solidFill>
                <a:uFillTx/>
                <a:latin typeface="Helvetica Neue"/>
                <a:ea typeface="Helvetica Neue"/>
                <a:cs typeface="Helvetica Neue"/>
                <a:sym typeface="Helvetica Neue"/>
              </a:defRPr>
            </a:lvl7pPr>
            <a:lvl8pPr marL="0" marR="0" indent="1066800" algn="ctr" defTabSz="584200" rtl="0" latinLnBrk="0">
              <a:lnSpc>
                <a:spcPct val="100000"/>
              </a:lnSpc>
              <a:spcBef>
                <a:spcPts val="0"/>
              </a:spcBef>
              <a:spcAft>
                <a:spcPts val="0"/>
              </a:spcAft>
              <a:buClrTx/>
              <a:buSzTx/>
              <a:buFontTx/>
              <a:buNone/>
              <a:tabLst/>
              <a:defRPr sz="3700" b="0" i="0" u="none" strike="noStrike" cap="none" spc="0" baseline="0">
                <a:ln>
                  <a:noFill/>
                </a:ln>
                <a:solidFill>
                  <a:srgbClr val="000000"/>
                </a:solidFill>
                <a:uFillTx/>
                <a:latin typeface="Helvetica Neue"/>
                <a:ea typeface="Helvetica Neue"/>
                <a:cs typeface="Helvetica Neue"/>
                <a:sym typeface="Helvetica Neue"/>
              </a:defRPr>
            </a:lvl8pPr>
            <a:lvl9pPr marL="0" marR="0" indent="1422400" algn="ctr" defTabSz="584200" rtl="0" latinLnBrk="0">
              <a:lnSpc>
                <a:spcPct val="100000"/>
              </a:lnSpc>
              <a:spcBef>
                <a:spcPts val="0"/>
              </a:spcBef>
              <a:spcAft>
                <a:spcPts val="0"/>
              </a:spcAft>
              <a:buClrTx/>
              <a:buSzTx/>
              <a:buFontTx/>
              <a:buNone/>
              <a:tabLst/>
              <a:defRPr sz="3700" b="0" i="0" u="none" strike="noStrike" cap="none" spc="0" baseline="0">
                <a:ln>
                  <a:noFill/>
                </a:ln>
                <a:solidFill>
                  <a:srgbClr val="000000"/>
                </a:solidFill>
                <a:uFillTx/>
                <a:latin typeface="Helvetica Neue"/>
                <a:ea typeface="Helvetica Neue"/>
                <a:cs typeface="Helvetica Neue"/>
                <a:sym typeface="Helvetica Neue"/>
              </a:defRPr>
            </a:lvl9pPr>
          </a:lstStyle>
          <a:p>
            <a:pPr algn="just" hangingPunct="1"/>
            <a:r>
              <a:rPr lang="en-US" dirty="0"/>
              <a:t>   More than 95 percent of all deaths caused by natural disasters occur in developing countries, and losses due to natural disasters are 20 times greater (as a percentage of GDP) in developing countries than in industrialized countries (UNFCCC, 2008). </a:t>
            </a:r>
          </a:p>
          <a:p>
            <a:pPr hangingPunct="1"/>
            <a:endParaRPr lang="en-US" dirty="0"/>
          </a:p>
          <a:p>
            <a:pPr hangingPunct="1"/>
            <a:endParaRPr lang="en-US" dirty="0"/>
          </a:p>
          <a:p>
            <a:pPr hangingPunct="1"/>
            <a:endParaRPr lang="pt-BR" dirty="0"/>
          </a:p>
        </p:txBody>
      </p:sp>
      <p:pic>
        <p:nvPicPr>
          <p:cNvPr id="5" name="Picture 3">
            <a:extLst>
              <a:ext uri="{FF2B5EF4-FFF2-40B4-BE49-F238E27FC236}">
                <a16:creationId xmlns:a16="http://schemas.microsoft.com/office/drawing/2014/main" id="{5E989C68-48A4-5448-8CE1-9E0402B35297}"/>
              </a:ext>
            </a:extLst>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7489555" y="4595612"/>
            <a:ext cx="4800600" cy="4590355"/>
          </a:xfrm>
          <a:prstGeom prst="rect">
            <a:avLst/>
          </a:prstGeom>
        </p:spPr>
      </p:pic>
      <p:sp>
        <p:nvSpPr>
          <p:cNvPr id="7" name="TextBox 4">
            <a:extLst>
              <a:ext uri="{FF2B5EF4-FFF2-40B4-BE49-F238E27FC236}">
                <a16:creationId xmlns:a16="http://schemas.microsoft.com/office/drawing/2014/main" id="{5193E88C-ECD0-1E4E-AF06-AC235B2B0853}"/>
              </a:ext>
            </a:extLst>
          </p:cNvPr>
          <p:cNvSpPr txBox="1"/>
          <p:nvPr/>
        </p:nvSpPr>
        <p:spPr>
          <a:xfrm>
            <a:off x="1808807" y="8294121"/>
            <a:ext cx="4421252" cy="646331"/>
          </a:xfrm>
          <a:prstGeom prst="rect">
            <a:avLst/>
          </a:prstGeom>
          <a:noFill/>
        </p:spPr>
        <p:txBody>
          <a:bodyPr wrap="none" rtlCol="0">
            <a:spAutoFit/>
          </a:bodyPr>
          <a:lstStyle/>
          <a:p>
            <a:r>
              <a:rPr lang="pt-BR" sz="3600" b="1" dirty="0">
                <a:solidFill>
                  <a:srgbClr val="FF0000"/>
                </a:solidFill>
              </a:rPr>
              <a:t>THIS IS MY DATA BASE</a:t>
            </a:r>
          </a:p>
        </p:txBody>
      </p:sp>
    </p:spTree>
    <p:extLst>
      <p:ext uri="{BB962C8B-B14F-4D97-AF65-F5344CB8AC3E}">
        <p14:creationId xmlns:p14="http://schemas.microsoft.com/office/powerpoint/2010/main" val="19439672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03.png"/>
          <p:cNvPicPr>
            <a:picLocks noChangeAspect="1"/>
          </p:cNvPicPr>
          <p:nvPr/>
        </p:nvPicPr>
        <p:blipFill>
          <a:blip r:embed="rId2" cstate="print"/>
          <a:stretch>
            <a:fillRect/>
          </a:stretch>
        </p:blipFill>
        <p:spPr>
          <a:xfrm>
            <a:off x="0" y="2380"/>
            <a:ext cx="13004800" cy="9748840"/>
          </a:xfrm>
          <a:prstGeom prst="rect">
            <a:avLst/>
          </a:prstGeom>
        </p:spPr>
      </p:pic>
      <p:sp>
        <p:nvSpPr>
          <p:cNvPr id="3" name="Title 1">
            <a:extLst>
              <a:ext uri="{FF2B5EF4-FFF2-40B4-BE49-F238E27FC236}">
                <a16:creationId xmlns:a16="http://schemas.microsoft.com/office/drawing/2014/main" id="{DA56D10D-001C-C74F-AB07-AFD4AD02E992}"/>
              </a:ext>
            </a:extLst>
          </p:cNvPr>
          <p:cNvSpPr txBox="1">
            <a:spLocks/>
          </p:cNvSpPr>
          <p:nvPr/>
        </p:nvSpPr>
        <p:spPr>
          <a:xfrm>
            <a:off x="2188578" y="1740153"/>
            <a:ext cx="10101578" cy="610862"/>
          </a:xfrm>
          <a:prstGeom prst="rect">
            <a:avLst/>
          </a:prstGeom>
        </p:spPr>
        <p:txBody>
          <a:bodyPr>
            <a:noAutofit/>
          </a:bodyPr>
          <a:lst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a:lstStyle>
          <a:p>
            <a:pPr algn="r" hangingPunct="1"/>
            <a:r>
              <a:rPr lang="pt-BR" sz="2400" b="1" dirty="0">
                <a:solidFill>
                  <a:srgbClr val="FF0000"/>
                </a:solidFill>
              </a:rPr>
              <a:t>IS THERE ONLY ONE AND UNIVERSAL DATA SET TO IDENTIFY, CHARACTERIZE AND QUANTIFY DISASTERS AND IMPACTS?</a:t>
            </a:r>
          </a:p>
        </p:txBody>
      </p:sp>
      <p:sp>
        <p:nvSpPr>
          <p:cNvPr id="4" name="Content Placeholder 2">
            <a:extLst>
              <a:ext uri="{FF2B5EF4-FFF2-40B4-BE49-F238E27FC236}">
                <a16:creationId xmlns:a16="http://schemas.microsoft.com/office/drawing/2014/main" id="{23003261-6F1A-A34E-9857-BA1D2BC93D45}"/>
              </a:ext>
            </a:extLst>
          </p:cNvPr>
          <p:cNvSpPr txBox="1">
            <a:spLocks/>
          </p:cNvSpPr>
          <p:nvPr/>
        </p:nvSpPr>
        <p:spPr>
          <a:xfrm>
            <a:off x="304800" y="3124200"/>
            <a:ext cx="11179444" cy="4525963"/>
          </a:xfrm>
          <a:prstGeom prst="rect">
            <a:avLst/>
          </a:prstGeom>
        </p:spPr>
        <p:txBody>
          <a:bodyPr>
            <a:normAutofit/>
          </a:bodyPr>
          <a:lstStyle>
            <a:lvl1pPr marL="0" marR="0" indent="0" algn="ctr" defTabSz="584200" rtl="0" latinLnBrk="0">
              <a:lnSpc>
                <a:spcPct val="100000"/>
              </a:lnSpc>
              <a:spcBef>
                <a:spcPts val="0"/>
              </a:spcBef>
              <a:spcAft>
                <a:spcPts val="0"/>
              </a:spcAft>
              <a:buClrTx/>
              <a:buSzTx/>
              <a:buFontTx/>
              <a:buNone/>
              <a:tabLst/>
              <a:defRPr sz="3700" b="0" i="0" u="none" strike="noStrike" cap="none" spc="0" baseline="0">
                <a:ln>
                  <a:noFill/>
                </a:ln>
                <a:solidFill>
                  <a:srgbClr val="000000"/>
                </a:solidFill>
                <a:uFillTx/>
                <a:latin typeface="Helvetica Neue"/>
                <a:ea typeface="Helvetica Neue"/>
                <a:cs typeface="Helvetica Neue"/>
                <a:sym typeface="Helvetica Neue"/>
              </a:defRPr>
            </a:lvl1pPr>
            <a:lvl2pPr marL="0" marR="0" indent="0" algn="ctr" defTabSz="584200" rtl="0" latinLnBrk="0">
              <a:lnSpc>
                <a:spcPct val="100000"/>
              </a:lnSpc>
              <a:spcBef>
                <a:spcPts val="0"/>
              </a:spcBef>
              <a:spcAft>
                <a:spcPts val="0"/>
              </a:spcAft>
              <a:buClrTx/>
              <a:buSzTx/>
              <a:buFontTx/>
              <a:buNone/>
              <a:tabLst/>
              <a:defRPr sz="3700" b="0" i="0" u="none" strike="noStrike" cap="none" spc="0" baseline="0">
                <a:ln>
                  <a:noFill/>
                </a:ln>
                <a:solidFill>
                  <a:srgbClr val="000000"/>
                </a:solidFill>
                <a:uFillTx/>
                <a:latin typeface="Helvetica Neue"/>
                <a:ea typeface="Helvetica Neue"/>
                <a:cs typeface="Helvetica Neue"/>
                <a:sym typeface="Helvetica Neue"/>
              </a:defRPr>
            </a:lvl2pPr>
            <a:lvl3pPr marL="0" marR="0" indent="0" algn="ctr" defTabSz="584200" rtl="0" latinLnBrk="0">
              <a:lnSpc>
                <a:spcPct val="100000"/>
              </a:lnSpc>
              <a:spcBef>
                <a:spcPts val="0"/>
              </a:spcBef>
              <a:spcAft>
                <a:spcPts val="0"/>
              </a:spcAft>
              <a:buClrTx/>
              <a:buSzTx/>
              <a:buFontTx/>
              <a:buNone/>
              <a:tabLst/>
              <a:defRPr sz="3700" b="0" i="0" u="none" strike="noStrike" cap="none" spc="0" baseline="0">
                <a:ln>
                  <a:noFill/>
                </a:ln>
                <a:solidFill>
                  <a:srgbClr val="000000"/>
                </a:solidFill>
                <a:uFillTx/>
                <a:latin typeface="Helvetica Neue"/>
                <a:ea typeface="Helvetica Neue"/>
                <a:cs typeface="Helvetica Neue"/>
                <a:sym typeface="Helvetica Neue"/>
              </a:defRPr>
            </a:lvl3pPr>
            <a:lvl4pPr marL="0" marR="0" indent="0" algn="ctr" defTabSz="584200" rtl="0" latinLnBrk="0">
              <a:lnSpc>
                <a:spcPct val="100000"/>
              </a:lnSpc>
              <a:spcBef>
                <a:spcPts val="0"/>
              </a:spcBef>
              <a:spcAft>
                <a:spcPts val="0"/>
              </a:spcAft>
              <a:buClrTx/>
              <a:buSzTx/>
              <a:buFontTx/>
              <a:buNone/>
              <a:tabLst/>
              <a:defRPr sz="3700" b="0" i="0" u="none" strike="noStrike" cap="none" spc="0" baseline="0">
                <a:ln>
                  <a:noFill/>
                </a:ln>
                <a:solidFill>
                  <a:srgbClr val="000000"/>
                </a:solidFill>
                <a:uFillTx/>
                <a:latin typeface="Helvetica Neue"/>
                <a:ea typeface="Helvetica Neue"/>
                <a:cs typeface="Helvetica Neue"/>
                <a:sym typeface="Helvetica Neue"/>
              </a:defRPr>
            </a:lvl4pPr>
            <a:lvl5pPr marL="0" marR="0" indent="0" algn="ctr" defTabSz="584200" rtl="0" latinLnBrk="0">
              <a:lnSpc>
                <a:spcPct val="100000"/>
              </a:lnSpc>
              <a:spcBef>
                <a:spcPts val="0"/>
              </a:spcBef>
              <a:spcAft>
                <a:spcPts val="0"/>
              </a:spcAft>
              <a:buClrTx/>
              <a:buSzTx/>
              <a:buFontTx/>
              <a:buNone/>
              <a:tabLst/>
              <a:defRPr sz="3700" b="0" i="0" u="none" strike="noStrike" cap="none" spc="0" baseline="0">
                <a:ln>
                  <a:noFill/>
                </a:ln>
                <a:solidFill>
                  <a:srgbClr val="000000"/>
                </a:solidFill>
                <a:uFillTx/>
                <a:latin typeface="Helvetica Neue"/>
                <a:ea typeface="Helvetica Neue"/>
                <a:cs typeface="Helvetica Neue"/>
                <a:sym typeface="Helvetica Neue"/>
              </a:defRPr>
            </a:lvl5pPr>
            <a:lvl6pPr marL="0" marR="0" indent="355600" algn="ctr" defTabSz="584200" rtl="0" latinLnBrk="0">
              <a:lnSpc>
                <a:spcPct val="100000"/>
              </a:lnSpc>
              <a:spcBef>
                <a:spcPts val="0"/>
              </a:spcBef>
              <a:spcAft>
                <a:spcPts val="0"/>
              </a:spcAft>
              <a:buClrTx/>
              <a:buSzTx/>
              <a:buFontTx/>
              <a:buNone/>
              <a:tabLst/>
              <a:defRPr sz="3700" b="0" i="0" u="none" strike="noStrike" cap="none" spc="0" baseline="0">
                <a:ln>
                  <a:noFill/>
                </a:ln>
                <a:solidFill>
                  <a:srgbClr val="000000"/>
                </a:solidFill>
                <a:uFillTx/>
                <a:latin typeface="Helvetica Neue"/>
                <a:ea typeface="Helvetica Neue"/>
                <a:cs typeface="Helvetica Neue"/>
                <a:sym typeface="Helvetica Neue"/>
              </a:defRPr>
            </a:lvl6pPr>
            <a:lvl7pPr marL="0" marR="0" indent="711200" algn="ctr" defTabSz="584200" rtl="0" latinLnBrk="0">
              <a:lnSpc>
                <a:spcPct val="100000"/>
              </a:lnSpc>
              <a:spcBef>
                <a:spcPts val="0"/>
              </a:spcBef>
              <a:spcAft>
                <a:spcPts val="0"/>
              </a:spcAft>
              <a:buClrTx/>
              <a:buSzTx/>
              <a:buFontTx/>
              <a:buNone/>
              <a:tabLst/>
              <a:defRPr sz="3700" b="0" i="0" u="none" strike="noStrike" cap="none" spc="0" baseline="0">
                <a:ln>
                  <a:noFill/>
                </a:ln>
                <a:solidFill>
                  <a:srgbClr val="000000"/>
                </a:solidFill>
                <a:uFillTx/>
                <a:latin typeface="Helvetica Neue"/>
                <a:ea typeface="Helvetica Neue"/>
                <a:cs typeface="Helvetica Neue"/>
                <a:sym typeface="Helvetica Neue"/>
              </a:defRPr>
            </a:lvl7pPr>
            <a:lvl8pPr marL="0" marR="0" indent="1066800" algn="ctr" defTabSz="584200" rtl="0" latinLnBrk="0">
              <a:lnSpc>
                <a:spcPct val="100000"/>
              </a:lnSpc>
              <a:spcBef>
                <a:spcPts val="0"/>
              </a:spcBef>
              <a:spcAft>
                <a:spcPts val="0"/>
              </a:spcAft>
              <a:buClrTx/>
              <a:buSzTx/>
              <a:buFontTx/>
              <a:buNone/>
              <a:tabLst/>
              <a:defRPr sz="3700" b="0" i="0" u="none" strike="noStrike" cap="none" spc="0" baseline="0">
                <a:ln>
                  <a:noFill/>
                </a:ln>
                <a:solidFill>
                  <a:srgbClr val="000000"/>
                </a:solidFill>
                <a:uFillTx/>
                <a:latin typeface="Helvetica Neue"/>
                <a:ea typeface="Helvetica Neue"/>
                <a:cs typeface="Helvetica Neue"/>
                <a:sym typeface="Helvetica Neue"/>
              </a:defRPr>
            </a:lvl8pPr>
            <a:lvl9pPr marL="0" marR="0" indent="1422400" algn="ctr" defTabSz="584200" rtl="0" latinLnBrk="0">
              <a:lnSpc>
                <a:spcPct val="100000"/>
              </a:lnSpc>
              <a:spcBef>
                <a:spcPts val="0"/>
              </a:spcBef>
              <a:spcAft>
                <a:spcPts val="0"/>
              </a:spcAft>
              <a:buClrTx/>
              <a:buSzTx/>
              <a:buFontTx/>
              <a:buNone/>
              <a:tabLst/>
              <a:defRPr sz="3700" b="0" i="0" u="none" strike="noStrike" cap="none" spc="0" baseline="0">
                <a:ln>
                  <a:noFill/>
                </a:ln>
                <a:solidFill>
                  <a:srgbClr val="000000"/>
                </a:solidFill>
                <a:uFillTx/>
                <a:latin typeface="Helvetica Neue"/>
                <a:ea typeface="Helvetica Neue"/>
                <a:cs typeface="Helvetica Neue"/>
                <a:sym typeface="Helvetica Neue"/>
              </a:defRPr>
            </a:lvl9pPr>
          </a:lstStyle>
          <a:p>
            <a:pPr algn="just" hangingPunct="1"/>
            <a:r>
              <a:rPr lang="en-US" sz="2400" dirty="0"/>
              <a:t>Database needs:</a:t>
            </a:r>
          </a:p>
          <a:p>
            <a:pPr algn="just" hangingPunct="1"/>
            <a:endParaRPr lang="en-US" sz="2400" b="1" dirty="0"/>
          </a:p>
          <a:p>
            <a:pPr algn="just" hangingPunct="1"/>
            <a:r>
              <a:rPr lang="en-US" sz="2400" b="1" dirty="0"/>
              <a:t>TIME: </a:t>
            </a:r>
            <a:r>
              <a:rPr lang="en-US" sz="2400" dirty="0"/>
              <a:t>frequency and seasonality.       </a:t>
            </a:r>
            <a:r>
              <a:rPr lang="en-US" sz="2400" b="1" dirty="0"/>
              <a:t>(WHEN)</a:t>
            </a:r>
          </a:p>
          <a:p>
            <a:pPr algn="just" hangingPunct="1"/>
            <a:endParaRPr lang="en-US" sz="2400" b="1" dirty="0"/>
          </a:p>
          <a:p>
            <a:pPr algn="just" hangingPunct="1"/>
            <a:r>
              <a:rPr lang="en-US" sz="2400" b="1" dirty="0"/>
              <a:t>SPACE: </a:t>
            </a:r>
            <a:r>
              <a:rPr lang="en-US" sz="2400" dirty="0"/>
              <a:t>where and geographic scope.   </a:t>
            </a:r>
            <a:r>
              <a:rPr lang="en-US" sz="2400" b="1" dirty="0"/>
              <a:t>(WHERE)</a:t>
            </a:r>
          </a:p>
          <a:p>
            <a:pPr algn="just" hangingPunct="1"/>
            <a:endParaRPr lang="en-US" sz="2400" b="1" dirty="0"/>
          </a:p>
          <a:p>
            <a:pPr algn="just" hangingPunct="1"/>
            <a:r>
              <a:rPr lang="en-US" sz="2400" b="1" dirty="0"/>
              <a:t>IMPACTS: </a:t>
            </a:r>
            <a:r>
              <a:rPr lang="en-US" sz="2400" dirty="0"/>
              <a:t>social and economic damages (directs and no directs).  </a:t>
            </a:r>
            <a:r>
              <a:rPr lang="en-US" sz="2400" b="1" dirty="0"/>
              <a:t>(WHAT)</a:t>
            </a:r>
          </a:p>
          <a:p>
            <a:pPr algn="just" hangingPunct="1"/>
            <a:endParaRPr lang="en-US" sz="2400" b="1" dirty="0"/>
          </a:p>
          <a:p>
            <a:pPr algn="just" hangingPunct="1"/>
            <a:r>
              <a:rPr lang="en-US" sz="2400" b="1" dirty="0"/>
              <a:t>CAUSE:</a:t>
            </a:r>
            <a:r>
              <a:rPr lang="en-US" sz="2400" dirty="0"/>
              <a:t> natural, social or technologic</a:t>
            </a:r>
            <a:r>
              <a:rPr lang="en-US" sz="2400" b="1" dirty="0"/>
              <a:t> </a:t>
            </a:r>
            <a:r>
              <a:rPr lang="en-US" sz="2400" dirty="0"/>
              <a:t>trigger.    </a:t>
            </a:r>
            <a:r>
              <a:rPr lang="en-US" sz="2400" b="1" dirty="0"/>
              <a:t>(WHO)</a:t>
            </a:r>
          </a:p>
          <a:p>
            <a:pPr hangingPunct="1"/>
            <a:endParaRPr lang="en-US" dirty="0"/>
          </a:p>
          <a:p>
            <a:pPr hangingPunct="1"/>
            <a:endParaRPr lang="en-US" dirty="0"/>
          </a:p>
          <a:p>
            <a:pPr hangingPunct="1"/>
            <a:endParaRPr lang="en-US" dirty="0"/>
          </a:p>
          <a:p>
            <a:pPr hangingPunct="1"/>
            <a:endParaRPr lang="pt-BR" dirty="0"/>
          </a:p>
        </p:txBody>
      </p:sp>
    </p:spTree>
    <p:extLst>
      <p:ext uri="{BB962C8B-B14F-4D97-AF65-F5344CB8AC3E}">
        <p14:creationId xmlns:p14="http://schemas.microsoft.com/office/powerpoint/2010/main" val="1308899060"/>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ext Box 1">
            <a:extLst>
              <a:ext uri="{FF2B5EF4-FFF2-40B4-BE49-F238E27FC236}">
                <a16:creationId xmlns:a16="http://schemas.microsoft.com/office/drawing/2014/main" id="{81BC6963-C8EE-FB4C-A310-7C9E44E471B4}"/>
              </a:ext>
            </a:extLst>
          </p:cNvPr>
          <p:cNvSpPr txBox="1">
            <a:spLocks noChangeArrowheads="1"/>
          </p:cNvSpPr>
          <p:nvPr/>
        </p:nvSpPr>
        <p:spPr bwMode="auto">
          <a:xfrm>
            <a:off x="209974" y="243841"/>
            <a:ext cx="12587110" cy="38901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8000" tIns="64000" rIns="128000" bIns="64000"/>
          <a:lstStyle>
            <a:lvl1pPr marL="215900" indent="-20955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DejaVu Sans" charset="0"/>
                <a:cs typeface="DejaVu Sans" charset="0"/>
              </a:defRPr>
            </a:lvl1pPr>
            <a:lvl2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DejaVu Sans" charset="0"/>
                <a:cs typeface="DejaVu Sans" charset="0"/>
              </a:defRPr>
            </a:lvl2pPr>
            <a:lvl3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DejaVu Sans" charset="0"/>
                <a:cs typeface="DejaVu Sans" charset="0"/>
              </a:defRPr>
            </a:lvl3pPr>
            <a:lvl4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DejaVu Sans" charset="0"/>
                <a:cs typeface="DejaVu Sans" charset="0"/>
              </a:defRPr>
            </a:lvl4pPr>
            <a:lvl5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DejaVu Sans" charset="0"/>
                <a:cs typeface="DejaVu Sans" charset="0"/>
              </a:defRPr>
            </a:lvl9pPr>
          </a:lstStyle>
          <a:p>
            <a:pPr algn="ctr" eaLnBrk="1">
              <a:buClrTx/>
              <a:buSzPct val="45000"/>
              <a:buFontTx/>
              <a:buNone/>
            </a:pPr>
            <a:endParaRPr lang="pt-BR" altLang="pt-BR" sz="4551">
              <a:solidFill>
                <a:srgbClr val="CE181E"/>
              </a:solidFill>
              <a:latin typeface="Times New Roman" panose="02020603050405020304" pitchFamily="18" charset="0"/>
              <a:cs typeface="Tahoma" panose="020B0604030504040204" pitchFamily="34" charset="0"/>
            </a:endParaRPr>
          </a:p>
          <a:p>
            <a:pPr algn="ctr" eaLnBrk="1">
              <a:buClrTx/>
              <a:buSzPct val="45000"/>
              <a:buFontTx/>
              <a:buNone/>
            </a:pPr>
            <a:endParaRPr lang="pt-BR" altLang="pt-BR" sz="4551">
              <a:solidFill>
                <a:srgbClr val="CE181E"/>
              </a:solidFill>
              <a:latin typeface="Times New Roman" panose="02020603050405020304" pitchFamily="18" charset="0"/>
              <a:cs typeface="Tahoma" panose="020B0604030504040204" pitchFamily="34" charset="0"/>
            </a:endParaRPr>
          </a:p>
          <a:p>
            <a:pPr algn="ctr" eaLnBrk="1">
              <a:buClrTx/>
              <a:buSzPct val="45000"/>
              <a:buFontTx/>
              <a:buNone/>
            </a:pPr>
            <a:r>
              <a:rPr lang="pt-BR" altLang="pt-BR" sz="4551">
                <a:solidFill>
                  <a:srgbClr val="CE181E"/>
                </a:solidFill>
                <a:latin typeface="Times New Roman" panose="02020603050405020304" pitchFamily="18" charset="0"/>
                <a:cs typeface="Tahoma" panose="020B0604030504040204" pitchFamily="34" charset="0"/>
              </a:rPr>
              <a:t>1. Tech is only a part of the solution</a:t>
            </a:r>
          </a:p>
          <a:p>
            <a:pPr algn="ctr" eaLnBrk="1">
              <a:buClrTx/>
              <a:buSzTx/>
              <a:buFontTx/>
              <a:buNone/>
            </a:pPr>
            <a:r>
              <a:rPr lang="pt-BR" altLang="pt-BR" sz="3698">
                <a:latin typeface="Times New Roman" panose="02020603050405020304" pitchFamily="18" charset="0"/>
                <a:cs typeface="Tahoma" panose="020B0604030504040204" pitchFamily="34" charset="0"/>
              </a:rPr>
              <a:t>Tech does not solve problems like magic. </a:t>
            </a:r>
          </a:p>
          <a:p>
            <a:pPr algn="just" eaLnBrk="1">
              <a:buClrTx/>
              <a:buSzPct val="45000"/>
              <a:buFontTx/>
              <a:buNone/>
            </a:pPr>
            <a:endParaRPr lang="pt-BR" altLang="pt-BR" sz="3698">
              <a:latin typeface="Times New Roman" panose="02020603050405020304" pitchFamily="18" charset="0"/>
              <a:cs typeface="Tahoma" panose="020B0604030504040204" pitchFamily="34" charset="0"/>
            </a:endParaRPr>
          </a:p>
          <a:p>
            <a:pPr algn="ctr" eaLnBrk="1">
              <a:buClrTx/>
              <a:buSzPct val="45000"/>
              <a:buFontTx/>
              <a:buNone/>
            </a:pPr>
            <a:r>
              <a:rPr lang="pt-BR" altLang="pt-BR" sz="4551">
                <a:solidFill>
                  <a:srgbClr val="CE181E"/>
                </a:solidFill>
                <a:latin typeface="Times New Roman" panose="02020603050405020304" pitchFamily="18" charset="0"/>
                <a:cs typeface="Tahoma" panose="020B0604030504040204" pitchFamily="34" charset="0"/>
              </a:rPr>
              <a:t>2. Tech should be good</a:t>
            </a:r>
          </a:p>
          <a:p>
            <a:pPr algn="ctr" eaLnBrk="1">
              <a:buClrTx/>
              <a:buSzPct val="45000"/>
              <a:buFontTx/>
              <a:buNone/>
            </a:pPr>
            <a:r>
              <a:rPr lang="pt-BR" altLang="pt-BR" sz="3698">
                <a:latin typeface="Times New Roman" panose="02020603050405020304" pitchFamily="18" charset="0"/>
                <a:cs typeface="Tahoma" panose="020B0604030504040204" pitchFamily="34" charset="0"/>
              </a:rPr>
              <a:t>S&amp;T needs active leadership and coordination</a:t>
            </a:r>
          </a:p>
          <a:p>
            <a:pPr algn="ctr" eaLnBrk="1">
              <a:buClrTx/>
              <a:buSzPct val="45000"/>
              <a:buFontTx/>
              <a:buNone/>
            </a:pPr>
            <a:endParaRPr lang="pt-BR" altLang="pt-BR" sz="4551">
              <a:latin typeface="Times New Roman" panose="02020603050405020304" pitchFamily="18" charset="0"/>
              <a:cs typeface="Tahoma" panose="020B0604030504040204" pitchFamily="34" charset="0"/>
            </a:endParaRPr>
          </a:p>
          <a:p>
            <a:pPr algn="ctr" eaLnBrk="1">
              <a:buClrTx/>
              <a:buSzPct val="45000"/>
              <a:buFontTx/>
              <a:buNone/>
            </a:pPr>
            <a:endParaRPr lang="pt-BR" altLang="pt-BR" sz="4551">
              <a:latin typeface="Times New Roman" panose="02020603050405020304" pitchFamily="18" charset="0"/>
              <a:cs typeface="Tahoma" panose="020B0604030504040204" pitchFamily="34" charset="0"/>
            </a:endParaRPr>
          </a:p>
          <a:p>
            <a:pPr algn="ctr" eaLnBrk="1">
              <a:buClrTx/>
              <a:buSzPct val="45000"/>
              <a:buFontTx/>
              <a:buNone/>
            </a:pPr>
            <a:endParaRPr lang="pt-BR" altLang="pt-BR" sz="4551">
              <a:latin typeface="Times New Roman" panose="02020603050405020304" pitchFamily="18" charset="0"/>
              <a:cs typeface="Tahoma" panose="020B0604030504040204" pitchFamily="34" charset="0"/>
            </a:endParaRPr>
          </a:p>
        </p:txBody>
      </p:sp>
      <p:sp>
        <p:nvSpPr>
          <p:cNvPr id="11266" name="Text Box 2">
            <a:extLst>
              <a:ext uri="{FF2B5EF4-FFF2-40B4-BE49-F238E27FC236}">
                <a16:creationId xmlns:a16="http://schemas.microsoft.com/office/drawing/2014/main" id="{7B926C5D-AB41-FE4B-AA6B-8A7CBA8D0253}"/>
              </a:ext>
            </a:extLst>
          </p:cNvPr>
          <p:cNvSpPr txBox="1">
            <a:spLocks noChangeArrowheads="1"/>
          </p:cNvSpPr>
          <p:nvPr/>
        </p:nvSpPr>
        <p:spPr bwMode="auto">
          <a:xfrm>
            <a:off x="2867378" y="307058"/>
            <a:ext cx="5680569" cy="8218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28000" tIns="64000" rIns="128000" bIns="64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ejaVu Sans" charset="0"/>
                <a:cs typeface="DejaVu Sans" charset="0"/>
              </a:defRPr>
            </a:lvl9pPr>
          </a:lstStyle>
          <a:p>
            <a:pPr algn="ctr">
              <a:buClrTx/>
              <a:buFontTx/>
              <a:buNone/>
            </a:pPr>
            <a:r>
              <a:rPr lang="pt-BR" altLang="pt-BR" sz="4551" dirty="0"/>
              <a:t>             S&amp;T for DRR -  7 (</a:t>
            </a:r>
            <a:r>
              <a:rPr lang="pt-BR" altLang="pt-BR" sz="4551" dirty="0" err="1"/>
              <a:t>my</a:t>
            </a:r>
            <a:r>
              <a:rPr lang="pt-BR" altLang="pt-BR" sz="4551" dirty="0"/>
              <a:t>) points</a:t>
            </a:r>
          </a:p>
        </p:txBody>
      </p:sp>
      <p:sp>
        <p:nvSpPr>
          <p:cNvPr id="11267" name="Text Box 3">
            <a:extLst>
              <a:ext uri="{FF2B5EF4-FFF2-40B4-BE49-F238E27FC236}">
                <a16:creationId xmlns:a16="http://schemas.microsoft.com/office/drawing/2014/main" id="{1AFC10EE-17A8-EC41-A7ED-8877E1C9FB3B}"/>
              </a:ext>
            </a:extLst>
          </p:cNvPr>
          <p:cNvSpPr txBox="1">
            <a:spLocks noChangeArrowheads="1"/>
          </p:cNvSpPr>
          <p:nvPr/>
        </p:nvSpPr>
        <p:spPr bwMode="auto">
          <a:xfrm>
            <a:off x="101601" y="5734756"/>
            <a:ext cx="12903199" cy="25129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8000" tIns="64000" rIns="128000" bIns="64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DejaVu Sans" charset="0"/>
                <a:cs typeface="DejaVu Sans" charset="0"/>
              </a:defRPr>
            </a:lvl9pPr>
          </a:lstStyle>
          <a:p>
            <a:pPr algn="ctr">
              <a:buClrTx/>
              <a:buFontTx/>
              <a:buNone/>
            </a:pPr>
            <a:r>
              <a:rPr lang="pt-BR" altLang="pt-BR" sz="4551">
                <a:solidFill>
                  <a:srgbClr val="CE181E"/>
                </a:solidFill>
                <a:latin typeface="Times New Roman" panose="02020603050405020304" pitchFamily="18" charset="0"/>
                <a:cs typeface="Tahoma" panose="020B0604030504040204" pitchFamily="34" charset="0"/>
              </a:rPr>
              <a:t>3. Consider simple inovations</a:t>
            </a:r>
          </a:p>
          <a:p>
            <a:pPr algn="ctr">
              <a:buClrTx/>
              <a:buFontTx/>
              <a:buNone/>
            </a:pPr>
            <a:r>
              <a:rPr lang="pt-BR" altLang="pt-BR" sz="3698">
                <a:latin typeface="Times New Roman" panose="02020603050405020304" pitchFamily="18" charset="0"/>
                <a:cs typeface="Tahoma" panose="020B0604030504040204" pitchFamily="34" charset="0"/>
              </a:rPr>
              <a:t>Developing countries often have difficult to mantain well functioning advanced tech systems </a:t>
            </a:r>
          </a:p>
        </p:txBody>
      </p:sp>
    </p:spTree>
    <p:extLst>
      <p:ext uri="{BB962C8B-B14F-4D97-AF65-F5344CB8AC3E}">
        <p14:creationId xmlns:p14="http://schemas.microsoft.com/office/powerpoint/2010/main" val="123945631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ext Box 1">
            <a:extLst>
              <a:ext uri="{FF2B5EF4-FFF2-40B4-BE49-F238E27FC236}">
                <a16:creationId xmlns:a16="http://schemas.microsoft.com/office/drawing/2014/main" id="{980B7202-1FF1-EB4D-B36F-F9F970BA9130}"/>
              </a:ext>
            </a:extLst>
          </p:cNvPr>
          <p:cNvSpPr txBox="1">
            <a:spLocks noChangeArrowheads="1"/>
          </p:cNvSpPr>
          <p:nvPr/>
        </p:nvSpPr>
        <p:spPr bwMode="auto">
          <a:xfrm>
            <a:off x="208845" y="0"/>
            <a:ext cx="12587110" cy="3890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8000" tIns="64000" rIns="128000" bIns="64000"/>
          <a:lstStyle>
            <a:lvl1pPr marL="215900" indent="-20955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DejaVu Sans" charset="0"/>
                <a:cs typeface="DejaVu Sans" charset="0"/>
              </a:defRPr>
            </a:lvl1pPr>
            <a:lvl2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DejaVu Sans" charset="0"/>
                <a:cs typeface="DejaVu Sans" charset="0"/>
              </a:defRPr>
            </a:lvl2pPr>
            <a:lvl3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DejaVu Sans" charset="0"/>
                <a:cs typeface="DejaVu Sans" charset="0"/>
              </a:defRPr>
            </a:lvl3pPr>
            <a:lvl4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DejaVu Sans" charset="0"/>
                <a:cs typeface="DejaVu Sans" charset="0"/>
              </a:defRPr>
            </a:lvl4pPr>
            <a:lvl5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DejaVu Sans" charset="0"/>
                <a:cs typeface="DejaVu Sans" charset="0"/>
              </a:defRPr>
            </a:lvl9pPr>
          </a:lstStyle>
          <a:p>
            <a:pPr algn="ctr" eaLnBrk="1">
              <a:buClrTx/>
              <a:buSzPct val="45000"/>
              <a:buFontTx/>
              <a:buNone/>
            </a:pPr>
            <a:endParaRPr lang="pt-BR" altLang="pt-BR" sz="4551" dirty="0">
              <a:latin typeface="Times New Roman" panose="02020603050405020304" pitchFamily="18" charset="0"/>
              <a:cs typeface="Tahoma" panose="020B0604030504040204" pitchFamily="34" charset="0"/>
            </a:endParaRPr>
          </a:p>
          <a:p>
            <a:pPr algn="ctr" eaLnBrk="1">
              <a:buClrTx/>
              <a:buSzPct val="45000"/>
              <a:buFontTx/>
              <a:buNone/>
            </a:pPr>
            <a:endParaRPr lang="pt-BR" altLang="pt-BR" sz="4551" dirty="0">
              <a:solidFill>
                <a:srgbClr val="CE181E"/>
              </a:solidFill>
              <a:latin typeface="Times New Roman" panose="02020603050405020304" pitchFamily="18" charset="0"/>
              <a:cs typeface="Tahoma" panose="020B0604030504040204" pitchFamily="34" charset="0"/>
            </a:endParaRPr>
          </a:p>
          <a:p>
            <a:pPr algn="ctr" eaLnBrk="1">
              <a:buClrTx/>
              <a:buSzPct val="45000"/>
              <a:buFontTx/>
              <a:buNone/>
            </a:pPr>
            <a:r>
              <a:rPr lang="en-US" altLang="pt-BR" sz="4551" dirty="0">
                <a:solidFill>
                  <a:srgbClr val="CE181E"/>
                </a:solidFill>
                <a:latin typeface="Times New Roman" panose="02020603050405020304" pitchFamily="18" charset="0"/>
                <a:cs typeface="Tahoma" panose="020B0604030504040204" pitchFamily="34" charset="0"/>
              </a:rPr>
              <a:t>4. Collaboration</a:t>
            </a:r>
          </a:p>
          <a:p>
            <a:pPr algn="ctr" eaLnBrk="1">
              <a:buClrTx/>
              <a:buSzPct val="45000"/>
              <a:buFontTx/>
              <a:buNone/>
            </a:pPr>
            <a:r>
              <a:rPr lang="pt-BR" altLang="pt-BR" sz="3698" dirty="0">
                <a:latin typeface="Times New Roman" panose="02020603050405020304" pitchFamily="18" charset="0"/>
                <a:cs typeface="Tahoma" panose="020B0604030504040204" pitchFamily="34" charset="0"/>
              </a:rPr>
              <a:t>Tech </a:t>
            </a:r>
            <a:r>
              <a:rPr lang="pt-BR" altLang="pt-BR" sz="3698" dirty="0" err="1">
                <a:latin typeface="Times New Roman" panose="02020603050405020304" pitchFamily="18" charset="0"/>
                <a:cs typeface="Tahoma" panose="020B0604030504040204" pitchFamily="34" charset="0"/>
              </a:rPr>
              <a:t>can</a:t>
            </a:r>
            <a:r>
              <a:rPr lang="pt-BR" altLang="pt-BR" sz="3698" dirty="0">
                <a:latin typeface="Times New Roman" panose="02020603050405020304" pitchFamily="18" charset="0"/>
                <a:cs typeface="Tahoma" panose="020B0604030504040204" pitchFamily="34" charset="0"/>
              </a:rPr>
              <a:t> help </a:t>
            </a:r>
            <a:r>
              <a:rPr lang="pt-BR" altLang="pt-BR" sz="3698" dirty="0" err="1">
                <a:latin typeface="Times New Roman" panose="02020603050405020304" pitchFamily="18" charset="0"/>
                <a:cs typeface="Tahoma" panose="020B0604030504040204" pitchFamily="34" charset="0"/>
              </a:rPr>
              <a:t>us</a:t>
            </a:r>
            <a:r>
              <a:rPr lang="pt-BR" altLang="pt-BR" sz="3698" dirty="0">
                <a:latin typeface="Times New Roman" panose="02020603050405020304" pitchFamily="18" charset="0"/>
                <a:cs typeface="Tahoma" panose="020B0604030504040204" pitchFamily="34" charset="0"/>
              </a:rPr>
              <a:t> </a:t>
            </a:r>
            <a:r>
              <a:rPr lang="pt-BR" altLang="pt-BR" sz="3698" dirty="0" err="1">
                <a:latin typeface="Times New Roman" panose="02020603050405020304" pitchFamily="18" charset="0"/>
                <a:cs typeface="Tahoma" panose="020B0604030504040204" pitchFamily="34" charset="0"/>
              </a:rPr>
              <a:t>to</a:t>
            </a:r>
            <a:r>
              <a:rPr lang="pt-BR" altLang="pt-BR" sz="3698" dirty="0">
                <a:latin typeface="Times New Roman" panose="02020603050405020304" pitchFamily="18" charset="0"/>
                <a:cs typeface="Tahoma" panose="020B0604030504040204" pitchFamily="34" charset="0"/>
              </a:rPr>
              <a:t> do </a:t>
            </a:r>
            <a:r>
              <a:rPr lang="pt-BR" altLang="pt-BR" sz="3698" dirty="0" err="1">
                <a:latin typeface="Times New Roman" panose="02020603050405020304" pitchFamily="18" charset="0"/>
                <a:cs typeface="Tahoma" panose="020B0604030504040204" pitchFamily="34" charset="0"/>
              </a:rPr>
              <a:t>that</a:t>
            </a:r>
            <a:endParaRPr lang="pt-BR" altLang="pt-BR" sz="3698" dirty="0">
              <a:latin typeface="Times New Roman" panose="02020603050405020304" pitchFamily="18" charset="0"/>
              <a:cs typeface="Tahoma" panose="020B0604030504040204" pitchFamily="34" charset="0"/>
            </a:endParaRPr>
          </a:p>
          <a:p>
            <a:pPr algn="ctr" eaLnBrk="1">
              <a:buClrTx/>
              <a:buSzPct val="45000"/>
              <a:buFontTx/>
              <a:buNone/>
            </a:pPr>
            <a:endParaRPr lang="pt-BR" altLang="pt-BR" sz="4551" dirty="0">
              <a:solidFill>
                <a:srgbClr val="CE181E"/>
              </a:solidFill>
              <a:latin typeface="Times New Roman" panose="02020603050405020304" pitchFamily="18" charset="0"/>
              <a:cs typeface="Tahoma" panose="020B0604030504040204" pitchFamily="34" charset="0"/>
            </a:endParaRPr>
          </a:p>
          <a:p>
            <a:pPr algn="ctr" eaLnBrk="1">
              <a:buClrTx/>
              <a:buSzPct val="45000"/>
              <a:buFontTx/>
              <a:buNone/>
            </a:pPr>
            <a:r>
              <a:rPr lang="pt-BR" altLang="pt-BR" sz="4551" dirty="0">
                <a:solidFill>
                  <a:srgbClr val="CE181E"/>
                </a:solidFill>
                <a:latin typeface="Times New Roman" panose="02020603050405020304" pitchFamily="18" charset="0"/>
                <a:cs typeface="Tahoma" panose="020B0604030504040204" pitchFamily="34" charset="0"/>
              </a:rPr>
              <a:t>5. Role </a:t>
            </a:r>
            <a:r>
              <a:rPr lang="pt-BR" altLang="pt-BR" sz="4551" dirty="0" err="1">
                <a:solidFill>
                  <a:srgbClr val="CE181E"/>
                </a:solidFill>
                <a:latin typeface="Times New Roman" panose="02020603050405020304" pitchFamily="18" charset="0"/>
                <a:cs typeface="Tahoma" panose="020B0604030504040204" pitchFamily="34" charset="0"/>
              </a:rPr>
              <a:t>of</a:t>
            </a:r>
            <a:r>
              <a:rPr lang="pt-BR" altLang="pt-BR" sz="4551" dirty="0">
                <a:solidFill>
                  <a:srgbClr val="CE181E"/>
                </a:solidFill>
                <a:latin typeface="Times New Roman" panose="02020603050405020304" pitchFamily="18" charset="0"/>
                <a:cs typeface="Tahoma" panose="020B0604030504040204" pitchFamily="34" charset="0"/>
              </a:rPr>
              <a:t> </a:t>
            </a:r>
            <a:r>
              <a:rPr lang="pt-BR" altLang="pt-BR" sz="4551" dirty="0" err="1">
                <a:solidFill>
                  <a:srgbClr val="CE181E"/>
                </a:solidFill>
                <a:latin typeface="Times New Roman" panose="02020603050405020304" pitchFamily="18" charset="0"/>
                <a:cs typeface="Tahoma" panose="020B0604030504040204" pitchFamily="34" charset="0"/>
              </a:rPr>
              <a:t>Polimakers</a:t>
            </a:r>
            <a:endParaRPr lang="pt-BR" altLang="pt-BR" sz="4551" dirty="0">
              <a:solidFill>
                <a:srgbClr val="CE181E"/>
              </a:solidFill>
              <a:latin typeface="Times New Roman" panose="02020603050405020304" pitchFamily="18" charset="0"/>
              <a:cs typeface="Tahoma" panose="020B0604030504040204" pitchFamily="34" charset="0"/>
            </a:endParaRPr>
          </a:p>
          <a:p>
            <a:pPr algn="ctr" eaLnBrk="1">
              <a:buClrTx/>
              <a:buSzPct val="45000"/>
              <a:buFontTx/>
              <a:buNone/>
            </a:pPr>
            <a:r>
              <a:rPr lang="pt-BR" altLang="pt-BR" sz="3698" dirty="0" err="1">
                <a:latin typeface="Times New Roman" panose="02020603050405020304" pitchFamily="18" charset="0"/>
                <a:cs typeface="Tahoma" panose="020B0604030504040204" pitchFamily="34" charset="0"/>
              </a:rPr>
              <a:t>What</a:t>
            </a:r>
            <a:r>
              <a:rPr lang="pt-BR" altLang="pt-BR" sz="3698" dirty="0">
                <a:latin typeface="Times New Roman" panose="02020603050405020304" pitchFamily="18" charset="0"/>
                <a:cs typeface="Tahoma" panose="020B0604030504040204" pitchFamily="34" charset="0"/>
              </a:rPr>
              <a:t> do </a:t>
            </a:r>
            <a:r>
              <a:rPr lang="pt-BR" altLang="pt-BR" sz="3698" dirty="0" err="1">
                <a:latin typeface="Times New Roman" panose="02020603050405020304" pitchFamily="18" charset="0"/>
                <a:cs typeface="Tahoma" panose="020B0604030504040204" pitchFamily="34" charset="0"/>
              </a:rPr>
              <a:t>policymakers</a:t>
            </a:r>
            <a:r>
              <a:rPr lang="pt-BR" altLang="pt-BR" sz="3698" dirty="0">
                <a:latin typeface="Times New Roman" panose="02020603050405020304" pitchFamily="18" charset="0"/>
                <a:cs typeface="Tahoma" panose="020B0604030504040204" pitchFamily="34" charset="0"/>
              </a:rPr>
              <a:t> </a:t>
            </a:r>
            <a:r>
              <a:rPr lang="pt-BR" altLang="pt-BR" sz="3698" dirty="0" err="1">
                <a:latin typeface="Times New Roman" panose="02020603050405020304" pitchFamily="18" charset="0"/>
                <a:cs typeface="Tahoma" panose="020B0604030504040204" pitchFamily="34" charset="0"/>
              </a:rPr>
              <a:t>need</a:t>
            </a:r>
            <a:r>
              <a:rPr lang="pt-BR" altLang="pt-BR" sz="3698" dirty="0">
                <a:latin typeface="Times New Roman" panose="02020603050405020304" pitchFamily="18" charset="0"/>
                <a:cs typeface="Tahoma" panose="020B0604030504040204" pitchFamily="34" charset="0"/>
              </a:rPr>
              <a:t> </a:t>
            </a:r>
            <a:r>
              <a:rPr lang="pt-BR" altLang="pt-BR" sz="3698" dirty="0" err="1">
                <a:latin typeface="Times New Roman" panose="02020603050405020304" pitchFamily="18" charset="0"/>
                <a:cs typeface="Tahoma" panose="020B0604030504040204" pitchFamily="34" charset="0"/>
              </a:rPr>
              <a:t>to</a:t>
            </a:r>
            <a:r>
              <a:rPr lang="pt-BR" altLang="pt-BR" sz="3698" dirty="0">
                <a:latin typeface="Times New Roman" panose="02020603050405020304" pitchFamily="18" charset="0"/>
                <a:cs typeface="Tahoma" panose="020B0604030504040204" pitchFamily="34" charset="0"/>
              </a:rPr>
              <a:t> </a:t>
            </a:r>
            <a:r>
              <a:rPr lang="pt-BR" altLang="pt-BR" sz="3698" dirty="0" err="1">
                <a:latin typeface="Times New Roman" panose="02020603050405020304" pitchFamily="18" charset="0"/>
                <a:cs typeface="Tahoma" panose="020B0604030504040204" pitchFamily="34" charset="0"/>
              </a:rPr>
              <a:t>know</a:t>
            </a:r>
            <a:r>
              <a:rPr lang="pt-BR" altLang="pt-BR" sz="3698" dirty="0">
                <a:latin typeface="Times New Roman" panose="02020603050405020304" pitchFamily="18" charset="0"/>
                <a:cs typeface="Tahoma" panose="020B0604030504040204" pitchFamily="34" charset="0"/>
              </a:rPr>
              <a:t>, </a:t>
            </a:r>
            <a:r>
              <a:rPr lang="pt-BR" altLang="pt-BR" sz="3698" dirty="0" err="1">
                <a:latin typeface="Times New Roman" panose="02020603050405020304" pitchFamily="18" charset="0"/>
                <a:cs typeface="Tahoma" panose="020B0604030504040204" pitchFamily="34" charset="0"/>
              </a:rPr>
              <a:t>and</a:t>
            </a:r>
            <a:r>
              <a:rPr lang="pt-BR" altLang="pt-BR" sz="3698" dirty="0">
                <a:latin typeface="Times New Roman" panose="02020603050405020304" pitchFamily="18" charset="0"/>
                <a:cs typeface="Tahoma" panose="020B0604030504040204" pitchFamily="34" charset="0"/>
              </a:rPr>
              <a:t> do, </a:t>
            </a:r>
            <a:r>
              <a:rPr lang="pt-BR" altLang="pt-BR" sz="3698" dirty="0" err="1">
                <a:latin typeface="Times New Roman" panose="02020603050405020304" pitchFamily="18" charset="0"/>
                <a:cs typeface="Tahoma" panose="020B0604030504040204" pitchFamily="34" charset="0"/>
              </a:rPr>
              <a:t>about</a:t>
            </a:r>
            <a:r>
              <a:rPr lang="pt-BR" altLang="pt-BR" sz="3698" dirty="0">
                <a:latin typeface="Times New Roman" panose="02020603050405020304" pitchFamily="18" charset="0"/>
                <a:cs typeface="Tahoma" panose="020B0604030504040204" pitchFamily="34" charset="0"/>
              </a:rPr>
              <a:t> </a:t>
            </a:r>
            <a:r>
              <a:rPr lang="pt-BR" altLang="pt-BR" sz="3698" dirty="0" err="1">
                <a:latin typeface="Times New Roman" panose="02020603050405020304" pitchFamily="18" charset="0"/>
                <a:cs typeface="Tahoma" panose="020B0604030504040204" pitchFamily="34" charset="0"/>
              </a:rPr>
              <a:t>to</a:t>
            </a:r>
            <a:r>
              <a:rPr lang="pt-BR" altLang="pt-BR" sz="3698" dirty="0">
                <a:latin typeface="Times New Roman" panose="02020603050405020304" pitchFamily="18" charset="0"/>
                <a:cs typeface="Tahoma" panose="020B0604030504040204" pitchFamily="34" charset="0"/>
              </a:rPr>
              <a:t> use </a:t>
            </a:r>
            <a:r>
              <a:rPr lang="pt-BR" altLang="pt-BR" sz="3698" dirty="0" err="1">
                <a:latin typeface="Times New Roman" panose="02020603050405020304" pitchFamily="18" charset="0"/>
                <a:cs typeface="Tahoma" panose="020B0604030504040204" pitchFamily="34" charset="0"/>
              </a:rPr>
              <a:t>of</a:t>
            </a:r>
            <a:r>
              <a:rPr lang="pt-BR" altLang="pt-BR" sz="3698" dirty="0">
                <a:latin typeface="Times New Roman" panose="02020603050405020304" pitchFamily="18" charset="0"/>
                <a:cs typeface="Tahoma" panose="020B0604030504040204" pitchFamily="34" charset="0"/>
              </a:rPr>
              <a:t> S&amp;T for DRR?</a:t>
            </a:r>
          </a:p>
          <a:p>
            <a:pPr algn="ctr" eaLnBrk="1">
              <a:buClrTx/>
              <a:buSzPct val="45000"/>
              <a:buFontTx/>
              <a:buNone/>
            </a:pPr>
            <a:endParaRPr lang="pt-BR" altLang="pt-BR" sz="3698" dirty="0">
              <a:latin typeface="Times New Roman" panose="02020603050405020304" pitchFamily="18" charset="0"/>
              <a:cs typeface="Tahoma" panose="020B0604030504040204" pitchFamily="34" charset="0"/>
            </a:endParaRPr>
          </a:p>
          <a:p>
            <a:pPr algn="ctr" eaLnBrk="1">
              <a:buClrTx/>
              <a:buFontTx/>
              <a:buNone/>
            </a:pPr>
            <a:r>
              <a:rPr lang="pt-BR" altLang="pt-BR" sz="4551" dirty="0">
                <a:solidFill>
                  <a:srgbClr val="CE181E"/>
                </a:solidFill>
                <a:latin typeface="Times New Roman" panose="02020603050405020304" pitchFamily="18" charset="0"/>
                <a:cs typeface="Tahoma" panose="020B0604030504040204" pitchFamily="34" charset="0"/>
              </a:rPr>
              <a:t>6.Upgrade </a:t>
            </a:r>
            <a:r>
              <a:rPr lang="pt-BR" altLang="pt-BR" sz="4551" dirty="0" err="1">
                <a:solidFill>
                  <a:srgbClr val="CE181E"/>
                </a:solidFill>
                <a:latin typeface="Times New Roman" panose="02020603050405020304" pitchFamily="18" charset="0"/>
                <a:cs typeface="Tahoma" panose="020B0604030504040204" pitchFamily="34" charset="0"/>
              </a:rPr>
              <a:t>what</a:t>
            </a:r>
            <a:r>
              <a:rPr lang="pt-BR" altLang="pt-BR" sz="4551" dirty="0">
                <a:solidFill>
                  <a:srgbClr val="CE181E"/>
                </a:solidFill>
                <a:latin typeface="Times New Roman" panose="02020603050405020304" pitchFamily="18" charset="0"/>
                <a:cs typeface="Tahoma" panose="020B0604030504040204" pitchFamily="34" charset="0"/>
              </a:rPr>
              <a:t> </a:t>
            </a:r>
            <a:r>
              <a:rPr lang="pt-BR" altLang="pt-BR" sz="4551" dirty="0" err="1">
                <a:solidFill>
                  <a:srgbClr val="CE181E"/>
                </a:solidFill>
                <a:latin typeface="Times New Roman" panose="02020603050405020304" pitchFamily="18" charset="0"/>
                <a:cs typeface="Tahoma" panose="020B0604030504040204" pitchFamily="34" charset="0"/>
              </a:rPr>
              <a:t>exists</a:t>
            </a:r>
            <a:endParaRPr lang="pt-BR" altLang="pt-BR" sz="4551" dirty="0">
              <a:solidFill>
                <a:srgbClr val="CE181E"/>
              </a:solidFill>
              <a:latin typeface="Times New Roman" panose="02020603050405020304" pitchFamily="18" charset="0"/>
              <a:cs typeface="Tahoma" panose="020B0604030504040204" pitchFamily="34" charset="0"/>
            </a:endParaRPr>
          </a:p>
          <a:p>
            <a:pPr algn="ctr" eaLnBrk="1">
              <a:buClrTx/>
              <a:buFontTx/>
              <a:buNone/>
            </a:pPr>
            <a:r>
              <a:rPr lang="pt-BR" altLang="pt-BR" sz="3698" dirty="0" err="1">
                <a:latin typeface="Times New Roman" panose="02020603050405020304" pitchFamily="18" charset="0"/>
                <a:cs typeface="Tahoma" panose="020B0604030504040204" pitchFamily="34" charset="0"/>
              </a:rPr>
              <a:t>Our</a:t>
            </a:r>
            <a:r>
              <a:rPr lang="pt-BR" altLang="pt-BR" sz="3698" dirty="0">
                <a:latin typeface="Times New Roman" panose="02020603050405020304" pitchFamily="18" charset="0"/>
                <a:cs typeface="Tahoma" panose="020B0604030504040204" pitchFamily="34" charset="0"/>
              </a:rPr>
              <a:t> </a:t>
            </a:r>
            <a:r>
              <a:rPr lang="pt-BR" altLang="pt-BR" sz="3698" dirty="0" err="1">
                <a:latin typeface="Times New Roman" panose="02020603050405020304" pitchFamily="18" charset="0"/>
                <a:cs typeface="Tahoma" panose="020B0604030504040204" pitchFamily="34" charset="0"/>
              </a:rPr>
              <a:t>work</a:t>
            </a:r>
            <a:r>
              <a:rPr lang="pt-BR" altLang="pt-BR" sz="3698" dirty="0">
                <a:latin typeface="Times New Roman" panose="02020603050405020304" pitchFamily="18" charset="0"/>
                <a:cs typeface="Tahoma" panose="020B0604030504040204" pitchFamily="34" charset="0"/>
              </a:rPr>
              <a:t> </a:t>
            </a:r>
            <a:r>
              <a:rPr lang="pt-BR" altLang="pt-BR" sz="3698" dirty="0" err="1">
                <a:latin typeface="Times New Roman" panose="02020603050405020304" pitchFamily="18" charset="0"/>
                <a:cs typeface="Tahoma" panose="020B0604030504040204" pitchFamily="34" charset="0"/>
              </a:rPr>
              <a:t>could</a:t>
            </a:r>
            <a:r>
              <a:rPr lang="pt-BR" altLang="pt-BR" sz="3698" dirty="0">
                <a:latin typeface="Times New Roman" panose="02020603050405020304" pitchFamily="18" charset="0"/>
                <a:cs typeface="Tahoma" panose="020B0604030504040204" pitchFamily="34" charset="0"/>
              </a:rPr>
              <a:t> </a:t>
            </a:r>
            <a:r>
              <a:rPr lang="pt-BR" altLang="pt-BR" sz="3698" dirty="0" err="1">
                <a:latin typeface="Times New Roman" panose="02020603050405020304" pitchFamily="18" charset="0"/>
                <a:cs typeface="Tahoma" panose="020B0604030504040204" pitchFamily="34" charset="0"/>
              </a:rPr>
              <a:t>be</a:t>
            </a:r>
            <a:r>
              <a:rPr lang="pt-BR" altLang="pt-BR" sz="3698" dirty="0">
                <a:latin typeface="Times New Roman" panose="02020603050405020304" pitchFamily="18" charset="0"/>
                <a:cs typeface="Tahoma" panose="020B0604030504040204" pitchFamily="34" charset="0"/>
              </a:rPr>
              <a:t> more </a:t>
            </a:r>
            <a:r>
              <a:rPr lang="pt-BR" altLang="pt-BR" sz="3698" dirty="0" err="1">
                <a:latin typeface="Times New Roman" panose="02020603050405020304" pitchFamily="18" charset="0"/>
                <a:cs typeface="Tahoma" panose="020B0604030504040204" pitchFamily="34" charset="0"/>
              </a:rPr>
              <a:t>extensive</a:t>
            </a:r>
            <a:r>
              <a:rPr lang="pt-BR" altLang="pt-BR" sz="3698" dirty="0">
                <a:latin typeface="Times New Roman" panose="02020603050405020304" pitchFamily="18" charset="0"/>
                <a:cs typeface="Tahoma" panose="020B0604030504040204" pitchFamily="34" charset="0"/>
              </a:rPr>
              <a:t>, </a:t>
            </a:r>
            <a:r>
              <a:rPr lang="pt-BR" altLang="pt-BR" sz="3698" dirty="0" err="1">
                <a:latin typeface="Times New Roman" panose="02020603050405020304" pitchFamily="18" charset="0"/>
                <a:cs typeface="Tahoma" panose="020B0604030504040204" pitchFamily="34" charset="0"/>
              </a:rPr>
              <a:t>involving</a:t>
            </a:r>
            <a:r>
              <a:rPr lang="pt-BR" altLang="pt-BR" sz="3698" dirty="0">
                <a:latin typeface="Times New Roman" panose="02020603050405020304" pitchFamily="18" charset="0"/>
                <a:cs typeface="Tahoma" panose="020B0604030504040204" pitchFamily="34" charset="0"/>
              </a:rPr>
              <a:t> system </a:t>
            </a:r>
            <a:r>
              <a:rPr lang="pt-BR" altLang="pt-BR" sz="3698" dirty="0" err="1">
                <a:latin typeface="Times New Roman" panose="02020603050405020304" pitchFamily="18" charset="0"/>
                <a:cs typeface="Tahoma" panose="020B0604030504040204" pitchFamily="34" charset="0"/>
              </a:rPr>
              <a:t>modidfication</a:t>
            </a:r>
            <a:r>
              <a:rPr lang="pt-BR" altLang="pt-BR" sz="3698" dirty="0">
                <a:latin typeface="Times New Roman" panose="02020603050405020304" pitchFamily="18" charset="0"/>
                <a:cs typeface="Tahoma" panose="020B0604030504040204" pitchFamily="34" charset="0"/>
              </a:rPr>
              <a:t> </a:t>
            </a:r>
            <a:r>
              <a:rPr lang="pt-BR" altLang="pt-BR" sz="3698" dirty="0" err="1">
                <a:latin typeface="Times New Roman" panose="02020603050405020304" pitchFamily="18" charset="0"/>
                <a:cs typeface="Tahoma" panose="020B0604030504040204" pitchFamily="34" charset="0"/>
              </a:rPr>
              <a:t>and</a:t>
            </a:r>
            <a:r>
              <a:rPr lang="pt-BR" altLang="pt-BR" sz="3698" dirty="0">
                <a:latin typeface="Times New Roman" panose="02020603050405020304" pitchFamily="18" charset="0"/>
                <a:cs typeface="Tahoma" panose="020B0604030504040204" pitchFamily="34" charset="0"/>
              </a:rPr>
              <a:t> </a:t>
            </a:r>
            <a:r>
              <a:rPr lang="pt-BR" altLang="pt-BR" sz="3698" dirty="0" err="1">
                <a:latin typeface="Times New Roman" panose="02020603050405020304" pitchFamily="18" charset="0"/>
                <a:cs typeface="Tahoma" panose="020B0604030504040204" pitchFamily="34" charset="0"/>
              </a:rPr>
              <a:t>improvements</a:t>
            </a:r>
            <a:r>
              <a:rPr lang="pt-BR" altLang="pt-BR" sz="3698" dirty="0">
                <a:latin typeface="Times New Roman" panose="02020603050405020304" pitchFamily="18" charset="0"/>
                <a:cs typeface="Tahoma" panose="020B0604030504040204" pitchFamily="34" charset="0"/>
              </a:rPr>
              <a:t> </a:t>
            </a:r>
          </a:p>
          <a:p>
            <a:pPr algn="ctr" eaLnBrk="1">
              <a:buClrTx/>
              <a:buFontTx/>
              <a:buNone/>
            </a:pPr>
            <a:endParaRPr lang="pt-BR" altLang="pt-BR" sz="3698" dirty="0">
              <a:latin typeface="Times New Roman" panose="02020603050405020304" pitchFamily="18" charset="0"/>
              <a:cs typeface="Tahoma" panose="020B0604030504040204" pitchFamily="34" charset="0"/>
            </a:endParaRPr>
          </a:p>
          <a:p>
            <a:pPr algn="ctr" eaLnBrk="1">
              <a:buClrTx/>
              <a:buSzPct val="45000"/>
              <a:buFontTx/>
              <a:buNone/>
            </a:pPr>
            <a:endParaRPr lang="pt-BR" altLang="pt-BR" sz="3698" dirty="0">
              <a:latin typeface="Times New Roman" panose="02020603050405020304" pitchFamily="18" charset="0"/>
              <a:cs typeface="Tahoma" panose="020B0604030504040204" pitchFamily="34" charset="0"/>
            </a:endParaRPr>
          </a:p>
        </p:txBody>
      </p:sp>
      <p:sp>
        <p:nvSpPr>
          <p:cNvPr id="3" name="Text Box 1">
            <a:extLst>
              <a:ext uri="{FF2B5EF4-FFF2-40B4-BE49-F238E27FC236}">
                <a16:creationId xmlns:a16="http://schemas.microsoft.com/office/drawing/2014/main" id="{ADD0F1B3-6AE1-634F-9EE8-4C700D6A672C}"/>
              </a:ext>
            </a:extLst>
          </p:cNvPr>
          <p:cNvSpPr txBox="1">
            <a:spLocks noChangeArrowheads="1"/>
          </p:cNvSpPr>
          <p:nvPr/>
        </p:nvSpPr>
        <p:spPr bwMode="auto">
          <a:xfrm>
            <a:off x="417690" y="8241865"/>
            <a:ext cx="12587110" cy="3890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8000" tIns="64000" rIns="128000" bIns="64000"/>
          <a:lstStyle>
            <a:lvl1pPr marL="215900" indent="-20955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DejaVu Sans" charset="0"/>
                <a:cs typeface="DejaVu Sans" charset="0"/>
              </a:defRPr>
            </a:lvl1pPr>
            <a:lvl2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DejaVu Sans" charset="0"/>
                <a:cs typeface="DejaVu Sans" charset="0"/>
              </a:defRPr>
            </a:lvl2pPr>
            <a:lvl3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DejaVu Sans" charset="0"/>
                <a:cs typeface="DejaVu Sans" charset="0"/>
              </a:defRPr>
            </a:lvl3pPr>
            <a:lvl4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DejaVu Sans" charset="0"/>
                <a:cs typeface="DejaVu Sans" charset="0"/>
              </a:defRPr>
            </a:lvl4pPr>
            <a:lvl5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DejaVu Sans" charset="0"/>
                <a:cs typeface="DejaVu Sans" charset="0"/>
              </a:defRPr>
            </a:lvl9pPr>
          </a:lstStyle>
          <a:p>
            <a:pPr algn="ctr" eaLnBrk="1">
              <a:buClrTx/>
              <a:buSzPct val="45000"/>
              <a:buFontTx/>
              <a:buNone/>
            </a:pPr>
            <a:r>
              <a:rPr lang="en-US" altLang="pt-BR" sz="4551" dirty="0">
                <a:solidFill>
                  <a:srgbClr val="CE181E"/>
                </a:solidFill>
                <a:latin typeface="Times New Roman" panose="02020603050405020304" pitchFamily="18" charset="0"/>
                <a:cs typeface="Tahoma" panose="020B0604030504040204" pitchFamily="34" charset="0"/>
              </a:rPr>
              <a:t>7. Hardware and Software needs Peopleware</a:t>
            </a:r>
          </a:p>
          <a:p>
            <a:pPr algn="ctr" eaLnBrk="1">
              <a:buClrTx/>
              <a:buSzPct val="45000"/>
              <a:buFontTx/>
              <a:buNone/>
            </a:pPr>
            <a:endParaRPr lang="en-US" altLang="pt-BR" sz="4551" dirty="0">
              <a:solidFill>
                <a:srgbClr val="CE181E"/>
              </a:solidFill>
              <a:latin typeface="Times New Roman" panose="02020603050405020304" pitchFamily="18" charset="0"/>
              <a:cs typeface="Tahoma" panose="020B0604030504040204" pitchFamily="34" charset="0"/>
            </a:endParaRPr>
          </a:p>
          <a:p>
            <a:pPr algn="ctr" eaLnBrk="1">
              <a:buClrTx/>
              <a:buSzPct val="45000"/>
              <a:buFontTx/>
              <a:buNone/>
            </a:pPr>
            <a:endParaRPr lang="pt-BR" altLang="pt-BR" sz="3698" dirty="0">
              <a:latin typeface="Times New Roman" panose="02020603050405020304" pitchFamily="18" charset="0"/>
              <a:cs typeface="Tahoma" panose="020B0604030504040204" pitchFamily="34" charset="0"/>
            </a:endParaRPr>
          </a:p>
          <a:p>
            <a:pPr algn="ctr" eaLnBrk="1">
              <a:buClrTx/>
              <a:buSzPct val="45000"/>
              <a:buFontTx/>
              <a:buNone/>
            </a:pPr>
            <a:endParaRPr lang="pt-BR" altLang="pt-BR" sz="3698" dirty="0">
              <a:latin typeface="Times New Roman" panose="02020603050405020304" pitchFamily="18" charset="0"/>
              <a:cs typeface="Tahoma" panose="020B0604030504040204" pitchFamily="34" charset="0"/>
            </a:endParaRPr>
          </a:p>
        </p:txBody>
      </p:sp>
    </p:spTree>
    <p:extLst>
      <p:ext uri="{BB962C8B-B14F-4D97-AF65-F5344CB8AC3E}">
        <p14:creationId xmlns:p14="http://schemas.microsoft.com/office/powerpoint/2010/main" val="103911211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03.png"/>
          <p:cNvPicPr>
            <a:picLocks noChangeAspect="1"/>
          </p:cNvPicPr>
          <p:nvPr/>
        </p:nvPicPr>
        <p:blipFill>
          <a:blip r:embed="rId2" cstate="print"/>
          <a:stretch>
            <a:fillRect/>
          </a:stretch>
        </p:blipFill>
        <p:spPr>
          <a:xfrm>
            <a:off x="0" y="2380"/>
            <a:ext cx="13004800" cy="9748840"/>
          </a:xfrm>
          <a:prstGeom prst="rect">
            <a:avLst/>
          </a:prstGeom>
        </p:spPr>
      </p:pic>
      <p:sp>
        <p:nvSpPr>
          <p:cNvPr id="3" name="Title 1">
            <a:extLst>
              <a:ext uri="{FF2B5EF4-FFF2-40B4-BE49-F238E27FC236}">
                <a16:creationId xmlns:a16="http://schemas.microsoft.com/office/drawing/2014/main" id="{7C8CD214-464D-294F-AB95-A0E542F9CF3C}"/>
              </a:ext>
            </a:extLst>
          </p:cNvPr>
          <p:cNvSpPr txBox="1">
            <a:spLocks/>
          </p:cNvSpPr>
          <p:nvPr/>
        </p:nvSpPr>
        <p:spPr>
          <a:xfrm>
            <a:off x="582908" y="1447647"/>
            <a:ext cx="12421892" cy="998984"/>
          </a:xfrm>
          <a:prstGeom prst="rect">
            <a:avLst/>
          </a:prstGeom>
        </p:spPr>
        <p:txBody>
          <a:bodyPr>
            <a:normAutofit fontScale="90000"/>
          </a:bodyPr>
          <a:lst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a:lstStyle>
          <a:p>
            <a:pPr hangingPunct="1"/>
            <a:r>
              <a:rPr lang="pt-BR" sz="3100" b="1" dirty="0" err="1">
                <a:solidFill>
                  <a:srgbClr val="FF0000"/>
                </a:solidFill>
              </a:rPr>
              <a:t>Catalyst</a:t>
            </a:r>
            <a:r>
              <a:rPr lang="pt-BR" sz="3100" b="1" dirty="0">
                <a:solidFill>
                  <a:srgbClr val="FF0000"/>
                </a:solidFill>
              </a:rPr>
              <a:t> for </a:t>
            </a:r>
            <a:r>
              <a:rPr lang="pt-BR" sz="3100" b="1" dirty="0" err="1">
                <a:solidFill>
                  <a:srgbClr val="FF0000"/>
                </a:solidFill>
              </a:rPr>
              <a:t>Recent</a:t>
            </a:r>
            <a:r>
              <a:rPr lang="pt-BR" sz="3100" b="1" dirty="0">
                <a:solidFill>
                  <a:srgbClr val="FF0000"/>
                </a:solidFill>
              </a:rPr>
              <a:t> </a:t>
            </a:r>
            <a:r>
              <a:rPr lang="pt-BR" sz="3100" b="1" dirty="0" err="1">
                <a:solidFill>
                  <a:srgbClr val="FF0000"/>
                </a:solidFill>
              </a:rPr>
              <a:t>Disaster</a:t>
            </a:r>
            <a:r>
              <a:rPr lang="pt-BR" sz="3100" b="1" dirty="0">
                <a:solidFill>
                  <a:srgbClr val="FF0000"/>
                </a:solidFill>
              </a:rPr>
              <a:t>  </a:t>
            </a:r>
            <a:r>
              <a:rPr lang="pt-BR" sz="3100" b="1" dirty="0" err="1">
                <a:solidFill>
                  <a:srgbClr val="FF0000"/>
                </a:solidFill>
              </a:rPr>
              <a:t>Risk</a:t>
            </a:r>
            <a:r>
              <a:rPr lang="pt-BR" sz="3100" b="1" dirty="0">
                <a:solidFill>
                  <a:srgbClr val="FF0000"/>
                </a:solidFill>
              </a:rPr>
              <a:t> </a:t>
            </a:r>
            <a:r>
              <a:rPr lang="pt-BR" sz="3100" b="1" dirty="0" err="1">
                <a:solidFill>
                  <a:srgbClr val="FF0000"/>
                </a:solidFill>
              </a:rPr>
              <a:t>Reduction</a:t>
            </a:r>
            <a:r>
              <a:rPr lang="pt-BR" sz="3100" b="1" dirty="0">
                <a:solidFill>
                  <a:srgbClr val="FF0000"/>
                </a:solidFill>
              </a:rPr>
              <a:t> Policies in </a:t>
            </a:r>
            <a:r>
              <a:rPr lang="pt-BR" sz="3100" b="1" dirty="0" err="1">
                <a:solidFill>
                  <a:srgbClr val="FF0000"/>
                </a:solidFill>
              </a:rPr>
              <a:t>Brazil</a:t>
            </a:r>
            <a:br>
              <a:rPr lang="pt-BR" b="1" dirty="0">
                <a:solidFill>
                  <a:srgbClr val="FF0000"/>
                </a:solidFill>
              </a:rPr>
            </a:br>
            <a:endParaRPr lang="en-US" b="1" dirty="0">
              <a:solidFill>
                <a:srgbClr val="FF0000"/>
              </a:solidFill>
            </a:endParaRPr>
          </a:p>
        </p:txBody>
      </p:sp>
      <p:pic>
        <p:nvPicPr>
          <p:cNvPr id="4" name="Imagem 9">
            <a:extLst>
              <a:ext uri="{FF2B5EF4-FFF2-40B4-BE49-F238E27FC236}">
                <a16:creationId xmlns:a16="http://schemas.microsoft.com/office/drawing/2014/main" id="{DCC473B0-E11B-584C-A6F6-433D1EEBA59A}"/>
              </a:ext>
            </a:extLst>
          </p:cNvPr>
          <p:cNvPicPr>
            <a:picLocks noChangeAspect="1"/>
          </p:cNvPicPr>
          <p:nvPr/>
        </p:nvPicPr>
        <p:blipFill>
          <a:blip r:embed="rId3"/>
          <a:stretch>
            <a:fillRect/>
          </a:stretch>
        </p:blipFill>
        <p:spPr>
          <a:xfrm>
            <a:off x="433952" y="2030935"/>
            <a:ext cx="5295809" cy="2696048"/>
          </a:xfrm>
          <a:prstGeom prst="rect">
            <a:avLst/>
          </a:prstGeom>
        </p:spPr>
      </p:pic>
      <p:pic>
        <p:nvPicPr>
          <p:cNvPr id="5" name="Imagem 12">
            <a:extLst>
              <a:ext uri="{FF2B5EF4-FFF2-40B4-BE49-F238E27FC236}">
                <a16:creationId xmlns:a16="http://schemas.microsoft.com/office/drawing/2014/main" id="{2B88C11A-3711-7C4F-86EA-2F8DA8FB12D1}"/>
              </a:ext>
            </a:extLst>
          </p:cNvPr>
          <p:cNvPicPr>
            <a:picLocks noChangeAspect="1"/>
          </p:cNvPicPr>
          <p:nvPr/>
        </p:nvPicPr>
        <p:blipFill>
          <a:blip r:embed="rId4"/>
          <a:stretch>
            <a:fillRect/>
          </a:stretch>
        </p:blipFill>
        <p:spPr>
          <a:xfrm>
            <a:off x="433952" y="5820991"/>
            <a:ext cx="5501899" cy="3712989"/>
          </a:xfrm>
          <a:prstGeom prst="rect">
            <a:avLst/>
          </a:prstGeom>
          <a:ln>
            <a:noFill/>
          </a:ln>
          <a:effectLst>
            <a:outerShdw blurRad="292100" dist="139700" dir="2700000" algn="tl" rotWithShape="0">
              <a:srgbClr val="333333">
                <a:alpha val="65000"/>
              </a:srgbClr>
            </a:outerShdw>
          </a:effectLst>
        </p:spPr>
      </p:pic>
      <p:sp>
        <p:nvSpPr>
          <p:cNvPr id="8" name="TextBox 10">
            <a:extLst>
              <a:ext uri="{FF2B5EF4-FFF2-40B4-BE49-F238E27FC236}">
                <a16:creationId xmlns:a16="http://schemas.microsoft.com/office/drawing/2014/main" id="{7A0CA5EC-54A6-234D-BC65-527E6AFC5B57}"/>
              </a:ext>
            </a:extLst>
          </p:cNvPr>
          <p:cNvSpPr txBox="1"/>
          <p:nvPr/>
        </p:nvSpPr>
        <p:spPr>
          <a:xfrm>
            <a:off x="433953" y="4906478"/>
            <a:ext cx="5501898" cy="1015663"/>
          </a:xfrm>
          <a:prstGeom prst="rect">
            <a:avLst/>
          </a:prstGeom>
          <a:noFill/>
        </p:spPr>
        <p:txBody>
          <a:bodyPr wrap="square" rtlCol="0">
            <a:spAutoFit/>
          </a:bodyPr>
          <a:lstStyle/>
          <a:p>
            <a:pPr algn="just"/>
            <a:r>
              <a:rPr lang="en-US" sz="2000" b="1" dirty="0"/>
              <a:t>Over 10 million people, mostly poor and vulnerable, living in areas of </a:t>
            </a:r>
            <a:r>
              <a:rPr lang="en-US" sz="2000" b="1" dirty="0">
                <a:solidFill>
                  <a:srgbClr val="0000FF"/>
                </a:solidFill>
              </a:rPr>
              <a:t>high disaster risk </a:t>
            </a:r>
            <a:r>
              <a:rPr lang="en-US" sz="2000" b="1" dirty="0"/>
              <a:t>in Brazilian cities</a:t>
            </a:r>
          </a:p>
        </p:txBody>
      </p:sp>
      <p:pic>
        <p:nvPicPr>
          <p:cNvPr id="9" name="Picture 4" descr="http://www.usp.br/aun/imagens/des.jpg">
            <a:extLst>
              <a:ext uri="{FF2B5EF4-FFF2-40B4-BE49-F238E27FC236}">
                <a16:creationId xmlns:a16="http://schemas.microsoft.com/office/drawing/2014/main" id="{122E4B39-C005-B74F-B798-E7E9C3F2BB1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068" b="2384"/>
          <a:stretch/>
        </p:blipFill>
        <p:spPr bwMode="auto">
          <a:xfrm>
            <a:off x="6502400" y="5834672"/>
            <a:ext cx="6132053" cy="3726671"/>
          </a:xfrm>
          <a:prstGeom prst="rect">
            <a:avLst/>
          </a:prstGeom>
          <a:noFill/>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sp>
        <p:nvSpPr>
          <p:cNvPr id="10" name="TextBox 12">
            <a:extLst>
              <a:ext uri="{FF2B5EF4-FFF2-40B4-BE49-F238E27FC236}">
                <a16:creationId xmlns:a16="http://schemas.microsoft.com/office/drawing/2014/main" id="{79F22051-EA8A-C64B-AB35-BE631EF20D19}"/>
              </a:ext>
            </a:extLst>
          </p:cNvPr>
          <p:cNvSpPr txBox="1"/>
          <p:nvPr/>
        </p:nvSpPr>
        <p:spPr>
          <a:xfrm>
            <a:off x="6163714" y="2563597"/>
            <a:ext cx="6407134" cy="1631216"/>
          </a:xfrm>
          <a:prstGeom prst="rect">
            <a:avLst/>
          </a:prstGeom>
          <a:noFill/>
        </p:spPr>
        <p:txBody>
          <a:bodyPr wrap="square" rtlCol="0">
            <a:spAutoFit/>
          </a:bodyPr>
          <a:lstStyle/>
          <a:p>
            <a:pPr algn="ctr"/>
            <a:r>
              <a:rPr lang="en-US" sz="2000" b="1" dirty="0"/>
              <a:t>Natural disaster  of 11-12 January 2011 in the  mountains west of Rio:  over 900 fatalities, 350 missing and thousands left homeless. A catalyst for DRR policies focused on prevention</a:t>
            </a:r>
          </a:p>
          <a:p>
            <a:pPr algn="ctr"/>
            <a:r>
              <a:rPr lang="en-US" sz="2000" b="1" dirty="0">
                <a:sym typeface="Wingdings"/>
              </a:rPr>
              <a:t> Creation of CEMADEN</a:t>
            </a:r>
            <a:endParaRPr lang="en-US" sz="2000" b="1" dirty="0"/>
          </a:p>
        </p:txBody>
      </p:sp>
    </p:spTree>
    <p:extLst>
      <p:ext uri="{BB962C8B-B14F-4D97-AF65-F5344CB8AC3E}">
        <p14:creationId xmlns:p14="http://schemas.microsoft.com/office/powerpoint/2010/main" val="319849500"/>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8"/>
          <p:cNvGrpSpPr/>
          <p:nvPr/>
        </p:nvGrpSpPr>
        <p:grpSpPr>
          <a:xfrm>
            <a:off x="97918" y="41157"/>
            <a:ext cx="12647174" cy="9672134"/>
            <a:chOff x="68849" y="28938"/>
            <a:chExt cx="8892544" cy="6800719"/>
          </a:xfrm>
        </p:grpSpPr>
        <p:sp>
          <p:nvSpPr>
            <p:cNvPr id="4" name="CaixaDeTexto 3"/>
            <p:cNvSpPr txBox="1"/>
            <p:nvPr/>
          </p:nvSpPr>
          <p:spPr>
            <a:xfrm>
              <a:off x="3666032" y="2527247"/>
              <a:ext cx="4320544" cy="1357402"/>
            </a:xfrm>
            <a:prstGeom prst="rect">
              <a:avLst/>
            </a:prstGeom>
            <a:noFill/>
          </p:spPr>
          <p:txBody>
            <a:bodyPr wrap="square" rtlCol="0">
              <a:spAutoFit/>
            </a:bodyPr>
            <a:lstStyle/>
            <a:p>
              <a:r>
                <a:rPr lang="pt-BR" sz="1991" dirty="0">
                  <a:cs typeface="Arial" panose="020B0604020202020204" pitchFamily="34" charset="0"/>
                </a:rPr>
                <a:t>Fonte: IBGE (2013) (adaptado)</a:t>
              </a:r>
            </a:p>
            <a:p>
              <a:r>
                <a:rPr lang="pt-BR" sz="1991" dirty="0">
                  <a:cs typeface="Arial" panose="020B0604020202020204" pitchFamily="34" charset="0"/>
                </a:rPr>
                <a:t>*A </a:t>
              </a:r>
              <a:r>
                <a:rPr lang="pt-BR" sz="1991" dirty="0" err="1">
                  <a:cs typeface="Arial" panose="020B0604020202020204" pitchFamily="34" charset="0"/>
                </a:rPr>
                <a:t>aclividade</a:t>
              </a:r>
              <a:r>
                <a:rPr lang="pt-BR" sz="1991" dirty="0">
                  <a:cs typeface="Arial" panose="020B0604020202020204" pitchFamily="34" charset="0"/>
                </a:rPr>
                <a:t>/declividade moderada foi classificada entre 5% (2,9 graus) e 30% (16,7 graus) de inclinação. </a:t>
              </a:r>
            </a:p>
            <a:p>
              <a:r>
                <a:rPr lang="pt-BR" sz="1991" dirty="0">
                  <a:cs typeface="Arial" panose="020B0604020202020204" pitchFamily="34" charset="0"/>
                </a:rPr>
                <a:t>**A </a:t>
              </a:r>
              <a:r>
                <a:rPr lang="pt-BR" sz="1991" dirty="0" err="1">
                  <a:cs typeface="Arial" panose="020B0604020202020204" pitchFamily="34" charset="0"/>
                </a:rPr>
                <a:t>aclividade</a:t>
              </a:r>
              <a:r>
                <a:rPr lang="pt-BR" sz="1991" dirty="0">
                  <a:cs typeface="Arial" panose="020B0604020202020204" pitchFamily="34" charset="0"/>
                </a:rPr>
                <a:t>/declividade acentuada como igual ou superior a 30% (16,7 graus) de inclinação.</a:t>
              </a:r>
            </a:p>
          </p:txBody>
        </p:sp>
        <p:graphicFrame>
          <p:nvGraphicFramePr>
            <p:cNvPr id="5" name="Gráfico 4"/>
            <p:cNvGraphicFramePr>
              <a:graphicFrameLocks noChangeAspect="1"/>
            </p:cNvGraphicFramePr>
            <p:nvPr/>
          </p:nvGraphicFramePr>
          <p:xfrm>
            <a:off x="251456" y="527433"/>
            <a:ext cx="8350606" cy="5400000"/>
          </p:xfrm>
          <a:graphic>
            <a:graphicData uri="http://schemas.openxmlformats.org/drawingml/2006/chart">
              <c:chart xmlns:c="http://schemas.openxmlformats.org/drawingml/2006/chart" xmlns:r="http://schemas.openxmlformats.org/officeDocument/2006/relationships" r:id="rId2"/>
            </a:graphicData>
          </a:graphic>
        </p:graphicFrame>
        <p:sp>
          <p:nvSpPr>
            <p:cNvPr id="6" name="CaixaDeTexto 5"/>
            <p:cNvSpPr txBox="1"/>
            <p:nvPr/>
          </p:nvSpPr>
          <p:spPr>
            <a:xfrm>
              <a:off x="251456" y="28938"/>
              <a:ext cx="8709937" cy="557424"/>
            </a:xfrm>
            <a:prstGeom prst="rect">
              <a:avLst/>
            </a:prstGeom>
            <a:noFill/>
          </p:spPr>
          <p:txBody>
            <a:bodyPr wrap="square" rtlCol="0">
              <a:spAutoFit/>
            </a:bodyPr>
            <a:lstStyle/>
            <a:p>
              <a:pPr algn="just"/>
              <a:r>
                <a:rPr lang="pt-BR" sz="2276" dirty="0">
                  <a:solidFill>
                    <a:srgbClr val="FF0000"/>
                  </a:solidFill>
                  <a:cs typeface="Arial" panose="020B0604020202020204" pitchFamily="34" charset="0"/>
                </a:rPr>
                <a:t>Domicílios particulares permanentes em aglomerados subnormais, por características topográficas predominantes, situados em capitais brasileiras, ano de 2010 (IBGE, 2013)</a:t>
              </a:r>
            </a:p>
          </p:txBody>
        </p:sp>
        <p:sp>
          <p:nvSpPr>
            <p:cNvPr id="8" name="CaixaDeTexto 7"/>
            <p:cNvSpPr txBox="1"/>
            <p:nvPr/>
          </p:nvSpPr>
          <p:spPr>
            <a:xfrm>
              <a:off x="68849" y="5903081"/>
              <a:ext cx="8892544" cy="926576"/>
            </a:xfrm>
            <a:prstGeom prst="rect">
              <a:avLst/>
            </a:prstGeom>
            <a:noFill/>
          </p:spPr>
          <p:txBody>
            <a:bodyPr wrap="square" rtlCol="0">
              <a:spAutoFit/>
            </a:bodyPr>
            <a:lstStyle/>
            <a:p>
              <a:pPr algn="just"/>
              <a:r>
                <a:rPr lang="pt-BR" sz="1991" dirty="0"/>
                <a:t>Aglomerado subnormal é um conjunto constituído por no mínimo 51 unidades habitacionais (barracos, casas), ocupando ou tendo ocupado até período recente terreno de propriedade alheia (pública ou particular), dispostas, em geral, de forma desordenada, densa, e carentes, em sua maioria de serviços públicos e essenciais. Geralmente, se apresentam de forma fragmentada no conjunto urbano.</a:t>
              </a:r>
            </a:p>
          </p:txBody>
        </p:sp>
      </p:grpSp>
    </p:spTree>
    <p:extLst>
      <p:ext uri="{BB962C8B-B14F-4D97-AF65-F5344CB8AC3E}">
        <p14:creationId xmlns:p14="http://schemas.microsoft.com/office/powerpoint/2010/main" val="28063200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03.png"/>
          <p:cNvPicPr>
            <a:picLocks noChangeAspect="1"/>
          </p:cNvPicPr>
          <p:nvPr/>
        </p:nvPicPr>
        <p:blipFill>
          <a:blip r:embed="rId2" cstate="print"/>
          <a:stretch>
            <a:fillRect/>
          </a:stretch>
        </p:blipFill>
        <p:spPr>
          <a:xfrm>
            <a:off x="0" y="2380"/>
            <a:ext cx="13004800" cy="9748840"/>
          </a:xfrm>
          <a:prstGeom prst="rect">
            <a:avLst/>
          </a:prstGeom>
        </p:spPr>
      </p:pic>
      <p:grpSp>
        <p:nvGrpSpPr>
          <p:cNvPr id="3" name="Grupo 2">
            <a:extLst>
              <a:ext uri="{FF2B5EF4-FFF2-40B4-BE49-F238E27FC236}">
                <a16:creationId xmlns:a16="http://schemas.microsoft.com/office/drawing/2014/main" id="{89E60932-D7E0-C446-B87C-4F47D14C36A8}"/>
              </a:ext>
            </a:extLst>
          </p:cNvPr>
          <p:cNvGrpSpPr/>
          <p:nvPr/>
        </p:nvGrpSpPr>
        <p:grpSpPr>
          <a:xfrm>
            <a:off x="1332003" y="1841413"/>
            <a:ext cx="10656130" cy="8324923"/>
            <a:chOff x="-36512" y="597256"/>
            <a:chExt cx="8927484" cy="7126587"/>
          </a:xfrm>
        </p:grpSpPr>
        <p:pic>
          <p:nvPicPr>
            <p:cNvPr id="4" name="Imagem 3">
              <a:extLst>
                <a:ext uri="{FF2B5EF4-FFF2-40B4-BE49-F238E27FC236}">
                  <a16:creationId xmlns:a16="http://schemas.microsoft.com/office/drawing/2014/main" id="{ABC08D4D-C6C9-9148-A0AC-B6F69030C073}"/>
                </a:ext>
              </a:extLst>
            </p:cNvPr>
            <p:cNvPicPr>
              <a:picLocks noChangeAspect="1"/>
            </p:cNvPicPr>
            <p:nvPr/>
          </p:nvPicPr>
          <p:blipFill rotWithShape="1">
            <a:blip r:embed="rId3">
              <a:extLst>
                <a:ext uri="{28A0092B-C50C-407E-A947-70E740481C1C}">
                  <a14:useLocalDpi xmlns:a14="http://schemas.microsoft.com/office/drawing/2010/main" val="0"/>
                </a:ext>
              </a:extLst>
            </a:blip>
            <a:srcRect b="2733"/>
            <a:stretch/>
          </p:blipFill>
          <p:spPr>
            <a:xfrm>
              <a:off x="91681" y="597256"/>
              <a:ext cx="8258175" cy="5568047"/>
            </a:xfrm>
            <a:prstGeom prst="rect">
              <a:avLst/>
            </a:prstGeom>
            <a:ln>
              <a:solidFill>
                <a:schemeClr val="accent4">
                  <a:lumMod val="50000"/>
                </a:schemeClr>
              </a:solidFill>
            </a:ln>
          </p:spPr>
        </p:pic>
        <p:sp>
          <p:nvSpPr>
            <p:cNvPr id="5" name="CaixaDeTexto 4">
              <a:extLst>
                <a:ext uri="{FF2B5EF4-FFF2-40B4-BE49-F238E27FC236}">
                  <a16:creationId xmlns:a16="http://schemas.microsoft.com/office/drawing/2014/main" id="{4CC8755B-4901-3444-B7A0-241E5C3954F2}"/>
                </a:ext>
              </a:extLst>
            </p:cNvPr>
            <p:cNvSpPr txBox="1"/>
            <p:nvPr/>
          </p:nvSpPr>
          <p:spPr>
            <a:xfrm>
              <a:off x="3481751" y="677147"/>
              <a:ext cx="2232248" cy="523220"/>
            </a:xfrm>
            <a:prstGeom prst="rect">
              <a:avLst/>
            </a:prstGeom>
            <a:noFill/>
          </p:spPr>
          <p:txBody>
            <a:bodyPr wrap="square" rtlCol="0">
              <a:spAutoFit/>
            </a:bodyPr>
            <a:lstStyle/>
            <a:p>
              <a:r>
                <a:rPr lang="pt-BR" sz="2800" b="1" dirty="0" err="1">
                  <a:solidFill>
                    <a:schemeClr val="accent2"/>
                  </a:solidFill>
                  <a:latin typeface="Aparajita" panose="020B0604020202020204" pitchFamily="34" charset="0"/>
                  <a:cs typeface="Aparajita" panose="020B0604020202020204" pitchFamily="34" charset="0"/>
                </a:rPr>
                <a:t>Prevention</a:t>
              </a:r>
              <a:endParaRPr lang="pt-BR" sz="2800" b="1" dirty="0">
                <a:solidFill>
                  <a:schemeClr val="accent2"/>
                </a:solidFill>
                <a:latin typeface="Aparajita" panose="020B0604020202020204" pitchFamily="34" charset="0"/>
                <a:cs typeface="Aparajita" panose="020B0604020202020204" pitchFamily="34" charset="0"/>
              </a:endParaRPr>
            </a:p>
          </p:txBody>
        </p:sp>
        <p:sp>
          <p:nvSpPr>
            <p:cNvPr id="7" name="CaixaDeTexto 6">
              <a:extLst>
                <a:ext uri="{FF2B5EF4-FFF2-40B4-BE49-F238E27FC236}">
                  <a16:creationId xmlns:a16="http://schemas.microsoft.com/office/drawing/2014/main" id="{D60E3B2E-109E-8C4D-B189-E8975E1E5CEC}"/>
                </a:ext>
              </a:extLst>
            </p:cNvPr>
            <p:cNvSpPr txBox="1"/>
            <p:nvPr/>
          </p:nvSpPr>
          <p:spPr>
            <a:xfrm>
              <a:off x="5794628" y="3344505"/>
              <a:ext cx="3096344" cy="830997"/>
            </a:xfrm>
            <a:prstGeom prst="rect">
              <a:avLst/>
            </a:prstGeom>
            <a:noFill/>
          </p:spPr>
          <p:txBody>
            <a:bodyPr wrap="square" rtlCol="0">
              <a:spAutoFit/>
            </a:bodyPr>
            <a:lstStyle/>
            <a:p>
              <a:pPr algn="ctr"/>
              <a:r>
                <a:rPr lang="pt-BR" sz="2400" b="1" dirty="0" err="1">
                  <a:solidFill>
                    <a:schemeClr val="accent5">
                      <a:lumMod val="50000"/>
                    </a:schemeClr>
                  </a:solidFill>
                  <a:latin typeface="Aparajita" panose="020B0604020202020204" pitchFamily="34" charset="0"/>
                  <a:cs typeface="Aparajita" panose="020B0604020202020204" pitchFamily="34" charset="0"/>
                </a:rPr>
                <a:t>Mapping</a:t>
              </a:r>
              <a:r>
                <a:rPr lang="pt-BR" sz="2400" b="1" dirty="0">
                  <a:solidFill>
                    <a:schemeClr val="accent5">
                      <a:lumMod val="50000"/>
                    </a:schemeClr>
                  </a:solidFill>
                  <a:latin typeface="Aparajita" panose="020B0604020202020204" pitchFamily="34" charset="0"/>
                  <a:cs typeface="Aparajita" panose="020B0604020202020204" pitchFamily="34" charset="0"/>
                </a:rPr>
                <a:t> </a:t>
              </a:r>
              <a:r>
                <a:rPr lang="pt-BR" sz="2400" b="1" dirty="0" err="1">
                  <a:solidFill>
                    <a:schemeClr val="accent5">
                      <a:lumMod val="50000"/>
                    </a:schemeClr>
                  </a:solidFill>
                  <a:latin typeface="Aparajita" panose="020B0604020202020204" pitchFamily="34" charset="0"/>
                  <a:cs typeface="Aparajita" panose="020B0604020202020204" pitchFamily="34" charset="0"/>
                </a:rPr>
                <a:t>and</a:t>
              </a:r>
              <a:r>
                <a:rPr lang="pt-BR" sz="2400" b="1" dirty="0">
                  <a:solidFill>
                    <a:schemeClr val="accent5">
                      <a:lumMod val="50000"/>
                    </a:schemeClr>
                  </a:solidFill>
                  <a:latin typeface="Aparajita" panose="020B0604020202020204" pitchFamily="34" charset="0"/>
                  <a:cs typeface="Aparajita" panose="020B0604020202020204" pitchFamily="34" charset="0"/>
                </a:rPr>
                <a:t> </a:t>
              </a:r>
              <a:r>
                <a:rPr lang="pt-BR" sz="2400" b="1" dirty="0" err="1">
                  <a:solidFill>
                    <a:schemeClr val="accent5">
                      <a:lumMod val="50000"/>
                    </a:schemeClr>
                  </a:solidFill>
                  <a:latin typeface="Aparajita" panose="020B0604020202020204" pitchFamily="34" charset="0"/>
                  <a:cs typeface="Aparajita" panose="020B0604020202020204" pitchFamily="34" charset="0"/>
                </a:rPr>
                <a:t>understanding</a:t>
              </a:r>
              <a:r>
                <a:rPr lang="pt-BR" sz="2400" b="1" dirty="0">
                  <a:solidFill>
                    <a:schemeClr val="accent5">
                      <a:lumMod val="50000"/>
                    </a:schemeClr>
                  </a:solidFill>
                  <a:latin typeface="Aparajita" panose="020B0604020202020204" pitchFamily="34" charset="0"/>
                  <a:cs typeface="Aparajita" panose="020B0604020202020204" pitchFamily="34" charset="0"/>
                </a:rPr>
                <a:t> </a:t>
              </a:r>
              <a:r>
                <a:rPr lang="pt-BR" sz="2400" b="1" dirty="0" err="1">
                  <a:solidFill>
                    <a:schemeClr val="accent5">
                      <a:lumMod val="50000"/>
                    </a:schemeClr>
                  </a:solidFill>
                  <a:latin typeface="Aparajita" panose="020B0604020202020204" pitchFamily="34" charset="0"/>
                  <a:cs typeface="Aparajita" panose="020B0604020202020204" pitchFamily="34" charset="0"/>
                </a:rPr>
                <a:t>risk</a:t>
              </a:r>
              <a:endParaRPr lang="pt-BR" sz="2400" b="1" dirty="0">
                <a:solidFill>
                  <a:schemeClr val="accent5">
                    <a:lumMod val="50000"/>
                  </a:schemeClr>
                </a:solidFill>
                <a:latin typeface="Aparajita" panose="020B0604020202020204" pitchFamily="34" charset="0"/>
                <a:cs typeface="Aparajita" panose="020B0604020202020204" pitchFamily="34" charset="0"/>
              </a:endParaRPr>
            </a:p>
          </p:txBody>
        </p:sp>
        <p:sp>
          <p:nvSpPr>
            <p:cNvPr id="8" name="CaixaDeTexto 7">
              <a:extLst>
                <a:ext uri="{FF2B5EF4-FFF2-40B4-BE49-F238E27FC236}">
                  <a16:creationId xmlns:a16="http://schemas.microsoft.com/office/drawing/2014/main" id="{A175BF5E-2E5B-0342-9528-A59D0BB566E0}"/>
                </a:ext>
              </a:extLst>
            </p:cNvPr>
            <p:cNvSpPr txBox="1"/>
            <p:nvPr/>
          </p:nvSpPr>
          <p:spPr>
            <a:xfrm>
              <a:off x="6406695" y="4492189"/>
              <a:ext cx="1872208" cy="1169551"/>
            </a:xfrm>
            <a:prstGeom prst="rect">
              <a:avLst/>
            </a:prstGeom>
            <a:noFill/>
          </p:spPr>
          <p:txBody>
            <a:bodyPr wrap="square" rtlCol="0">
              <a:spAutoFit/>
            </a:bodyPr>
            <a:lstStyle/>
            <a:p>
              <a:r>
                <a:rPr lang="pt-BR" sz="1600" dirty="0">
                  <a:solidFill>
                    <a:schemeClr val="accent5">
                      <a:lumMod val="50000"/>
                    </a:schemeClr>
                  </a:solidFill>
                  <a:latin typeface="Aparajita" panose="020B0604020202020204" pitchFamily="34" charset="0"/>
                  <a:cs typeface="Aparajita" panose="020B0604020202020204" pitchFamily="34" charset="0"/>
                </a:rPr>
                <a:t>High </a:t>
              </a:r>
              <a:r>
                <a:rPr lang="pt-BR" sz="1600" dirty="0" err="1">
                  <a:solidFill>
                    <a:schemeClr val="accent5">
                      <a:lumMod val="50000"/>
                    </a:schemeClr>
                  </a:solidFill>
                  <a:latin typeface="Aparajita" panose="020B0604020202020204" pitchFamily="34" charset="0"/>
                  <a:cs typeface="Aparajita" panose="020B0604020202020204" pitchFamily="34" charset="0"/>
                </a:rPr>
                <a:t>resolution</a:t>
              </a:r>
              <a:r>
                <a:rPr lang="pt-BR" sz="1600" dirty="0">
                  <a:solidFill>
                    <a:schemeClr val="accent5">
                      <a:lumMod val="50000"/>
                    </a:schemeClr>
                  </a:solidFill>
                  <a:latin typeface="Aparajita" panose="020B0604020202020204" pitchFamily="34" charset="0"/>
                  <a:cs typeface="Aparajita" panose="020B0604020202020204" pitchFamily="34" charset="0"/>
                </a:rPr>
                <a:t> </a:t>
              </a:r>
              <a:r>
                <a:rPr lang="pt-BR" sz="1600" dirty="0" err="1">
                  <a:solidFill>
                    <a:schemeClr val="accent5">
                      <a:lumMod val="50000"/>
                    </a:schemeClr>
                  </a:solidFill>
                  <a:latin typeface="Aparajita" panose="020B0604020202020204" pitchFamily="34" charset="0"/>
                  <a:cs typeface="Aparajita" panose="020B0604020202020204" pitchFamily="34" charset="0"/>
                </a:rPr>
                <a:t>mappi</a:t>
              </a:r>
              <a:r>
                <a:rPr lang="pt-BR" dirty="0" err="1">
                  <a:solidFill>
                    <a:schemeClr val="accent5">
                      <a:lumMod val="50000"/>
                    </a:schemeClr>
                  </a:solidFill>
                  <a:latin typeface="Aparajita" panose="020B0604020202020204" pitchFamily="34" charset="0"/>
                  <a:cs typeface="Aparajita" panose="020B0604020202020204" pitchFamily="34" charset="0"/>
                </a:rPr>
                <a:t>ng</a:t>
              </a:r>
              <a:r>
                <a:rPr lang="pt-BR" dirty="0">
                  <a:solidFill>
                    <a:schemeClr val="accent5">
                      <a:lumMod val="50000"/>
                    </a:schemeClr>
                  </a:solidFill>
                  <a:latin typeface="Aparajita" panose="020B0604020202020204" pitchFamily="34" charset="0"/>
                  <a:cs typeface="Aparajita" panose="020B0604020202020204" pitchFamily="34" charset="0"/>
                </a:rPr>
                <a:t> </a:t>
              </a:r>
              <a:r>
                <a:rPr lang="pt-BR" dirty="0" err="1">
                  <a:solidFill>
                    <a:schemeClr val="accent5">
                      <a:lumMod val="50000"/>
                    </a:schemeClr>
                  </a:solidFill>
                  <a:latin typeface="Aparajita" panose="020B0604020202020204" pitchFamily="34" charset="0"/>
                  <a:cs typeface="Aparajita" panose="020B0604020202020204" pitchFamily="34" charset="0"/>
                </a:rPr>
                <a:t>of</a:t>
              </a:r>
              <a:r>
                <a:rPr lang="pt-BR" dirty="0">
                  <a:solidFill>
                    <a:schemeClr val="accent5">
                      <a:lumMod val="50000"/>
                    </a:schemeClr>
                  </a:solidFill>
                  <a:latin typeface="Aparajita" panose="020B0604020202020204" pitchFamily="34" charset="0"/>
                  <a:cs typeface="Aparajita" panose="020B0604020202020204" pitchFamily="34" charset="0"/>
                </a:rPr>
                <a:t> </a:t>
              </a:r>
              <a:r>
                <a:rPr lang="pt-BR" dirty="0" err="1">
                  <a:solidFill>
                    <a:schemeClr val="accent5">
                      <a:lumMod val="50000"/>
                    </a:schemeClr>
                  </a:solidFill>
                  <a:latin typeface="Aparajita" panose="020B0604020202020204" pitchFamily="34" charset="0"/>
                  <a:cs typeface="Aparajita" panose="020B0604020202020204" pitchFamily="34" charset="0"/>
                </a:rPr>
                <a:t>risk</a:t>
              </a:r>
              <a:r>
                <a:rPr lang="pt-BR" dirty="0">
                  <a:solidFill>
                    <a:schemeClr val="accent5">
                      <a:lumMod val="50000"/>
                    </a:schemeClr>
                  </a:solidFill>
                  <a:latin typeface="Aparajita" panose="020B0604020202020204" pitchFamily="34" charset="0"/>
                  <a:cs typeface="Aparajita" panose="020B0604020202020204" pitchFamily="34" charset="0"/>
                </a:rPr>
                <a:t> </a:t>
              </a:r>
              <a:r>
                <a:rPr lang="pt-BR" dirty="0" err="1">
                  <a:solidFill>
                    <a:schemeClr val="accent5">
                      <a:lumMod val="50000"/>
                    </a:schemeClr>
                  </a:solidFill>
                  <a:latin typeface="Aparajita" panose="020B0604020202020204" pitchFamily="34" charset="0"/>
                  <a:cs typeface="Aparajita" panose="020B0604020202020204" pitchFamily="34" charset="0"/>
                </a:rPr>
                <a:t>areas</a:t>
              </a:r>
              <a:r>
                <a:rPr lang="pt-BR" dirty="0">
                  <a:solidFill>
                    <a:schemeClr val="accent5">
                      <a:lumMod val="50000"/>
                    </a:schemeClr>
                  </a:solidFill>
                  <a:latin typeface="Aparajita" panose="020B0604020202020204" pitchFamily="34" charset="0"/>
                  <a:cs typeface="Aparajita" panose="020B0604020202020204" pitchFamily="34" charset="0"/>
                </a:rPr>
                <a:t> for 1000 </a:t>
              </a:r>
              <a:r>
                <a:rPr lang="pt-BR" dirty="0" err="1">
                  <a:solidFill>
                    <a:schemeClr val="accent5">
                      <a:lumMod val="50000"/>
                    </a:schemeClr>
                  </a:solidFill>
                  <a:latin typeface="Aparajita" panose="020B0604020202020204" pitchFamily="34" charset="0"/>
                  <a:cs typeface="Aparajita" panose="020B0604020202020204" pitchFamily="34" charset="0"/>
                </a:rPr>
                <a:t>municipalities</a:t>
              </a:r>
              <a:endParaRPr lang="pt-BR" dirty="0">
                <a:solidFill>
                  <a:schemeClr val="accent5">
                    <a:lumMod val="50000"/>
                  </a:schemeClr>
                </a:solidFill>
                <a:latin typeface="Aparajita" panose="020B0604020202020204" pitchFamily="34" charset="0"/>
                <a:cs typeface="Aparajita" panose="020B0604020202020204" pitchFamily="34" charset="0"/>
              </a:endParaRPr>
            </a:p>
          </p:txBody>
        </p:sp>
        <p:sp>
          <p:nvSpPr>
            <p:cNvPr id="9" name="CaixaDeTexto 8">
              <a:extLst>
                <a:ext uri="{FF2B5EF4-FFF2-40B4-BE49-F238E27FC236}">
                  <a16:creationId xmlns:a16="http://schemas.microsoft.com/office/drawing/2014/main" id="{F669EE1F-48D2-4B40-A779-381D02D6DCF8}"/>
                </a:ext>
              </a:extLst>
            </p:cNvPr>
            <p:cNvSpPr txBox="1"/>
            <p:nvPr/>
          </p:nvSpPr>
          <p:spPr>
            <a:xfrm>
              <a:off x="5665886" y="811698"/>
              <a:ext cx="2987825" cy="1323439"/>
            </a:xfrm>
            <a:prstGeom prst="rect">
              <a:avLst/>
            </a:prstGeom>
            <a:noFill/>
          </p:spPr>
          <p:txBody>
            <a:bodyPr wrap="square" rtlCol="0">
              <a:spAutoFit/>
            </a:bodyPr>
            <a:lstStyle/>
            <a:p>
              <a:r>
                <a:rPr lang="pt-BR" sz="2400" b="1" dirty="0" err="1">
                  <a:solidFill>
                    <a:schemeClr val="accent2"/>
                  </a:solidFill>
                  <a:latin typeface="Aparajita" panose="020B0604020202020204" pitchFamily="34" charset="0"/>
                  <a:cs typeface="Aparajita" panose="020B0604020202020204" pitchFamily="34" charset="0"/>
                </a:rPr>
                <a:t>Building</a:t>
              </a:r>
              <a:r>
                <a:rPr lang="pt-BR" sz="2400" b="1" dirty="0">
                  <a:solidFill>
                    <a:schemeClr val="accent2"/>
                  </a:solidFill>
                  <a:latin typeface="Aparajita" panose="020B0604020202020204" pitchFamily="34" charset="0"/>
                  <a:cs typeface="Aparajita" panose="020B0604020202020204" pitchFamily="34" charset="0"/>
                </a:rPr>
                <a:t> </a:t>
              </a:r>
              <a:r>
                <a:rPr lang="pt-BR" sz="2400" b="1" dirty="0" err="1">
                  <a:solidFill>
                    <a:schemeClr val="accent2"/>
                  </a:solidFill>
                  <a:latin typeface="Aparajita" panose="020B0604020202020204" pitchFamily="34" charset="0"/>
                  <a:cs typeface="Aparajita" panose="020B0604020202020204" pitchFamily="34" charset="0"/>
                </a:rPr>
                <a:t>structural</a:t>
              </a:r>
              <a:r>
                <a:rPr lang="pt-BR" sz="2400" b="1" dirty="0">
                  <a:solidFill>
                    <a:schemeClr val="accent2"/>
                  </a:solidFill>
                  <a:latin typeface="Aparajita" panose="020B0604020202020204" pitchFamily="34" charset="0"/>
                  <a:cs typeface="Aparajita" panose="020B0604020202020204" pitchFamily="34" charset="0"/>
                </a:rPr>
                <a:t> </a:t>
              </a:r>
              <a:r>
                <a:rPr lang="pt-BR" sz="2400" b="1" dirty="0" err="1">
                  <a:solidFill>
                    <a:schemeClr val="accent2"/>
                  </a:solidFill>
                  <a:latin typeface="Aparajita" panose="020B0604020202020204" pitchFamily="34" charset="0"/>
                  <a:cs typeface="Aparajita" panose="020B0604020202020204" pitchFamily="34" charset="0"/>
                </a:rPr>
                <a:t>resilience</a:t>
              </a:r>
              <a:r>
                <a:rPr lang="pt-BR" sz="2400" b="1" dirty="0">
                  <a:solidFill>
                    <a:schemeClr val="accent2"/>
                  </a:solidFill>
                  <a:latin typeface="Aparajita" panose="020B0604020202020204" pitchFamily="34" charset="0"/>
                  <a:cs typeface="Aparajita" panose="020B0604020202020204" pitchFamily="34" charset="0"/>
                </a:rPr>
                <a:t> </a:t>
              </a:r>
              <a:r>
                <a:rPr lang="pt-BR" sz="1600" b="1" dirty="0">
                  <a:solidFill>
                    <a:schemeClr val="accent2"/>
                  </a:solidFill>
                  <a:latin typeface="Aparajita" panose="020B0604020202020204" pitchFamily="34" charset="0"/>
                  <a:cs typeface="Aparajita" panose="020B0604020202020204" pitchFamily="34" charset="0"/>
                </a:rPr>
                <a:t>(</a:t>
              </a:r>
              <a:r>
                <a:rPr lang="pt-BR" sz="1600" b="1" dirty="0" err="1">
                  <a:solidFill>
                    <a:schemeClr val="accent2"/>
                  </a:solidFill>
                  <a:latin typeface="Aparajita" panose="020B0604020202020204" pitchFamily="34" charset="0"/>
                  <a:cs typeface="Aparajita" panose="020B0604020202020204" pitchFamily="34" charset="0"/>
                </a:rPr>
                <a:t>slope</a:t>
              </a:r>
              <a:r>
                <a:rPr lang="pt-BR" sz="1600" b="1" dirty="0">
                  <a:solidFill>
                    <a:schemeClr val="accent2"/>
                  </a:solidFill>
                  <a:latin typeface="Aparajita" panose="020B0604020202020204" pitchFamily="34" charset="0"/>
                  <a:cs typeface="Aparajita" panose="020B0604020202020204" pitchFamily="34" charset="0"/>
                </a:rPr>
                <a:t>, </a:t>
              </a:r>
              <a:r>
                <a:rPr lang="pt-BR" sz="1600" b="1" dirty="0" err="1">
                  <a:solidFill>
                    <a:schemeClr val="accent2"/>
                  </a:solidFill>
                  <a:latin typeface="Aparajita" panose="020B0604020202020204" pitchFamily="34" charset="0"/>
                  <a:cs typeface="Aparajita" panose="020B0604020202020204" pitchFamily="34" charset="0"/>
                </a:rPr>
                <a:t>stabilization</a:t>
              </a:r>
              <a:r>
                <a:rPr lang="pt-BR" sz="1600" b="1" dirty="0">
                  <a:solidFill>
                    <a:schemeClr val="accent2"/>
                  </a:solidFill>
                  <a:latin typeface="Aparajita" panose="020B0604020202020204" pitchFamily="34" charset="0"/>
                  <a:cs typeface="Aparajita" panose="020B0604020202020204" pitchFamily="34" charset="0"/>
                </a:rPr>
                <a:t>, </a:t>
              </a:r>
              <a:r>
                <a:rPr lang="pt-BR" sz="1600" b="1" dirty="0" err="1">
                  <a:solidFill>
                    <a:schemeClr val="accent2"/>
                  </a:solidFill>
                  <a:latin typeface="Aparajita" panose="020B0604020202020204" pitchFamily="34" charset="0"/>
                  <a:cs typeface="Aparajita" panose="020B0604020202020204" pitchFamily="34" charset="0"/>
                </a:rPr>
                <a:t>drainage</a:t>
              </a:r>
              <a:r>
                <a:rPr lang="pt-BR" sz="1600" b="1" dirty="0">
                  <a:solidFill>
                    <a:schemeClr val="accent2"/>
                  </a:solidFill>
                  <a:latin typeface="Aparajita" panose="020B0604020202020204" pitchFamily="34" charset="0"/>
                  <a:cs typeface="Aparajita" panose="020B0604020202020204" pitchFamily="34" charset="0"/>
                </a:rPr>
                <a:t> </a:t>
              </a:r>
              <a:r>
                <a:rPr lang="pt-BR" sz="1600" b="1" dirty="0" err="1">
                  <a:solidFill>
                    <a:schemeClr val="accent2"/>
                  </a:solidFill>
                  <a:latin typeface="Aparajita" panose="020B0604020202020204" pitchFamily="34" charset="0"/>
                  <a:cs typeface="Aparajita" panose="020B0604020202020204" pitchFamily="34" charset="0"/>
                </a:rPr>
                <a:t>and</a:t>
              </a:r>
              <a:r>
                <a:rPr lang="pt-BR" sz="1600" b="1" dirty="0">
                  <a:solidFill>
                    <a:schemeClr val="accent2"/>
                  </a:solidFill>
                  <a:latin typeface="Aparajita" panose="020B0604020202020204" pitchFamily="34" charset="0"/>
                  <a:cs typeface="Aparajita" panose="020B0604020202020204" pitchFamily="34" charset="0"/>
                </a:rPr>
                <a:t> </a:t>
              </a:r>
              <a:r>
                <a:rPr lang="pt-BR" sz="1600" b="1" dirty="0" err="1">
                  <a:solidFill>
                    <a:schemeClr val="accent2"/>
                  </a:solidFill>
                  <a:latin typeface="Aparajita" panose="020B0604020202020204" pitchFamily="34" charset="0"/>
                  <a:cs typeface="Aparajita" panose="020B0604020202020204" pitchFamily="34" charset="0"/>
                </a:rPr>
                <a:t>flood</a:t>
              </a:r>
              <a:r>
                <a:rPr lang="pt-BR" sz="1600" b="1" dirty="0">
                  <a:solidFill>
                    <a:schemeClr val="accent2"/>
                  </a:solidFill>
                  <a:latin typeface="Aparajita" panose="020B0604020202020204" pitchFamily="34" charset="0"/>
                  <a:cs typeface="Aparajita" panose="020B0604020202020204" pitchFamily="34" charset="0"/>
                </a:rPr>
                <a:t> </a:t>
              </a:r>
              <a:r>
                <a:rPr lang="pt-BR" sz="1600" b="1" dirty="0" err="1">
                  <a:solidFill>
                    <a:schemeClr val="accent2"/>
                  </a:solidFill>
                  <a:latin typeface="Aparajita" panose="020B0604020202020204" pitchFamily="34" charset="0"/>
                  <a:cs typeface="Aparajita" panose="020B0604020202020204" pitchFamily="34" charset="0"/>
                </a:rPr>
                <a:t>control</a:t>
              </a:r>
              <a:r>
                <a:rPr lang="pt-BR" sz="1600" b="1" dirty="0">
                  <a:solidFill>
                    <a:schemeClr val="accent2"/>
                  </a:solidFill>
                  <a:latin typeface="Aparajita" panose="020B0604020202020204" pitchFamily="34" charset="0"/>
                  <a:cs typeface="Aparajita" panose="020B0604020202020204" pitchFamily="34" charset="0"/>
                </a:rPr>
                <a:t>)</a:t>
              </a:r>
            </a:p>
          </p:txBody>
        </p:sp>
        <p:sp>
          <p:nvSpPr>
            <p:cNvPr id="10" name="CaixaDeTexto 9">
              <a:extLst>
                <a:ext uri="{FF2B5EF4-FFF2-40B4-BE49-F238E27FC236}">
                  <a16:creationId xmlns:a16="http://schemas.microsoft.com/office/drawing/2014/main" id="{C63F64A5-890E-EE4C-9081-F8DBBE95D385}"/>
                </a:ext>
              </a:extLst>
            </p:cNvPr>
            <p:cNvSpPr txBox="1"/>
            <p:nvPr/>
          </p:nvSpPr>
          <p:spPr>
            <a:xfrm>
              <a:off x="3481751" y="4665411"/>
              <a:ext cx="2520280" cy="954107"/>
            </a:xfrm>
            <a:prstGeom prst="rect">
              <a:avLst/>
            </a:prstGeom>
            <a:noFill/>
          </p:spPr>
          <p:txBody>
            <a:bodyPr wrap="square" rtlCol="0">
              <a:spAutoFit/>
            </a:bodyPr>
            <a:lstStyle>
              <a:defPPr>
                <a:defRPr lang="en-US"/>
              </a:defPPr>
              <a:lvl1pPr>
                <a:defRPr sz="2800" b="1">
                  <a:solidFill>
                    <a:schemeClr val="tx2">
                      <a:lumMod val="75000"/>
                    </a:schemeClr>
                  </a:solidFill>
                  <a:latin typeface="Aparajita" panose="020B0604020202020204" pitchFamily="34" charset="0"/>
                  <a:cs typeface="Aparajita" panose="020B0604020202020204" pitchFamily="34" charset="0"/>
                </a:defRPr>
              </a:lvl1pPr>
            </a:lstStyle>
            <a:p>
              <a:pPr algn="ctr"/>
              <a:r>
                <a:rPr lang="pt-BR" dirty="0" err="1">
                  <a:solidFill>
                    <a:srgbClr val="A61A2E"/>
                  </a:solidFill>
                </a:rPr>
                <a:t>Monitoring</a:t>
              </a:r>
              <a:r>
                <a:rPr lang="pt-BR" dirty="0">
                  <a:solidFill>
                    <a:srgbClr val="A61A2E"/>
                  </a:solidFill>
                </a:rPr>
                <a:t> </a:t>
              </a:r>
              <a:r>
                <a:rPr lang="pt-BR" dirty="0" err="1">
                  <a:solidFill>
                    <a:srgbClr val="A61A2E"/>
                  </a:solidFill>
                </a:rPr>
                <a:t>and</a:t>
              </a:r>
              <a:r>
                <a:rPr lang="pt-BR" dirty="0">
                  <a:solidFill>
                    <a:srgbClr val="A61A2E"/>
                  </a:solidFill>
                </a:rPr>
                <a:t> </a:t>
              </a:r>
              <a:r>
                <a:rPr lang="pt-BR" dirty="0" err="1">
                  <a:solidFill>
                    <a:srgbClr val="A61A2E"/>
                  </a:solidFill>
                </a:rPr>
                <a:t>warning</a:t>
              </a:r>
              <a:endParaRPr lang="pt-BR" dirty="0">
                <a:solidFill>
                  <a:srgbClr val="A61A2E"/>
                </a:solidFill>
              </a:endParaRPr>
            </a:p>
          </p:txBody>
        </p:sp>
        <p:sp>
          <p:nvSpPr>
            <p:cNvPr id="11" name="CaixaDeTexto 10">
              <a:extLst>
                <a:ext uri="{FF2B5EF4-FFF2-40B4-BE49-F238E27FC236}">
                  <a16:creationId xmlns:a16="http://schemas.microsoft.com/office/drawing/2014/main" id="{8CF99B99-B356-5249-9385-D151EAA328BB}"/>
                </a:ext>
              </a:extLst>
            </p:cNvPr>
            <p:cNvSpPr txBox="1"/>
            <p:nvPr/>
          </p:nvSpPr>
          <p:spPr>
            <a:xfrm>
              <a:off x="-36512" y="5661740"/>
              <a:ext cx="3672408" cy="2062103"/>
            </a:xfrm>
            <a:prstGeom prst="rect">
              <a:avLst/>
            </a:prstGeom>
            <a:noFill/>
          </p:spPr>
          <p:txBody>
            <a:bodyPr wrap="square" rtlCol="0">
              <a:spAutoFit/>
            </a:bodyPr>
            <a:lstStyle>
              <a:defPPr>
                <a:defRPr lang="en-US"/>
              </a:defPPr>
              <a:lvl1pPr>
                <a:defRPr sz="2800" b="1">
                  <a:solidFill>
                    <a:schemeClr val="tx2">
                      <a:lumMod val="75000"/>
                    </a:schemeClr>
                  </a:solidFill>
                  <a:latin typeface="Aparajita" panose="020B0604020202020204" pitchFamily="34" charset="0"/>
                  <a:cs typeface="Aparajita" panose="020B0604020202020204" pitchFamily="34" charset="0"/>
                </a:defRPr>
              </a:lvl1pPr>
            </a:lstStyle>
            <a:p>
              <a:pPr algn="ctr"/>
              <a:r>
                <a:rPr lang="pt-BR" sz="2400" dirty="0" err="1">
                  <a:solidFill>
                    <a:srgbClr val="721220"/>
                  </a:solidFill>
                </a:rPr>
                <a:t>Strengthening</a:t>
              </a:r>
              <a:r>
                <a:rPr lang="pt-BR" sz="2400" dirty="0">
                  <a:solidFill>
                    <a:srgbClr val="721220"/>
                  </a:solidFill>
                </a:rPr>
                <a:t> </a:t>
              </a:r>
              <a:r>
                <a:rPr lang="pt-BR" sz="2400" dirty="0" err="1">
                  <a:solidFill>
                    <a:srgbClr val="721220"/>
                  </a:solidFill>
                </a:rPr>
                <a:t>early</a:t>
              </a:r>
              <a:r>
                <a:rPr lang="pt-BR" sz="2400" dirty="0">
                  <a:solidFill>
                    <a:srgbClr val="721220"/>
                  </a:solidFill>
                </a:rPr>
                <a:t> </a:t>
              </a:r>
              <a:r>
                <a:rPr lang="pt-BR" sz="2400" dirty="0" err="1">
                  <a:solidFill>
                    <a:srgbClr val="721220"/>
                  </a:solidFill>
                </a:rPr>
                <a:t>warning</a:t>
              </a:r>
              <a:r>
                <a:rPr lang="pt-BR" sz="2400" dirty="0">
                  <a:solidFill>
                    <a:srgbClr val="721220"/>
                  </a:solidFill>
                </a:rPr>
                <a:t> networks </a:t>
              </a:r>
            </a:p>
            <a:p>
              <a:pPr algn="ctr"/>
              <a:r>
                <a:rPr lang="pt-BR" sz="1600" dirty="0">
                  <a:solidFill>
                    <a:srgbClr val="721220"/>
                  </a:solidFill>
                </a:rPr>
                <a:t>(e.g., 4 </a:t>
              </a:r>
              <a:r>
                <a:rPr lang="pt-BR" sz="1600" dirty="0" err="1">
                  <a:solidFill>
                    <a:srgbClr val="721220"/>
                  </a:solidFill>
                </a:rPr>
                <a:t>thousand</a:t>
              </a:r>
              <a:r>
                <a:rPr lang="pt-BR" sz="1600" dirty="0">
                  <a:solidFill>
                    <a:srgbClr val="721220"/>
                  </a:solidFill>
                </a:rPr>
                <a:t> </a:t>
              </a:r>
              <a:r>
                <a:rPr lang="pt-BR" sz="1600" dirty="0" err="1">
                  <a:solidFill>
                    <a:srgbClr val="721220"/>
                  </a:solidFill>
                </a:rPr>
                <a:t>automated</a:t>
              </a:r>
              <a:r>
                <a:rPr lang="pt-BR" sz="1600" dirty="0">
                  <a:solidFill>
                    <a:srgbClr val="721220"/>
                  </a:solidFill>
                </a:rPr>
                <a:t> </a:t>
              </a:r>
              <a:r>
                <a:rPr lang="pt-BR" sz="1600" dirty="0" err="1">
                  <a:solidFill>
                    <a:srgbClr val="721220"/>
                  </a:solidFill>
                </a:rPr>
                <a:t>raingauges</a:t>
              </a:r>
              <a:r>
                <a:rPr lang="pt-BR" sz="1600" dirty="0">
                  <a:solidFill>
                    <a:srgbClr val="721220"/>
                  </a:solidFill>
                </a:rPr>
                <a:t>, 9 </a:t>
              </a:r>
              <a:r>
                <a:rPr lang="pt-BR" sz="1600" dirty="0" err="1">
                  <a:solidFill>
                    <a:srgbClr val="721220"/>
                  </a:solidFill>
                </a:rPr>
                <a:t>weather</a:t>
              </a:r>
              <a:r>
                <a:rPr lang="pt-BR" sz="1600" dirty="0">
                  <a:solidFill>
                    <a:srgbClr val="721220"/>
                  </a:solidFill>
                </a:rPr>
                <a:t> </a:t>
              </a:r>
              <a:r>
                <a:rPr lang="pt-BR" sz="1600" dirty="0" err="1">
                  <a:solidFill>
                    <a:srgbClr val="721220"/>
                  </a:solidFill>
                </a:rPr>
                <a:t>radars</a:t>
              </a:r>
              <a:r>
                <a:rPr lang="pt-BR" sz="1600" dirty="0">
                  <a:solidFill>
                    <a:srgbClr val="721220"/>
                  </a:solidFill>
                </a:rPr>
                <a:t>, </a:t>
              </a:r>
            </a:p>
            <a:p>
              <a:pPr algn="ctr"/>
              <a:r>
                <a:rPr lang="pt-BR" sz="1600" dirty="0">
                  <a:solidFill>
                    <a:srgbClr val="721220"/>
                  </a:solidFill>
                </a:rPr>
                <a:t>300 </a:t>
              </a:r>
              <a:r>
                <a:rPr lang="pt-BR" sz="1600" dirty="0" err="1">
                  <a:solidFill>
                    <a:srgbClr val="721220"/>
                  </a:solidFill>
                </a:rPr>
                <a:t>riverflow</a:t>
              </a:r>
              <a:r>
                <a:rPr lang="pt-BR" sz="1600" dirty="0">
                  <a:solidFill>
                    <a:srgbClr val="721220"/>
                  </a:solidFill>
                </a:rPr>
                <a:t> </a:t>
              </a:r>
              <a:r>
                <a:rPr lang="pt-BR" sz="1600" dirty="0" err="1">
                  <a:solidFill>
                    <a:srgbClr val="721220"/>
                  </a:solidFill>
                </a:rPr>
                <a:t>sensors</a:t>
              </a:r>
              <a:r>
                <a:rPr lang="pt-BR" sz="1600" dirty="0">
                  <a:solidFill>
                    <a:srgbClr val="721220"/>
                  </a:solidFill>
                </a:rPr>
                <a:t>, data </a:t>
              </a:r>
              <a:r>
                <a:rPr lang="pt-BR" sz="1600" dirty="0" err="1">
                  <a:solidFill>
                    <a:srgbClr val="721220"/>
                  </a:solidFill>
                </a:rPr>
                <a:t>integrations</a:t>
              </a:r>
              <a:r>
                <a:rPr lang="pt-BR" sz="1600" dirty="0">
                  <a:solidFill>
                    <a:srgbClr val="721220"/>
                  </a:solidFill>
                </a:rPr>
                <a:t>, </a:t>
              </a:r>
              <a:r>
                <a:rPr lang="pt-BR" sz="1600" dirty="0" err="1">
                  <a:solidFill>
                    <a:srgbClr val="721220"/>
                  </a:solidFill>
                </a:rPr>
                <a:t>modeling</a:t>
              </a:r>
              <a:r>
                <a:rPr lang="pt-BR" sz="1600" dirty="0">
                  <a:solidFill>
                    <a:srgbClr val="721220"/>
                  </a:solidFill>
                </a:rPr>
                <a:t>, </a:t>
              </a:r>
              <a:r>
                <a:rPr lang="pt-BR" sz="1600" dirty="0" err="1">
                  <a:solidFill>
                    <a:srgbClr val="721220"/>
                  </a:solidFill>
                </a:rPr>
                <a:t>hazard</a:t>
              </a:r>
              <a:r>
                <a:rPr lang="pt-BR" sz="1600" dirty="0">
                  <a:solidFill>
                    <a:srgbClr val="721220"/>
                  </a:solidFill>
                </a:rPr>
                <a:t> </a:t>
              </a:r>
              <a:r>
                <a:rPr lang="pt-BR" sz="1600" dirty="0" err="1">
                  <a:solidFill>
                    <a:srgbClr val="721220"/>
                  </a:solidFill>
                </a:rPr>
                <a:t>prediction</a:t>
              </a:r>
              <a:r>
                <a:rPr lang="pt-BR" sz="1600" dirty="0">
                  <a:solidFill>
                    <a:srgbClr val="721220"/>
                  </a:solidFill>
                </a:rPr>
                <a:t>, etc.) </a:t>
              </a:r>
              <a:endParaRPr lang="pt-BR" sz="2000" dirty="0">
                <a:solidFill>
                  <a:srgbClr val="721220"/>
                </a:solidFill>
              </a:endParaRPr>
            </a:p>
          </p:txBody>
        </p:sp>
        <p:sp>
          <p:nvSpPr>
            <p:cNvPr id="12" name="CaixaDeTexto 11">
              <a:extLst>
                <a:ext uri="{FF2B5EF4-FFF2-40B4-BE49-F238E27FC236}">
                  <a16:creationId xmlns:a16="http://schemas.microsoft.com/office/drawing/2014/main" id="{149A25FF-5FB7-EE47-B971-AAB338E6F57B}"/>
                </a:ext>
              </a:extLst>
            </p:cNvPr>
            <p:cNvSpPr txBox="1"/>
            <p:nvPr/>
          </p:nvSpPr>
          <p:spPr>
            <a:xfrm>
              <a:off x="1623243" y="3591510"/>
              <a:ext cx="2160240" cy="523220"/>
            </a:xfrm>
            <a:prstGeom prst="rect">
              <a:avLst/>
            </a:prstGeom>
            <a:noFill/>
          </p:spPr>
          <p:txBody>
            <a:bodyPr wrap="square" rtlCol="0">
              <a:spAutoFit/>
            </a:bodyPr>
            <a:lstStyle/>
            <a:p>
              <a:r>
                <a:rPr lang="pt-BR" sz="2800" b="1" dirty="0">
                  <a:solidFill>
                    <a:srgbClr val="00B050"/>
                  </a:solidFill>
                  <a:latin typeface="Aparajita" panose="020B0604020202020204" pitchFamily="34" charset="0"/>
                  <a:cs typeface="Aparajita" panose="020B0604020202020204" pitchFamily="34" charset="0"/>
                </a:rPr>
                <a:t>Response</a:t>
              </a:r>
            </a:p>
          </p:txBody>
        </p:sp>
        <p:sp>
          <p:nvSpPr>
            <p:cNvPr id="13" name="CaixaDeTexto 12">
              <a:extLst>
                <a:ext uri="{FF2B5EF4-FFF2-40B4-BE49-F238E27FC236}">
                  <a16:creationId xmlns:a16="http://schemas.microsoft.com/office/drawing/2014/main" id="{3D965D7B-8623-A84F-B811-C3FF915CA019}"/>
                </a:ext>
              </a:extLst>
            </p:cNvPr>
            <p:cNvSpPr txBox="1"/>
            <p:nvPr/>
          </p:nvSpPr>
          <p:spPr>
            <a:xfrm>
              <a:off x="395536" y="1924685"/>
              <a:ext cx="1988147" cy="830997"/>
            </a:xfrm>
            <a:prstGeom prst="rect">
              <a:avLst/>
            </a:prstGeom>
            <a:noFill/>
          </p:spPr>
          <p:txBody>
            <a:bodyPr wrap="square" rtlCol="0">
              <a:spAutoFit/>
            </a:bodyPr>
            <a:lstStyle/>
            <a:p>
              <a:pPr algn="ctr"/>
              <a:r>
                <a:rPr lang="pt-BR" sz="2400" b="1" dirty="0" err="1">
                  <a:solidFill>
                    <a:srgbClr val="00B050"/>
                  </a:solidFill>
                  <a:latin typeface="Aparajita" panose="020B0604020202020204" pitchFamily="34" charset="0"/>
                  <a:cs typeface="Aparajita" panose="020B0604020202020204" pitchFamily="34" charset="0"/>
                </a:rPr>
                <a:t>Relief</a:t>
              </a:r>
              <a:r>
                <a:rPr lang="pt-BR" sz="2400" b="1" dirty="0">
                  <a:solidFill>
                    <a:srgbClr val="00B050"/>
                  </a:solidFill>
                  <a:latin typeface="Aparajita" panose="020B0604020202020204" pitchFamily="34" charset="0"/>
                  <a:cs typeface="Aparajita" panose="020B0604020202020204" pitchFamily="34" charset="0"/>
                </a:rPr>
                <a:t> </a:t>
              </a:r>
              <a:r>
                <a:rPr lang="pt-BR" sz="2400" b="1" dirty="0" err="1">
                  <a:solidFill>
                    <a:srgbClr val="00B050"/>
                  </a:solidFill>
                  <a:latin typeface="Aparajita" panose="020B0604020202020204" pitchFamily="34" charset="0"/>
                  <a:cs typeface="Aparajita" panose="020B0604020202020204" pitchFamily="34" charset="0"/>
                </a:rPr>
                <a:t>and</a:t>
              </a:r>
              <a:r>
                <a:rPr lang="pt-BR" sz="2400" b="1" dirty="0">
                  <a:solidFill>
                    <a:srgbClr val="00B050"/>
                  </a:solidFill>
                  <a:latin typeface="Aparajita" panose="020B0604020202020204" pitchFamily="34" charset="0"/>
                  <a:cs typeface="Aparajita" panose="020B0604020202020204" pitchFamily="34" charset="0"/>
                </a:rPr>
                <a:t>  </a:t>
              </a:r>
              <a:r>
                <a:rPr lang="pt-BR" sz="2400" b="1" dirty="0" err="1">
                  <a:solidFill>
                    <a:srgbClr val="00B050"/>
                  </a:solidFill>
                  <a:latin typeface="Aparajita" panose="020B0604020202020204" pitchFamily="34" charset="0"/>
                  <a:cs typeface="Aparajita" panose="020B0604020202020204" pitchFamily="34" charset="0"/>
                </a:rPr>
                <a:t>recovery</a:t>
              </a:r>
              <a:endParaRPr lang="pt-BR" sz="2400" b="1" dirty="0">
                <a:solidFill>
                  <a:srgbClr val="00B050"/>
                </a:solidFill>
                <a:latin typeface="Aparajita" panose="020B0604020202020204" pitchFamily="34" charset="0"/>
                <a:cs typeface="Aparajita" panose="020B0604020202020204" pitchFamily="34" charset="0"/>
              </a:endParaRPr>
            </a:p>
          </p:txBody>
        </p:sp>
      </p:grpSp>
      <p:sp>
        <p:nvSpPr>
          <p:cNvPr id="14" name="Retângulo 13">
            <a:extLst>
              <a:ext uri="{FF2B5EF4-FFF2-40B4-BE49-F238E27FC236}">
                <a16:creationId xmlns:a16="http://schemas.microsoft.com/office/drawing/2014/main" id="{CBE8DB90-7981-B14B-8AA2-685BF46127C1}"/>
              </a:ext>
            </a:extLst>
          </p:cNvPr>
          <p:cNvSpPr/>
          <p:nvPr/>
        </p:nvSpPr>
        <p:spPr>
          <a:xfrm>
            <a:off x="3751917" y="8773701"/>
            <a:ext cx="7920880" cy="1015663"/>
          </a:xfrm>
          <a:prstGeom prst="rect">
            <a:avLst/>
          </a:prstGeom>
        </p:spPr>
        <p:txBody>
          <a:bodyPr wrap="square">
            <a:spAutoFit/>
          </a:bodyPr>
          <a:lstStyle/>
          <a:p>
            <a:pPr algn="ctr"/>
            <a:r>
              <a:rPr lang="en-US" sz="2000" b="1" dirty="0">
                <a:solidFill>
                  <a:srgbClr val="002060"/>
                </a:solidFill>
              </a:rPr>
              <a:t>Post-2011 DRR Policy in Brazil: A Paradigm Shift</a:t>
            </a:r>
          </a:p>
          <a:p>
            <a:pPr algn="ctr"/>
            <a:r>
              <a:rPr lang="en-US" sz="2000" b="1" dirty="0">
                <a:solidFill>
                  <a:srgbClr val="002060"/>
                </a:solidFill>
              </a:rPr>
              <a:t>National Plan for Risk Management and Response to Disasters</a:t>
            </a:r>
          </a:p>
          <a:p>
            <a:pPr algn="ctr"/>
            <a:endParaRPr lang="en-US" sz="2000" dirty="0">
              <a:solidFill>
                <a:schemeClr val="bg1"/>
              </a:solidFill>
            </a:endParaRPr>
          </a:p>
        </p:txBody>
      </p:sp>
    </p:spTree>
    <p:extLst>
      <p:ext uri="{BB962C8B-B14F-4D97-AF65-F5344CB8AC3E}">
        <p14:creationId xmlns:p14="http://schemas.microsoft.com/office/powerpoint/2010/main" val="3514195002"/>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40" y="473111"/>
            <a:ext cx="11704320" cy="1420777"/>
          </a:xfrm>
        </p:spPr>
        <p:txBody>
          <a:bodyPr>
            <a:noAutofit/>
          </a:bodyPr>
          <a:lstStyle/>
          <a:p>
            <a:pPr>
              <a:defRPr/>
            </a:pPr>
            <a:r>
              <a:rPr lang="pt-BR" sz="3413" b="1" dirty="0">
                <a:solidFill>
                  <a:srgbClr val="FF0000"/>
                </a:solidFill>
                <a:latin typeface="Arial"/>
                <a:ea typeface="ＭＳ Ｐゴシック" charset="0"/>
                <a:cs typeface="Arial"/>
              </a:rPr>
              <a:t>...</a:t>
            </a:r>
            <a:r>
              <a:rPr lang="pt-BR" sz="3413" b="1" dirty="0" err="1">
                <a:solidFill>
                  <a:srgbClr val="FF0000"/>
                </a:solidFill>
                <a:latin typeface="Arial"/>
                <a:ea typeface="ＭＳ Ｐゴシック" charset="0"/>
                <a:cs typeface="Arial"/>
              </a:rPr>
              <a:t>Towards</a:t>
            </a:r>
            <a:r>
              <a:rPr lang="pt-BR" sz="3413" b="1" dirty="0">
                <a:solidFill>
                  <a:srgbClr val="FF0000"/>
                </a:solidFill>
                <a:latin typeface="Arial"/>
                <a:ea typeface="ＭＳ Ｐゴシック" charset="0"/>
                <a:cs typeface="Arial"/>
              </a:rPr>
              <a:t> a </a:t>
            </a:r>
            <a:r>
              <a:rPr lang="pt-BR" sz="3413" b="1" dirty="0" err="1">
                <a:solidFill>
                  <a:srgbClr val="FF0000"/>
                </a:solidFill>
                <a:latin typeface="Arial"/>
                <a:ea typeface="ＭＳ Ｐゴシック" charset="0"/>
                <a:cs typeface="Arial"/>
              </a:rPr>
              <a:t>National</a:t>
            </a:r>
            <a:r>
              <a:rPr lang="pt-BR" sz="3413" b="1" dirty="0">
                <a:solidFill>
                  <a:srgbClr val="FF0000"/>
                </a:solidFill>
                <a:latin typeface="Arial"/>
                <a:ea typeface="ＭＳ Ｐゴシック" charset="0"/>
                <a:cs typeface="Arial"/>
              </a:rPr>
              <a:t> </a:t>
            </a:r>
            <a:r>
              <a:rPr lang="pt-BR" sz="3413" b="1" dirty="0" err="1">
                <a:solidFill>
                  <a:srgbClr val="FF0000"/>
                </a:solidFill>
                <a:latin typeface="Arial"/>
                <a:ea typeface="ＭＳ Ｐゴシック" charset="0"/>
                <a:cs typeface="Arial"/>
              </a:rPr>
              <a:t>Strategy</a:t>
            </a:r>
            <a:r>
              <a:rPr lang="pt-BR" sz="3413" b="1" dirty="0">
                <a:solidFill>
                  <a:srgbClr val="FF0000"/>
                </a:solidFill>
                <a:latin typeface="Arial"/>
                <a:ea typeface="ＭＳ Ｐゴシック" charset="0"/>
                <a:cs typeface="Arial"/>
              </a:rPr>
              <a:t> for </a:t>
            </a:r>
            <a:r>
              <a:rPr lang="pt-BR" sz="3413" b="1" dirty="0" err="1">
                <a:solidFill>
                  <a:srgbClr val="FF0000"/>
                </a:solidFill>
                <a:latin typeface="Arial"/>
                <a:ea typeface="ＭＳ Ｐゴシック" charset="0"/>
                <a:cs typeface="Arial"/>
              </a:rPr>
              <a:t>Disaster</a:t>
            </a:r>
            <a:r>
              <a:rPr lang="pt-BR" sz="3413" b="1" dirty="0">
                <a:solidFill>
                  <a:srgbClr val="FF0000"/>
                </a:solidFill>
                <a:latin typeface="Arial"/>
                <a:ea typeface="ＭＳ Ｐゴシック" charset="0"/>
                <a:cs typeface="Arial"/>
              </a:rPr>
              <a:t> </a:t>
            </a:r>
            <a:r>
              <a:rPr lang="pt-BR" sz="3413" b="1" dirty="0" err="1">
                <a:solidFill>
                  <a:srgbClr val="FF0000"/>
                </a:solidFill>
                <a:latin typeface="Arial"/>
                <a:ea typeface="ＭＳ Ｐゴシック" charset="0"/>
                <a:cs typeface="Arial"/>
              </a:rPr>
              <a:t>Risk</a:t>
            </a:r>
            <a:r>
              <a:rPr lang="pt-BR" sz="3413" b="1" dirty="0">
                <a:solidFill>
                  <a:srgbClr val="FF0000"/>
                </a:solidFill>
                <a:latin typeface="Arial"/>
                <a:ea typeface="ＭＳ Ｐゴシック" charset="0"/>
                <a:cs typeface="Arial"/>
              </a:rPr>
              <a:t> Management</a:t>
            </a:r>
            <a:br>
              <a:rPr lang="pt-BR" sz="3413" b="1" dirty="0">
                <a:solidFill>
                  <a:srgbClr val="FF0000"/>
                </a:solidFill>
                <a:latin typeface="Times New Roman" charset="0"/>
                <a:ea typeface="ＭＳ Ｐゴシック" charset="0"/>
                <a:cs typeface="ＭＳ Ｐゴシック" charset="0"/>
              </a:rPr>
            </a:br>
            <a:endParaRPr lang="pt-BR" sz="3413" b="1" dirty="0">
              <a:solidFill>
                <a:srgbClr val="FF0000"/>
              </a:solidFill>
            </a:endParaRPr>
          </a:p>
        </p:txBody>
      </p:sp>
      <p:sp>
        <p:nvSpPr>
          <p:cNvPr id="3" name="Freeform 3"/>
          <p:cNvSpPr>
            <a:spLocks noEditPoints="1"/>
          </p:cNvSpPr>
          <p:nvPr/>
        </p:nvSpPr>
        <p:spPr bwMode="gray">
          <a:xfrm>
            <a:off x="528320" y="3083067"/>
            <a:ext cx="9211733" cy="5070969"/>
          </a:xfrm>
          <a:custGeom>
            <a:avLst/>
            <a:gdLst>
              <a:gd name="T0" fmla="*/ 2147483647 w 2820"/>
              <a:gd name="T1" fmla="*/ 2147483647 h 2912"/>
              <a:gd name="T2" fmla="*/ 2147483647 w 2820"/>
              <a:gd name="T3" fmla="*/ 2147483647 h 2912"/>
              <a:gd name="T4" fmla="*/ 2147483647 w 2820"/>
              <a:gd name="T5" fmla="*/ 2147483647 h 2912"/>
              <a:gd name="T6" fmla="*/ 2147483647 w 2820"/>
              <a:gd name="T7" fmla="*/ 2147483647 h 2912"/>
              <a:gd name="T8" fmla="*/ 2147483647 w 2820"/>
              <a:gd name="T9" fmla="*/ 2147483647 h 2912"/>
              <a:gd name="T10" fmla="*/ 2147483647 w 2820"/>
              <a:gd name="T11" fmla="*/ 2147483647 h 2912"/>
              <a:gd name="T12" fmla="*/ 2147483647 w 2820"/>
              <a:gd name="T13" fmla="*/ 2147483647 h 2912"/>
              <a:gd name="T14" fmla="*/ 2147483647 w 2820"/>
              <a:gd name="T15" fmla="*/ 2147483647 h 2912"/>
              <a:gd name="T16" fmla="*/ 0 w 2820"/>
              <a:gd name="T17" fmla="*/ 2147483647 h 2912"/>
              <a:gd name="T18" fmla="*/ 2147483647 w 2820"/>
              <a:gd name="T19" fmla="*/ 2147483647 h 2912"/>
              <a:gd name="T20" fmla="*/ 2147483647 w 2820"/>
              <a:gd name="T21" fmla="*/ 2147483647 h 2912"/>
              <a:gd name="T22" fmla="*/ 2147483647 w 2820"/>
              <a:gd name="T23" fmla="*/ 2147483647 h 2912"/>
              <a:gd name="T24" fmla="*/ 2147483647 w 2820"/>
              <a:gd name="T25" fmla="*/ 2147483647 h 2912"/>
              <a:gd name="T26" fmla="*/ 2147483647 w 2820"/>
              <a:gd name="T27" fmla="*/ 2147483647 h 2912"/>
              <a:gd name="T28" fmla="*/ 2147483647 w 2820"/>
              <a:gd name="T29" fmla="*/ 2147483647 h 2912"/>
              <a:gd name="T30" fmla="*/ 2147483647 w 2820"/>
              <a:gd name="T31" fmla="*/ 2147483647 h 2912"/>
              <a:gd name="T32" fmla="*/ 2147483647 w 2820"/>
              <a:gd name="T33" fmla="*/ 2147483647 h 2912"/>
              <a:gd name="T34" fmla="*/ 2147483647 w 2820"/>
              <a:gd name="T35" fmla="*/ 2147483647 h 2912"/>
              <a:gd name="T36" fmla="*/ 2147483647 w 2820"/>
              <a:gd name="T37" fmla="*/ 2147483647 h 2912"/>
              <a:gd name="T38" fmla="*/ 2147483647 w 2820"/>
              <a:gd name="T39" fmla="*/ 2147483647 h 2912"/>
              <a:gd name="T40" fmla="*/ 2147483647 w 2820"/>
              <a:gd name="T41" fmla="*/ 2147483647 h 2912"/>
              <a:gd name="T42" fmla="*/ 2147483647 w 2820"/>
              <a:gd name="T43" fmla="*/ 2147483647 h 2912"/>
              <a:gd name="T44" fmla="*/ 2147483647 w 2820"/>
              <a:gd name="T45" fmla="*/ 2147483647 h 2912"/>
              <a:gd name="T46" fmla="*/ 2147483647 w 2820"/>
              <a:gd name="T47" fmla="*/ 2147483647 h 2912"/>
              <a:gd name="T48" fmla="*/ 2147483647 w 2820"/>
              <a:gd name="T49" fmla="*/ 2147483647 h 2912"/>
              <a:gd name="T50" fmla="*/ 2147483647 w 2820"/>
              <a:gd name="T51" fmla="*/ 2147483647 h 2912"/>
              <a:gd name="T52" fmla="*/ 2147483647 w 2820"/>
              <a:gd name="T53" fmla="*/ 2147483647 h 2912"/>
              <a:gd name="T54" fmla="*/ 2147483647 w 2820"/>
              <a:gd name="T55" fmla="*/ 2147483647 h 2912"/>
              <a:gd name="T56" fmla="*/ 2147483647 w 2820"/>
              <a:gd name="T57" fmla="*/ 2147483647 h 2912"/>
              <a:gd name="T58" fmla="*/ 2147483647 w 2820"/>
              <a:gd name="T59" fmla="*/ 2147483647 h 2912"/>
              <a:gd name="T60" fmla="*/ 2147483647 w 2820"/>
              <a:gd name="T61" fmla="*/ 2147483647 h 2912"/>
              <a:gd name="T62" fmla="*/ 2147483647 w 2820"/>
              <a:gd name="T63" fmla="*/ 2147483647 h 2912"/>
              <a:gd name="T64" fmla="*/ 2147483647 w 2820"/>
              <a:gd name="T65" fmla="*/ 2147483647 h 2912"/>
              <a:gd name="T66" fmla="*/ 2147483647 w 2820"/>
              <a:gd name="T67" fmla="*/ 2147483647 h 2912"/>
              <a:gd name="T68" fmla="*/ 2147483647 w 2820"/>
              <a:gd name="T69" fmla="*/ 2147483647 h 2912"/>
              <a:gd name="T70" fmla="*/ 2147483647 w 2820"/>
              <a:gd name="T71" fmla="*/ 2147483647 h 2912"/>
              <a:gd name="T72" fmla="*/ 2147483647 w 2820"/>
              <a:gd name="T73" fmla="*/ 2147483647 h 2912"/>
              <a:gd name="T74" fmla="*/ 2147483647 w 2820"/>
              <a:gd name="T75" fmla="*/ 2147483647 h 2912"/>
              <a:gd name="T76" fmla="*/ 2147483647 w 2820"/>
              <a:gd name="T77" fmla="*/ 2147483647 h 2912"/>
              <a:gd name="T78" fmla="*/ 2147483647 w 2820"/>
              <a:gd name="T79" fmla="*/ 2147483647 h 2912"/>
              <a:gd name="T80" fmla="*/ 2147483647 w 2820"/>
              <a:gd name="T81" fmla="*/ 2147483647 h 2912"/>
              <a:gd name="T82" fmla="*/ 2147483647 w 2820"/>
              <a:gd name="T83" fmla="*/ 2147483647 h 2912"/>
              <a:gd name="T84" fmla="*/ 2147483647 w 2820"/>
              <a:gd name="T85" fmla="*/ 2147483647 h 2912"/>
              <a:gd name="T86" fmla="*/ 2147483647 w 2820"/>
              <a:gd name="T87" fmla="*/ 2147483647 h 2912"/>
              <a:gd name="T88" fmla="*/ 2147483647 w 2820"/>
              <a:gd name="T89" fmla="*/ 2147483647 h 2912"/>
              <a:gd name="T90" fmla="*/ 2147483647 w 2820"/>
              <a:gd name="T91" fmla="*/ 0 h 2912"/>
              <a:gd name="T92" fmla="*/ 2147483647 w 2820"/>
              <a:gd name="T93" fmla="*/ 2147483647 h 2912"/>
              <a:gd name="T94" fmla="*/ 2147483647 w 2820"/>
              <a:gd name="T95" fmla="*/ 2147483647 h 291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820" h="2912">
                <a:moveTo>
                  <a:pt x="1244" y="0"/>
                </a:moveTo>
                <a:lnTo>
                  <a:pt x="1092" y="50"/>
                </a:lnTo>
                <a:lnTo>
                  <a:pt x="952" y="106"/>
                </a:lnTo>
                <a:lnTo>
                  <a:pt x="822" y="168"/>
                </a:lnTo>
                <a:lnTo>
                  <a:pt x="704" y="232"/>
                </a:lnTo>
                <a:lnTo>
                  <a:pt x="594" y="300"/>
                </a:lnTo>
                <a:lnTo>
                  <a:pt x="494" y="372"/>
                </a:lnTo>
                <a:lnTo>
                  <a:pt x="406" y="446"/>
                </a:lnTo>
                <a:lnTo>
                  <a:pt x="324" y="524"/>
                </a:lnTo>
                <a:lnTo>
                  <a:pt x="254" y="604"/>
                </a:lnTo>
                <a:lnTo>
                  <a:pt x="192" y="686"/>
                </a:lnTo>
                <a:lnTo>
                  <a:pt x="140" y="772"/>
                </a:lnTo>
                <a:lnTo>
                  <a:pt x="96" y="856"/>
                </a:lnTo>
                <a:lnTo>
                  <a:pt x="60" y="944"/>
                </a:lnTo>
                <a:lnTo>
                  <a:pt x="32" y="1032"/>
                </a:lnTo>
                <a:lnTo>
                  <a:pt x="14" y="1122"/>
                </a:lnTo>
                <a:lnTo>
                  <a:pt x="2" y="1210"/>
                </a:lnTo>
                <a:lnTo>
                  <a:pt x="0" y="1300"/>
                </a:lnTo>
                <a:lnTo>
                  <a:pt x="4" y="1388"/>
                </a:lnTo>
                <a:lnTo>
                  <a:pt x="18" y="1476"/>
                </a:lnTo>
                <a:lnTo>
                  <a:pt x="36" y="1564"/>
                </a:lnTo>
                <a:lnTo>
                  <a:pt x="64" y="1650"/>
                </a:lnTo>
                <a:lnTo>
                  <a:pt x="96" y="1736"/>
                </a:lnTo>
                <a:lnTo>
                  <a:pt x="138" y="1818"/>
                </a:lnTo>
                <a:lnTo>
                  <a:pt x="184" y="1900"/>
                </a:lnTo>
                <a:lnTo>
                  <a:pt x="238" y="1978"/>
                </a:lnTo>
                <a:lnTo>
                  <a:pt x="298" y="2054"/>
                </a:lnTo>
                <a:lnTo>
                  <a:pt x="364" y="2126"/>
                </a:lnTo>
                <a:lnTo>
                  <a:pt x="434" y="2196"/>
                </a:lnTo>
                <a:lnTo>
                  <a:pt x="512" y="2262"/>
                </a:lnTo>
                <a:lnTo>
                  <a:pt x="596" y="2324"/>
                </a:lnTo>
                <a:lnTo>
                  <a:pt x="684" y="2382"/>
                </a:lnTo>
                <a:lnTo>
                  <a:pt x="776" y="2436"/>
                </a:lnTo>
                <a:lnTo>
                  <a:pt x="874" y="2484"/>
                </a:lnTo>
                <a:lnTo>
                  <a:pt x="978" y="2526"/>
                </a:lnTo>
                <a:lnTo>
                  <a:pt x="1086" y="2564"/>
                </a:lnTo>
                <a:lnTo>
                  <a:pt x="1198" y="2596"/>
                </a:lnTo>
                <a:lnTo>
                  <a:pt x="1314" y="2622"/>
                </a:lnTo>
                <a:lnTo>
                  <a:pt x="1434" y="2642"/>
                </a:lnTo>
                <a:lnTo>
                  <a:pt x="1558" y="2654"/>
                </a:lnTo>
                <a:lnTo>
                  <a:pt x="1686" y="2660"/>
                </a:lnTo>
                <a:lnTo>
                  <a:pt x="1818" y="2658"/>
                </a:lnTo>
                <a:lnTo>
                  <a:pt x="1952" y="2650"/>
                </a:lnTo>
                <a:lnTo>
                  <a:pt x="2090" y="2632"/>
                </a:lnTo>
                <a:lnTo>
                  <a:pt x="2230" y="2608"/>
                </a:lnTo>
                <a:lnTo>
                  <a:pt x="2374" y="2574"/>
                </a:lnTo>
                <a:lnTo>
                  <a:pt x="2542" y="2912"/>
                </a:lnTo>
                <a:lnTo>
                  <a:pt x="2544" y="2912"/>
                </a:lnTo>
                <a:lnTo>
                  <a:pt x="2820" y="1934"/>
                </a:lnTo>
                <a:lnTo>
                  <a:pt x="1868" y="1552"/>
                </a:lnTo>
                <a:lnTo>
                  <a:pt x="2036" y="1894"/>
                </a:lnTo>
                <a:lnTo>
                  <a:pt x="1956" y="1914"/>
                </a:lnTo>
                <a:lnTo>
                  <a:pt x="1872" y="1928"/>
                </a:lnTo>
                <a:lnTo>
                  <a:pt x="1788" y="1936"/>
                </a:lnTo>
                <a:lnTo>
                  <a:pt x="1702" y="1938"/>
                </a:lnTo>
                <a:lnTo>
                  <a:pt x="1616" y="1934"/>
                </a:lnTo>
                <a:lnTo>
                  <a:pt x="1528" y="1926"/>
                </a:lnTo>
                <a:lnTo>
                  <a:pt x="1442" y="1912"/>
                </a:lnTo>
                <a:lnTo>
                  <a:pt x="1356" y="1894"/>
                </a:lnTo>
                <a:lnTo>
                  <a:pt x="1272" y="1872"/>
                </a:lnTo>
                <a:lnTo>
                  <a:pt x="1188" y="1844"/>
                </a:lnTo>
                <a:lnTo>
                  <a:pt x="1108" y="1812"/>
                </a:lnTo>
                <a:lnTo>
                  <a:pt x="1028" y="1776"/>
                </a:lnTo>
                <a:lnTo>
                  <a:pt x="952" y="1736"/>
                </a:lnTo>
                <a:lnTo>
                  <a:pt x="880" y="1692"/>
                </a:lnTo>
                <a:lnTo>
                  <a:pt x="810" y="1646"/>
                </a:lnTo>
                <a:lnTo>
                  <a:pt x="744" y="1596"/>
                </a:lnTo>
                <a:lnTo>
                  <a:pt x="684" y="1542"/>
                </a:lnTo>
                <a:lnTo>
                  <a:pt x="628" y="1486"/>
                </a:lnTo>
                <a:lnTo>
                  <a:pt x="578" y="1428"/>
                </a:lnTo>
                <a:lnTo>
                  <a:pt x="532" y="1366"/>
                </a:lnTo>
                <a:lnTo>
                  <a:pt x="494" y="1304"/>
                </a:lnTo>
                <a:lnTo>
                  <a:pt x="462" y="1238"/>
                </a:lnTo>
                <a:lnTo>
                  <a:pt x="438" y="1170"/>
                </a:lnTo>
                <a:lnTo>
                  <a:pt x="420" y="1102"/>
                </a:lnTo>
                <a:lnTo>
                  <a:pt x="410" y="1032"/>
                </a:lnTo>
                <a:lnTo>
                  <a:pt x="410" y="960"/>
                </a:lnTo>
                <a:lnTo>
                  <a:pt x="416" y="888"/>
                </a:lnTo>
                <a:lnTo>
                  <a:pt x="434" y="816"/>
                </a:lnTo>
                <a:lnTo>
                  <a:pt x="460" y="742"/>
                </a:lnTo>
                <a:lnTo>
                  <a:pt x="496" y="668"/>
                </a:lnTo>
                <a:lnTo>
                  <a:pt x="544" y="592"/>
                </a:lnTo>
                <a:lnTo>
                  <a:pt x="602" y="518"/>
                </a:lnTo>
                <a:lnTo>
                  <a:pt x="670" y="444"/>
                </a:lnTo>
                <a:lnTo>
                  <a:pt x="752" y="370"/>
                </a:lnTo>
                <a:lnTo>
                  <a:pt x="844" y="298"/>
                </a:lnTo>
                <a:lnTo>
                  <a:pt x="950" y="226"/>
                </a:lnTo>
                <a:lnTo>
                  <a:pt x="1070" y="154"/>
                </a:lnTo>
                <a:lnTo>
                  <a:pt x="1202" y="84"/>
                </a:lnTo>
                <a:lnTo>
                  <a:pt x="1348" y="16"/>
                </a:lnTo>
                <a:lnTo>
                  <a:pt x="1244" y="0"/>
                </a:lnTo>
                <a:close/>
                <a:moveTo>
                  <a:pt x="2820" y="1934"/>
                </a:moveTo>
                <a:lnTo>
                  <a:pt x="2820" y="1934"/>
                </a:lnTo>
                <a:close/>
              </a:path>
            </a:pathLst>
          </a:custGeom>
          <a:gradFill rotWithShape="1">
            <a:gsLst>
              <a:gs pos="0">
                <a:srgbClr val="33CCCC"/>
              </a:gs>
              <a:gs pos="100000">
                <a:srgbClr val="009999"/>
              </a:gs>
            </a:gsLst>
            <a:lin ang="5400000" scaled="1"/>
          </a:gradFill>
          <a:ln>
            <a:noFill/>
          </a:ln>
          <a:effectLst>
            <a:outerShdw dist="206741" dir="8249373" algn="ctr" rotWithShape="0">
              <a:schemeClr val="tx2">
                <a:alpha val="50000"/>
              </a:schemeClr>
            </a:outerShdw>
          </a:effectLst>
          <a:extLst>
            <a:ext uri="{91240B29-F687-4f45-9708-019B960494DF}">
              <a14:hiddenLine xmlns:mc="http://schemas.openxmlformats.org/markup-compatibility/2006" xmlns:mv="urn:schemas-microsoft-com:mac:vml" xmlns:a14="http://schemas.microsoft.com/office/drawing/2010/main" xmlns="" w="0">
                <a:solidFill>
                  <a:srgbClr val="000000"/>
                </a:solidFill>
                <a:prstDash val="solid"/>
                <a:round/>
                <a:headEnd/>
                <a:tailEnd/>
              </a14:hiddenLine>
            </a:ext>
          </a:extLst>
        </p:spPr>
        <p:txBody>
          <a:bodyPr/>
          <a:lstStyle/>
          <a:p>
            <a:endParaRPr lang="en-US" sz="3413"/>
          </a:p>
        </p:txBody>
      </p:sp>
      <p:sp>
        <p:nvSpPr>
          <p:cNvPr id="4" name="Rectângulo arredondado 58"/>
          <p:cNvSpPr/>
          <p:nvPr/>
        </p:nvSpPr>
        <p:spPr>
          <a:xfrm>
            <a:off x="3840481" y="8303049"/>
            <a:ext cx="2944142" cy="912142"/>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endParaRPr lang="pt-BR" altLang="pt-BR" sz="3413">
              <a:solidFill>
                <a:srgbClr val="FFFFFF"/>
              </a:solidFill>
            </a:endParaRPr>
          </a:p>
        </p:txBody>
      </p:sp>
      <p:sp>
        <p:nvSpPr>
          <p:cNvPr id="5" name="Rectângulo arredondado 57"/>
          <p:cNvSpPr/>
          <p:nvPr/>
        </p:nvSpPr>
        <p:spPr>
          <a:xfrm>
            <a:off x="433494" y="6618746"/>
            <a:ext cx="2280356" cy="957298"/>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endParaRPr lang="pt-BR" altLang="pt-BR" sz="3413">
              <a:solidFill>
                <a:srgbClr val="FFFFFF"/>
              </a:solidFill>
            </a:endParaRPr>
          </a:p>
        </p:txBody>
      </p:sp>
      <p:sp>
        <p:nvSpPr>
          <p:cNvPr id="6" name="Rectângulo arredondado 56"/>
          <p:cNvSpPr/>
          <p:nvPr/>
        </p:nvSpPr>
        <p:spPr>
          <a:xfrm>
            <a:off x="2140374" y="3688151"/>
            <a:ext cx="2499361" cy="882790"/>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endParaRPr lang="pt-BR" altLang="pt-BR" sz="3413">
              <a:solidFill>
                <a:srgbClr val="FFFFFF"/>
              </a:solidFill>
            </a:endParaRPr>
          </a:p>
        </p:txBody>
      </p:sp>
      <p:sp>
        <p:nvSpPr>
          <p:cNvPr id="7" name="AutoShape 14"/>
          <p:cNvSpPr>
            <a:spLocks noChangeArrowheads="1"/>
          </p:cNvSpPr>
          <p:nvPr/>
        </p:nvSpPr>
        <p:spPr bwMode="gray">
          <a:xfrm rot="16200000">
            <a:off x="7616614" y="-1189778"/>
            <a:ext cx="973103" cy="7708053"/>
          </a:xfrm>
          <a:prstGeom prst="upArrow">
            <a:avLst>
              <a:gd name="adj1" fmla="val 63898"/>
              <a:gd name="adj2" fmla="val 85739"/>
            </a:avLst>
          </a:prstGeom>
          <a:gradFill rotWithShape="1">
            <a:gsLst>
              <a:gs pos="0">
                <a:srgbClr val="6FC5E3"/>
              </a:gs>
              <a:gs pos="100000">
                <a:schemeClr val="bg1"/>
              </a:gs>
            </a:gsLst>
            <a:lin ang="5400000" scaled="1"/>
          </a:grad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nchor="ctr"/>
          <a:lstStyle/>
          <a:p>
            <a:pPr eaLnBrk="1" hangingPunct="1"/>
            <a:endParaRPr lang="en-US" sz="3413">
              <a:latin typeface="Calibri" charset="0"/>
              <a:cs typeface="Arial" charset="0"/>
            </a:endParaRPr>
          </a:p>
        </p:txBody>
      </p:sp>
      <p:sp>
        <p:nvSpPr>
          <p:cNvPr id="8" name="Rectângulo arredondado 53"/>
          <p:cNvSpPr/>
          <p:nvPr/>
        </p:nvSpPr>
        <p:spPr>
          <a:xfrm>
            <a:off x="7362615" y="2175440"/>
            <a:ext cx="1528515" cy="964070"/>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endParaRPr lang="pt-BR" altLang="pt-BR" sz="3413">
              <a:solidFill>
                <a:srgbClr val="000000"/>
              </a:solidFill>
            </a:endParaRPr>
          </a:p>
        </p:txBody>
      </p:sp>
      <p:sp>
        <p:nvSpPr>
          <p:cNvPr id="9" name="Rectângulo arredondado 54"/>
          <p:cNvSpPr/>
          <p:nvPr/>
        </p:nvSpPr>
        <p:spPr>
          <a:xfrm>
            <a:off x="8994987" y="2173182"/>
            <a:ext cx="1275645" cy="964072"/>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endParaRPr lang="pt-BR" altLang="pt-BR" sz="3413">
              <a:solidFill>
                <a:srgbClr val="000000"/>
              </a:solidFill>
            </a:endParaRPr>
          </a:p>
        </p:txBody>
      </p:sp>
      <p:sp>
        <p:nvSpPr>
          <p:cNvPr id="10" name="Rectângulo arredondado 55"/>
          <p:cNvSpPr/>
          <p:nvPr/>
        </p:nvSpPr>
        <p:spPr>
          <a:xfrm>
            <a:off x="10376747" y="2173182"/>
            <a:ext cx="1137920" cy="964072"/>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endParaRPr lang="pt-BR" altLang="pt-BR" sz="3413">
              <a:solidFill>
                <a:srgbClr val="000000"/>
              </a:solidFill>
            </a:endParaRPr>
          </a:p>
        </p:txBody>
      </p:sp>
      <p:sp>
        <p:nvSpPr>
          <p:cNvPr id="11" name="Rectângulo arredondado 52"/>
          <p:cNvSpPr/>
          <p:nvPr/>
        </p:nvSpPr>
        <p:spPr>
          <a:xfrm>
            <a:off x="5170312" y="2173182"/>
            <a:ext cx="2117796" cy="964072"/>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endParaRPr lang="pt-BR" altLang="pt-BR" sz="3413">
              <a:solidFill>
                <a:srgbClr val="000000"/>
              </a:solidFill>
            </a:endParaRPr>
          </a:p>
        </p:txBody>
      </p:sp>
      <p:sp>
        <p:nvSpPr>
          <p:cNvPr id="12" name="AutoShape 14"/>
          <p:cNvSpPr>
            <a:spLocks noChangeArrowheads="1"/>
          </p:cNvSpPr>
          <p:nvPr/>
        </p:nvSpPr>
        <p:spPr bwMode="gray">
          <a:xfrm rot="16200000" flipV="1">
            <a:off x="3730978" y="2248816"/>
            <a:ext cx="1128889" cy="6071165"/>
          </a:xfrm>
          <a:prstGeom prst="upArrow">
            <a:avLst>
              <a:gd name="adj1" fmla="val 63898"/>
              <a:gd name="adj2" fmla="val 85874"/>
            </a:avLst>
          </a:prstGeom>
          <a:gradFill rotWithShape="1">
            <a:gsLst>
              <a:gs pos="0">
                <a:srgbClr val="6FC5E3"/>
              </a:gs>
              <a:gs pos="100000">
                <a:schemeClr val="bg1"/>
              </a:gs>
            </a:gsLst>
            <a:lin ang="5400000" scaled="1"/>
          </a:grad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nchor="ctr"/>
          <a:lstStyle/>
          <a:p>
            <a:pPr eaLnBrk="1" hangingPunct="1"/>
            <a:endParaRPr lang="en-US" sz="3413">
              <a:latin typeface="Calibri" charset="0"/>
              <a:cs typeface="Arial" charset="0"/>
            </a:endParaRPr>
          </a:p>
        </p:txBody>
      </p:sp>
      <p:grpSp>
        <p:nvGrpSpPr>
          <p:cNvPr id="13" name="Group 42"/>
          <p:cNvGrpSpPr>
            <a:grpSpLocks/>
          </p:cNvGrpSpPr>
          <p:nvPr/>
        </p:nvGrpSpPr>
        <p:grpSpPr bwMode="auto">
          <a:xfrm>
            <a:off x="4068516" y="5875937"/>
            <a:ext cx="2427112" cy="2623538"/>
            <a:chOff x="1935" y="2160"/>
            <a:chExt cx="1294" cy="1399"/>
          </a:xfrm>
        </p:grpSpPr>
        <p:pic>
          <p:nvPicPr>
            <p:cNvPr id="14" name="Picture 35" descr="Pictur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 y="3216"/>
              <a:ext cx="1248" cy="34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sp>
          <p:nvSpPr>
            <p:cNvPr id="15" name="Oval 6"/>
            <p:cNvSpPr>
              <a:spLocks noChangeArrowheads="1"/>
            </p:cNvSpPr>
            <p:nvPr/>
          </p:nvSpPr>
          <p:spPr bwMode="gray">
            <a:xfrm>
              <a:off x="1935" y="2160"/>
              <a:ext cx="1294" cy="1228"/>
            </a:xfrm>
            <a:prstGeom prst="ellipse">
              <a:avLst/>
            </a:prstGeom>
            <a:gradFill rotWithShape="1">
              <a:gsLst>
                <a:gs pos="0">
                  <a:srgbClr val="636869"/>
                </a:gs>
                <a:gs pos="100000">
                  <a:srgbClr val="D6E1E2"/>
                </a:gs>
              </a:gsLst>
              <a:lin ang="5400000" scaled="1"/>
            </a:grad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eaVert" wrap="none" anchor="ctr"/>
            <a:lstStyle/>
            <a:p>
              <a:pPr eaLnBrk="1" hangingPunct="1"/>
              <a:endParaRPr lang="en-US" sz="3413">
                <a:latin typeface="Calibri" charset="0"/>
                <a:cs typeface="Arial" charset="0"/>
              </a:endParaRPr>
            </a:p>
          </p:txBody>
        </p:sp>
        <p:sp>
          <p:nvSpPr>
            <p:cNvPr id="16" name="Oval 7"/>
            <p:cNvSpPr>
              <a:spLocks noChangeArrowheads="1"/>
            </p:cNvSpPr>
            <p:nvPr/>
          </p:nvSpPr>
          <p:spPr bwMode="gray">
            <a:xfrm>
              <a:off x="1952" y="2167"/>
              <a:ext cx="1262" cy="1198"/>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eaVert" wrap="none" anchor="ctr"/>
            <a:lstStyle/>
            <a:p>
              <a:pPr eaLnBrk="1" hangingPunct="1"/>
              <a:endParaRPr lang="en-US" sz="3413">
                <a:latin typeface="Calibri" charset="0"/>
                <a:cs typeface="Arial" charset="0"/>
              </a:endParaRPr>
            </a:p>
          </p:txBody>
        </p:sp>
        <p:sp>
          <p:nvSpPr>
            <p:cNvPr id="17" name="Oval 8"/>
            <p:cNvSpPr>
              <a:spLocks noChangeArrowheads="1"/>
            </p:cNvSpPr>
            <p:nvPr/>
          </p:nvSpPr>
          <p:spPr bwMode="gray">
            <a:xfrm>
              <a:off x="1965" y="2178"/>
              <a:ext cx="1201" cy="1120"/>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eaVert" wrap="none" anchor="ctr"/>
            <a:lstStyle/>
            <a:p>
              <a:pPr eaLnBrk="1" hangingPunct="1"/>
              <a:endParaRPr lang="en-US" sz="3413">
                <a:latin typeface="Calibri" charset="0"/>
                <a:cs typeface="Arial" charset="0"/>
              </a:endParaRPr>
            </a:p>
          </p:txBody>
        </p:sp>
        <p:sp>
          <p:nvSpPr>
            <p:cNvPr id="18" name="Oval 9"/>
            <p:cNvSpPr>
              <a:spLocks noChangeArrowheads="1"/>
            </p:cNvSpPr>
            <p:nvPr/>
          </p:nvSpPr>
          <p:spPr bwMode="gray">
            <a:xfrm>
              <a:off x="2035" y="2210"/>
              <a:ext cx="1068" cy="908"/>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eaVert" wrap="none" anchor="ctr"/>
            <a:lstStyle/>
            <a:p>
              <a:pPr eaLnBrk="1" hangingPunct="1"/>
              <a:endParaRPr lang="en-US" sz="3413">
                <a:latin typeface="Calibri" charset="0"/>
                <a:cs typeface="Arial" charset="0"/>
              </a:endParaRPr>
            </a:p>
          </p:txBody>
        </p:sp>
      </p:grpSp>
      <p:grpSp>
        <p:nvGrpSpPr>
          <p:cNvPr id="19" name="Group 41"/>
          <p:cNvGrpSpPr>
            <a:grpSpLocks/>
          </p:cNvGrpSpPr>
          <p:nvPr/>
        </p:nvGrpSpPr>
        <p:grpSpPr bwMode="auto">
          <a:xfrm>
            <a:off x="309317" y="4433217"/>
            <a:ext cx="2169724" cy="2366151"/>
            <a:chOff x="576" y="1920"/>
            <a:chExt cx="1056" cy="1152"/>
          </a:xfrm>
        </p:grpSpPr>
        <p:pic>
          <p:nvPicPr>
            <p:cNvPr id="20" name="Picture 36" descr="Pictur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 y="2780"/>
              <a:ext cx="1056" cy="29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sp>
          <p:nvSpPr>
            <p:cNvPr id="21" name="Oval 12"/>
            <p:cNvSpPr>
              <a:spLocks noChangeArrowheads="1"/>
            </p:cNvSpPr>
            <p:nvPr/>
          </p:nvSpPr>
          <p:spPr bwMode="gray">
            <a:xfrm>
              <a:off x="625" y="1920"/>
              <a:ext cx="993" cy="1011"/>
            </a:xfrm>
            <a:prstGeom prst="ellipse">
              <a:avLst/>
            </a:prstGeom>
            <a:gradFill rotWithShape="1">
              <a:gsLst>
                <a:gs pos="0">
                  <a:srgbClr val="636869"/>
                </a:gs>
                <a:gs pos="100000">
                  <a:srgbClr val="D6E1E2"/>
                </a:gs>
              </a:gsLst>
              <a:lin ang="5400000" scaled="1"/>
            </a:grad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eaVert" wrap="none" anchor="ctr"/>
            <a:lstStyle/>
            <a:p>
              <a:pPr eaLnBrk="1" hangingPunct="1"/>
              <a:endParaRPr lang="en-US" sz="3413">
                <a:latin typeface="Calibri" charset="0"/>
                <a:cs typeface="Arial" charset="0"/>
              </a:endParaRPr>
            </a:p>
          </p:txBody>
        </p:sp>
        <p:sp>
          <p:nvSpPr>
            <p:cNvPr id="22" name="Oval 13"/>
            <p:cNvSpPr>
              <a:spLocks noChangeArrowheads="1"/>
            </p:cNvSpPr>
            <p:nvPr/>
          </p:nvSpPr>
          <p:spPr bwMode="gray">
            <a:xfrm>
              <a:off x="637" y="1925"/>
              <a:ext cx="970" cy="987"/>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eaVert" wrap="none" anchor="ctr"/>
            <a:lstStyle/>
            <a:p>
              <a:pPr eaLnBrk="1" hangingPunct="1"/>
              <a:endParaRPr lang="en-US" sz="3413">
                <a:latin typeface="Calibri" charset="0"/>
                <a:cs typeface="Arial" charset="0"/>
              </a:endParaRPr>
            </a:p>
          </p:txBody>
        </p:sp>
        <p:sp>
          <p:nvSpPr>
            <p:cNvPr id="23" name="Oval 14"/>
            <p:cNvSpPr>
              <a:spLocks noChangeArrowheads="1"/>
            </p:cNvSpPr>
            <p:nvPr/>
          </p:nvSpPr>
          <p:spPr bwMode="gray">
            <a:xfrm>
              <a:off x="648" y="1935"/>
              <a:ext cx="922" cy="922"/>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eaVert" wrap="none" anchor="ctr"/>
            <a:lstStyle/>
            <a:p>
              <a:pPr eaLnBrk="1" hangingPunct="1"/>
              <a:endParaRPr lang="en-US" sz="3413">
                <a:latin typeface="Calibri" charset="0"/>
                <a:cs typeface="Arial" charset="0"/>
              </a:endParaRPr>
            </a:p>
          </p:txBody>
        </p:sp>
        <p:sp>
          <p:nvSpPr>
            <p:cNvPr id="24" name="Oval 15"/>
            <p:cNvSpPr>
              <a:spLocks noChangeArrowheads="1"/>
            </p:cNvSpPr>
            <p:nvPr/>
          </p:nvSpPr>
          <p:spPr bwMode="gray">
            <a:xfrm>
              <a:off x="701" y="1961"/>
              <a:ext cx="821" cy="748"/>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eaVert" wrap="none" anchor="ctr"/>
            <a:lstStyle/>
            <a:p>
              <a:pPr eaLnBrk="1" hangingPunct="1"/>
              <a:endParaRPr lang="en-US" sz="3413">
                <a:latin typeface="Calibri" charset="0"/>
                <a:cs typeface="Arial" charset="0"/>
              </a:endParaRPr>
            </a:p>
          </p:txBody>
        </p:sp>
      </p:grpSp>
      <p:grpSp>
        <p:nvGrpSpPr>
          <p:cNvPr id="25" name="Group 39"/>
          <p:cNvGrpSpPr>
            <a:grpSpLocks/>
          </p:cNvGrpSpPr>
          <p:nvPr/>
        </p:nvGrpSpPr>
        <p:grpSpPr bwMode="auto">
          <a:xfrm>
            <a:off x="2458721" y="2112222"/>
            <a:ext cx="2140373" cy="1776870"/>
            <a:chOff x="1560" y="768"/>
            <a:chExt cx="672" cy="558"/>
          </a:xfrm>
        </p:grpSpPr>
        <p:pic>
          <p:nvPicPr>
            <p:cNvPr id="26" name="Picture 38" descr="Pictur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 y="1140"/>
              <a:ext cx="672" cy="18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sp>
          <p:nvSpPr>
            <p:cNvPr id="27" name="Oval 24"/>
            <p:cNvSpPr>
              <a:spLocks noChangeArrowheads="1"/>
            </p:cNvSpPr>
            <p:nvPr/>
          </p:nvSpPr>
          <p:spPr bwMode="gray">
            <a:xfrm>
              <a:off x="1658" y="768"/>
              <a:ext cx="469" cy="459"/>
            </a:xfrm>
            <a:prstGeom prst="ellipse">
              <a:avLst/>
            </a:prstGeom>
            <a:gradFill rotWithShape="1">
              <a:gsLst>
                <a:gs pos="0">
                  <a:srgbClr val="636869"/>
                </a:gs>
                <a:gs pos="100000">
                  <a:srgbClr val="D6E1E2"/>
                </a:gs>
              </a:gsLst>
              <a:lin ang="5400000" scaled="1"/>
            </a:grad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eaVert" wrap="none" anchor="ctr"/>
            <a:lstStyle/>
            <a:p>
              <a:pPr eaLnBrk="1" hangingPunct="1"/>
              <a:endParaRPr lang="en-US" sz="3413">
                <a:latin typeface="Calibri" charset="0"/>
                <a:cs typeface="Arial" charset="0"/>
              </a:endParaRPr>
            </a:p>
          </p:txBody>
        </p:sp>
        <p:sp>
          <p:nvSpPr>
            <p:cNvPr id="28" name="Oval 25"/>
            <p:cNvSpPr>
              <a:spLocks noChangeArrowheads="1"/>
            </p:cNvSpPr>
            <p:nvPr/>
          </p:nvSpPr>
          <p:spPr bwMode="gray">
            <a:xfrm>
              <a:off x="1664" y="770"/>
              <a:ext cx="458" cy="448"/>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eaVert" wrap="none" anchor="ctr"/>
            <a:lstStyle/>
            <a:p>
              <a:pPr eaLnBrk="1" hangingPunct="1"/>
              <a:endParaRPr lang="en-US" sz="3413">
                <a:latin typeface="Calibri" charset="0"/>
                <a:cs typeface="Arial" charset="0"/>
              </a:endParaRPr>
            </a:p>
          </p:txBody>
        </p:sp>
        <p:sp>
          <p:nvSpPr>
            <p:cNvPr id="29" name="Oval 26"/>
            <p:cNvSpPr>
              <a:spLocks noChangeArrowheads="1"/>
            </p:cNvSpPr>
            <p:nvPr/>
          </p:nvSpPr>
          <p:spPr bwMode="gray">
            <a:xfrm>
              <a:off x="1669" y="775"/>
              <a:ext cx="435" cy="41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eaVert" wrap="none" anchor="ctr"/>
            <a:lstStyle/>
            <a:p>
              <a:pPr eaLnBrk="1" hangingPunct="1"/>
              <a:endParaRPr lang="en-US" sz="3413">
                <a:latin typeface="Calibri" charset="0"/>
                <a:cs typeface="Arial" charset="0"/>
              </a:endParaRPr>
            </a:p>
          </p:txBody>
        </p:sp>
        <p:sp>
          <p:nvSpPr>
            <p:cNvPr id="30" name="Oval 27"/>
            <p:cNvSpPr>
              <a:spLocks noChangeArrowheads="1"/>
            </p:cNvSpPr>
            <p:nvPr/>
          </p:nvSpPr>
          <p:spPr bwMode="gray">
            <a:xfrm>
              <a:off x="1694" y="787"/>
              <a:ext cx="387" cy="33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eaVert" wrap="none" anchor="ctr"/>
            <a:lstStyle/>
            <a:p>
              <a:pPr eaLnBrk="1" hangingPunct="1"/>
              <a:endParaRPr lang="en-US" sz="3413">
                <a:latin typeface="Calibri" charset="0"/>
                <a:cs typeface="Arial" charset="0"/>
              </a:endParaRPr>
            </a:p>
          </p:txBody>
        </p:sp>
      </p:grpSp>
      <p:sp>
        <p:nvSpPr>
          <p:cNvPr id="31" name="Text Box 28"/>
          <p:cNvSpPr txBox="1">
            <a:spLocks noChangeArrowheads="1"/>
          </p:cNvSpPr>
          <p:nvPr/>
        </p:nvSpPr>
        <p:spPr bwMode="auto">
          <a:xfrm>
            <a:off x="2909944" y="2660862"/>
            <a:ext cx="1276310" cy="39869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991">
                <a:solidFill>
                  <a:srgbClr val="000000"/>
                </a:solidFill>
                <a:latin typeface="Calibri" charset="0"/>
                <a:cs typeface="Arial" charset="0"/>
              </a:rPr>
              <a:t>CEMADEN</a:t>
            </a:r>
          </a:p>
        </p:txBody>
      </p:sp>
      <p:sp>
        <p:nvSpPr>
          <p:cNvPr id="32" name="Text Box 31"/>
          <p:cNvSpPr txBox="1">
            <a:spLocks noChangeArrowheads="1"/>
          </p:cNvSpPr>
          <p:nvPr/>
        </p:nvSpPr>
        <p:spPr bwMode="auto">
          <a:xfrm>
            <a:off x="4375574" y="6569076"/>
            <a:ext cx="1695592" cy="96770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44">
                <a:solidFill>
                  <a:srgbClr val="000000"/>
                </a:solidFill>
                <a:latin typeface="Calibri" charset="0"/>
                <a:cs typeface="Arial" charset="0"/>
              </a:rPr>
              <a:t>CIVIL DEFENSE</a:t>
            </a:r>
          </a:p>
        </p:txBody>
      </p:sp>
      <p:sp>
        <p:nvSpPr>
          <p:cNvPr id="33" name="Text Box 31"/>
          <p:cNvSpPr txBox="1">
            <a:spLocks noChangeArrowheads="1"/>
          </p:cNvSpPr>
          <p:nvPr/>
        </p:nvSpPr>
        <p:spPr bwMode="auto">
          <a:xfrm>
            <a:off x="532836" y="5196347"/>
            <a:ext cx="1693333" cy="53001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44">
                <a:solidFill>
                  <a:srgbClr val="000000"/>
                </a:solidFill>
                <a:latin typeface="Calibri" charset="0"/>
                <a:cs typeface="Arial" charset="0"/>
              </a:rPr>
              <a:t>CENAD</a:t>
            </a:r>
          </a:p>
        </p:txBody>
      </p:sp>
      <p:sp>
        <p:nvSpPr>
          <p:cNvPr id="34" name="CaixaDeTexto 66"/>
          <p:cNvSpPr txBox="1">
            <a:spLocks noChangeArrowheads="1"/>
          </p:cNvSpPr>
          <p:nvPr/>
        </p:nvSpPr>
        <p:spPr bwMode="auto">
          <a:xfrm>
            <a:off x="584765" y="6661643"/>
            <a:ext cx="2086187" cy="131799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pt-BR" sz="2276">
                <a:latin typeface="Calibri" charset="0"/>
                <a:cs typeface="Arial" charset="0"/>
              </a:rPr>
              <a:t>Alert &amp; Logistics</a:t>
            </a:r>
          </a:p>
          <a:p>
            <a:pPr eaLnBrk="1" hangingPunct="1"/>
            <a:endParaRPr lang="pt-BR" sz="3413">
              <a:latin typeface="Calibri" charset="0"/>
              <a:cs typeface="Arial" charset="0"/>
            </a:endParaRPr>
          </a:p>
        </p:txBody>
      </p:sp>
      <p:sp>
        <p:nvSpPr>
          <p:cNvPr id="35" name="CaixaDeTexto 67"/>
          <p:cNvSpPr txBox="1">
            <a:spLocks noChangeArrowheads="1"/>
          </p:cNvSpPr>
          <p:nvPr/>
        </p:nvSpPr>
        <p:spPr bwMode="auto">
          <a:xfrm>
            <a:off x="2131342" y="3708471"/>
            <a:ext cx="2483556" cy="792781"/>
          </a:xfrm>
          <a:prstGeom prst="rect">
            <a:avLst/>
          </a:prstGeom>
          <a:solidFill>
            <a:srgbClr val="FFFF00"/>
          </a:solid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pt-BR" sz="2276">
                <a:solidFill>
                  <a:srgbClr val="000000"/>
                </a:solidFill>
                <a:latin typeface="Calibri" charset="0"/>
                <a:cs typeface="Arial" charset="0"/>
              </a:rPr>
              <a:t>Monitoring and Early Warning</a:t>
            </a:r>
          </a:p>
        </p:txBody>
      </p:sp>
      <p:sp>
        <p:nvSpPr>
          <p:cNvPr id="36" name="CaixaDeTexto 31"/>
          <p:cNvSpPr txBox="1">
            <a:spLocks noChangeArrowheads="1"/>
          </p:cNvSpPr>
          <p:nvPr/>
        </p:nvSpPr>
        <p:spPr bwMode="auto">
          <a:xfrm>
            <a:off x="2562579" y="5015725"/>
            <a:ext cx="4030133" cy="44255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276">
                <a:latin typeface="Calibri" charset="0"/>
                <a:cs typeface="Arial" charset="0"/>
              </a:rPr>
              <a:t>MS, GSI, MT, Army Force</a:t>
            </a:r>
            <a:endParaRPr lang="pt-BR" sz="2276">
              <a:latin typeface="Calibri" charset="0"/>
              <a:cs typeface="Arial" charset="0"/>
            </a:endParaRPr>
          </a:p>
        </p:txBody>
      </p:sp>
      <p:sp>
        <p:nvSpPr>
          <p:cNvPr id="37" name="CaixaDeTexto 4"/>
          <p:cNvSpPr txBox="1">
            <a:spLocks noChangeArrowheads="1"/>
          </p:cNvSpPr>
          <p:nvPr/>
        </p:nvSpPr>
        <p:spPr bwMode="auto">
          <a:xfrm>
            <a:off x="5170312" y="2150604"/>
            <a:ext cx="2144889" cy="92397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422">
                <a:latin typeface="Calibri" charset="0"/>
                <a:cs typeface="Arial" charset="0"/>
              </a:rPr>
              <a:t>INMET, INPE, DECEA/MD &amp; STATE CENTRES</a:t>
            </a:r>
          </a:p>
          <a:p>
            <a:pPr algn="ctr" eaLnBrk="1" hangingPunct="1"/>
            <a:r>
              <a:rPr lang="pt-BR" sz="1280">
                <a:latin typeface="Calibri" charset="0"/>
                <a:cs typeface="Arial" charset="0"/>
              </a:rPr>
              <a:t>Hydrometeorology information</a:t>
            </a:r>
            <a:endParaRPr lang="pt-BR" sz="1707">
              <a:latin typeface="Calibri" charset="0"/>
              <a:cs typeface="Arial" charset="0"/>
            </a:endParaRPr>
          </a:p>
        </p:txBody>
      </p:sp>
      <p:sp>
        <p:nvSpPr>
          <p:cNvPr id="38" name="CaixaDeTexto 4"/>
          <p:cNvSpPr txBox="1">
            <a:spLocks noChangeArrowheads="1"/>
          </p:cNvSpPr>
          <p:nvPr/>
        </p:nvSpPr>
        <p:spPr bwMode="auto">
          <a:xfrm>
            <a:off x="7030720" y="2254461"/>
            <a:ext cx="2176498" cy="70512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422">
                <a:latin typeface="Calibri" charset="0"/>
                <a:cs typeface="Arial" charset="0"/>
              </a:rPr>
              <a:t>MI, MCid e IBGE</a:t>
            </a:r>
            <a:endParaRPr lang="pt-BR" sz="1422">
              <a:latin typeface="Calibri" charset="0"/>
              <a:cs typeface="Arial" charset="0"/>
            </a:endParaRPr>
          </a:p>
          <a:p>
            <a:pPr algn="ctr" eaLnBrk="1" hangingPunct="1"/>
            <a:r>
              <a:rPr lang="pt-BR" sz="1280">
                <a:latin typeface="Calibri" charset="0"/>
                <a:cs typeface="Arial" charset="0"/>
              </a:rPr>
              <a:t>Disaster Risk &amp; </a:t>
            </a:r>
          </a:p>
          <a:p>
            <a:pPr algn="ctr" eaLnBrk="1" hangingPunct="1"/>
            <a:r>
              <a:rPr lang="pt-BR" sz="1280">
                <a:latin typeface="Calibri" charset="0"/>
                <a:cs typeface="Arial" charset="0"/>
              </a:rPr>
              <a:t>Vulnerability Analyses</a:t>
            </a:r>
          </a:p>
        </p:txBody>
      </p:sp>
      <p:sp>
        <p:nvSpPr>
          <p:cNvPr id="39" name="CaixaDeTexto 4"/>
          <p:cNvSpPr txBox="1">
            <a:spLocks noChangeArrowheads="1"/>
          </p:cNvSpPr>
          <p:nvPr/>
        </p:nvSpPr>
        <p:spPr bwMode="auto">
          <a:xfrm>
            <a:off x="8726313" y="2139315"/>
            <a:ext cx="1790417" cy="989566"/>
          </a:xfrm>
          <a:prstGeom prst="rect">
            <a:avLst/>
          </a:prstGeom>
          <a:noFill/>
          <a:ln w="9525">
            <a:noFill/>
            <a:miter lim="800000"/>
            <a:headEnd/>
            <a:tailEnd/>
          </a:ln>
        </p:spPr>
        <p:txBody>
          <a:bodyPr>
            <a:spAutoFit/>
          </a:bodyPr>
          <a:lstStyle/>
          <a:p>
            <a:pPr algn="ctr">
              <a:defRPr/>
            </a:pPr>
            <a:r>
              <a:rPr lang="pt-BR" sz="1564" dirty="0"/>
              <a:t>CPRM</a:t>
            </a:r>
          </a:p>
          <a:p>
            <a:pPr algn="ctr">
              <a:defRPr/>
            </a:pPr>
            <a:r>
              <a:rPr lang="pt-BR" sz="1422" dirty="0" err="1"/>
              <a:t>Geological</a:t>
            </a:r>
            <a:r>
              <a:rPr lang="pt-BR" sz="1422" dirty="0"/>
              <a:t> </a:t>
            </a:r>
            <a:r>
              <a:rPr lang="pt-BR" sz="1422" dirty="0" err="1"/>
              <a:t>Vulnerability</a:t>
            </a:r>
            <a:r>
              <a:rPr lang="pt-BR" sz="1422" dirty="0"/>
              <a:t> </a:t>
            </a:r>
            <a:r>
              <a:rPr lang="pt-BR" sz="1422" dirty="0" err="1"/>
              <a:t>Mapping</a:t>
            </a:r>
            <a:endParaRPr lang="pt-BR" sz="1493" dirty="0"/>
          </a:p>
        </p:txBody>
      </p:sp>
      <p:sp>
        <p:nvSpPr>
          <p:cNvPr id="40" name="CaixaDeTexto 4"/>
          <p:cNvSpPr txBox="1">
            <a:spLocks noChangeArrowheads="1"/>
          </p:cNvSpPr>
          <p:nvPr/>
        </p:nvSpPr>
        <p:spPr bwMode="auto">
          <a:xfrm>
            <a:off x="10338366" y="2216080"/>
            <a:ext cx="1185333" cy="978601"/>
          </a:xfrm>
          <a:prstGeom prst="rect">
            <a:avLst/>
          </a:prstGeom>
          <a:noFill/>
          <a:ln w="9525">
            <a:noFill/>
            <a:miter lim="800000"/>
            <a:headEnd/>
            <a:tailEnd/>
          </a:ln>
        </p:spPr>
        <p:txBody>
          <a:bodyPr>
            <a:spAutoFit/>
          </a:bodyPr>
          <a:lstStyle/>
          <a:p>
            <a:pPr algn="ctr">
              <a:defRPr/>
            </a:pPr>
            <a:r>
              <a:rPr lang="pt-BR" sz="1493" dirty="0"/>
              <a:t>ANA</a:t>
            </a:r>
          </a:p>
          <a:p>
            <a:pPr algn="ctr">
              <a:defRPr/>
            </a:pPr>
            <a:r>
              <a:rPr lang="pt-BR" sz="1422" dirty="0" err="1"/>
              <a:t>Hydrological</a:t>
            </a:r>
            <a:r>
              <a:rPr lang="pt-BR" sz="1422" dirty="0"/>
              <a:t> </a:t>
            </a:r>
            <a:r>
              <a:rPr lang="pt-BR" sz="1422" dirty="0" err="1"/>
              <a:t>information</a:t>
            </a:r>
            <a:endParaRPr lang="pt-BR" sz="1422" dirty="0"/>
          </a:p>
        </p:txBody>
      </p:sp>
      <p:sp>
        <p:nvSpPr>
          <p:cNvPr id="41" name="CaixaDeTexto 74"/>
          <p:cNvSpPr txBox="1">
            <a:spLocks noChangeArrowheads="1"/>
          </p:cNvSpPr>
          <p:nvPr/>
        </p:nvSpPr>
        <p:spPr bwMode="auto">
          <a:xfrm>
            <a:off x="3839705" y="8256376"/>
            <a:ext cx="2792870" cy="114300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pt-BR" sz="2276" dirty="0" err="1">
                <a:solidFill>
                  <a:srgbClr val="000000"/>
                </a:solidFill>
                <a:latin typeface="Calibri" charset="0"/>
                <a:cs typeface="Arial" charset="0"/>
              </a:rPr>
              <a:t>Contingency</a:t>
            </a:r>
            <a:r>
              <a:rPr lang="pt-BR" sz="2276" dirty="0">
                <a:solidFill>
                  <a:srgbClr val="000000"/>
                </a:solidFill>
                <a:latin typeface="Calibri" charset="0"/>
                <a:cs typeface="Arial" charset="0"/>
              </a:rPr>
              <a:t> &amp; Response </a:t>
            </a:r>
            <a:r>
              <a:rPr lang="pt-BR" sz="2276" dirty="0" err="1">
                <a:solidFill>
                  <a:srgbClr val="000000"/>
                </a:solidFill>
                <a:latin typeface="Calibri" charset="0"/>
                <a:cs typeface="Arial" charset="0"/>
              </a:rPr>
              <a:t>Plans</a:t>
            </a:r>
            <a:endParaRPr lang="pt-BR" sz="2276" dirty="0">
              <a:solidFill>
                <a:srgbClr val="000000"/>
              </a:solidFill>
              <a:latin typeface="Calibri" charset="0"/>
              <a:cs typeface="Arial" charset="0"/>
            </a:endParaRPr>
          </a:p>
          <a:p>
            <a:pPr algn="ctr" eaLnBrk="1" hangingPunct="1"/>
            <a:endParaRPr lang="pt-BR" sz="2276" dirty="0">
              <a:solidFill>
                <a:schemeClr val="bg1"/>
              </a:solidFill>
              <a:latin typeface="Calibri" charset="0"/>
              <a:cs typeface="Arial" charset="0"/>
            </a:endParaRPr>
          </a:p>
        </p:txBody>
      </p:sp>
      <p:sp>
        <p:nvSpPr>
          <p:cNvPr id="42" name="Rectângulo arredondado 54"/>
          <p:cNvSpPr/>
          <p:nvPr/>
        </p:nvSpPr>
        <p:spPr>
          <a:xfrm>
            <a:off x="5170312" y="3238853"/>
            <a:ext cx="7737405" cy="964072"/>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endParaRPr lang="pt-BR" altLang="pt-BR" sz="1422" dirty="0"/>
          </a:p>
          <a:p>
            <a:pPr algn="ctr" eaLnBrk="1" hangingPunct="1">
              <a:defRPr/>
            </a:pPr>
            <a:endParaRPr lang="pt-BR" altLang="pt-BR" sz="1422" dirty="0"/>
          </a:p>
          <a:p>
            <a:pPr algn="ctr" eaLnBrk="1" hangingPunct="1">
              <a:defRPr/>
            </a:pPr>
            <a:r>
              <a:rPr lang="pt-BR" altLang="pt-BR" sz="1422" dirty="0"/>
              <a:t>UNIVERSITIES &amp; RESEARCH INSTITUTES </a:t>
            </a:r>
          </a:p>
          <a:p>
            <a:pPr algn="ctr" eaLnBrk="1" hangingPunct="1">
              <a:defRPr/>
            </a:pPr>
            <a:r>
              <a:rPr lang="pt-BR" altLang="pt-BR" sz="1422" dirty="0" err="1"/>
              <a:t>Knowledge</a:t>
            </a:r>
            <a:r>
              <a:rPr lang="pt-BR" altLang="pt-BR" sz="1422" dirty="0"/>
              <a:t> </a:t>
            </a:r>
            <a:r>
              <a:rPr lang="pt-BR" altLang="pt-BR" sz="1422" dirty="0" err="1"/>
              <a:t>transfer</a:t>
            </a:r>
            <a:r>
              <a:rPr lang="pt-BR" altLang="pt-BR" sz="1422" dirty="0"/>
              <a:t>, </a:t>
            </a:r>
            <a:r>
              <a:rPr lang="pt-BR" altLang="pt-BR" sz="1422" dirty="0" err="1"/>
              <a:t>methods</a:t>
            </a:r>
            <a:r>
              <a:rPr lang="pt-BR" altLang="pt-BR" sz="1422" dirty="0"/>
              <a:t> </a:t>
            </a:r>
            <a:r>
              <a:rPr lang="pt-BR" altLang="pt-BR" sz="1422" dirty="0" err="1"/>
              <a:t>and</a:t>
            </a:r>
            <a:r>
              <a:rPr lang="pt-BR" altLang="pt-BR" sz="1422" dirty="0"/>
              <a:t> </a:t>
            </a:r>
            <a:r>
              <a:rPr lang="pt-BR" altLang="pt-BR" sz="1422" dirty="0" err="1"/>
              <a:t>hypothesis-testing</a:t>
            </a:r>
            <a:r>
              <a:rPr lang="pt-BR" altLang="pt-BR" sz="1422" dirty="0"/>
              <a:t>, </a:t>
            </a:r>
            <a:r>
              <a:rPr lang="pt-BR" altLang="pt-BR" sz="1422" dirty="0" err="1"/>
              <a:t>applied</a:t>
            </a:r>
            <a:r>
              <a:rPr lang="pt-BR" altLang="pt-BR" sz="1422" dirty="0"/>
              <a:t> </a:t>
            </a:r>
            <a:r>
              <a:rPr lang="pt-BR" altLang="pt-BR" sz="1422" dirty="0" err="1"/>
              <a:t>research</a:t>
            </a:r>
            <a:r>
              <a:rPr lang="pt-BR" altLang="pt-BR" sz="1422" dirty="0"/>
              <a:t> </a:t>
            </a:r>
            <a:r>
              <a:rPr lang="pt-BR" altLang="pt-BR" sz="1422" dirty="0" err="1"/>
              <a:t>databases</a:t>
            </a:r>
            <a:r>
              <a:rPr lang="pt-BR" altLang="pt-BR" sz="1422" dirty="0"/>
              <a:t> </a:t>
            </a:r>
            <a:r>
              <a:rPr lang="pt-BR" altLang="pt-BR" sz="1422" dirty="0" err="1"/>
              <a:t>on</a:t>
            </a:r>
            <a:r>
              <a:rPr lang="pt-BR" altLang="pt-BR" sz="1422" dirty="0"/>
              <a:t> natural </a:t>
            </a:r>
            <a:r>
              <a:rPr lang="pt-BR" altLang="pt-BR" sz="1422" dirty="0" err="1"/>
              <a:t>disasters</a:t>
            </a:r>
            <a:r>
              <a:rPr lang="pt-BR" altLang="pt-BR" sz="1422" dirty="0"/>
              <a:t> (</a:t>
            </a:r>
            <a:r>
              <a:rPr lang="pt-BR" altLang="pt-BR" sz="1422" dirty="0" err="1"/>
              <a:t>vulnerability</a:t>
            </a:r>
            <a:r>
              <a:rPr lang="pt-BR" altLang="pt-BR" sz="1422" dirty="0"/>
              <a:t>, </a:t>
            </a:r>
            <a:r>
              <a:rPr lang="pt-BR" altLang="pt-BR" sz="1422" dirty="0" err="1"/>
              <a:t>exposure</a:t>
            </a:r>
            <a:r>
              <a:rPr lang="pt-BR" altLang="pt-BR" sz="1422" dirty="0"/>
              <a:t>, </a:t>
            </a:r>
            <a:r>
              <a:rPr lang="pt-BR" altLang="pt-BR" sz="1422" dirty="0" err="1"/>
              <a:t>hazards</a:t>
            </a:r>
            <a:r>
              <a:rPr lang="pt-BR" altLang="pt-BR" sz="1422" dirty="0"/>
              <a:t>, </a:t>
            </a:r>
            <a:r>
              <a:rPr lang="pt-BR" altLang="pt-BR" sz="1422" dirty="0" err="1"/>
              <a:t>risks</a:t>
            </a:r>
            <a:r>
              <a:rPr lang="pt-BR" altLang="pt-BR" sz="1422" dirty="0"/>
              <a:t>)</a:t>
            </a:r>
          </a:p>
          <a:p>
            <a:pPr algn="ctr" eaLnBrk="1" hangingPunct="1">
              <a:defRPr/>
            </a:pPr>
            <a:endParaRPr lang="pt-BR" altLang="pt-BR" sz="3413" dirty="0">
              <a:solidFill>
                <a:srgbClr val="000000"/>
              </a:solidFill>
            </a:endParaRPr>
          </a:p>
        </p:txBody>
      </p:sp>
      <p:sp>
        <p:nvSpPr>
          <p:cNvPr id="43" name="Rectângulo arredondado 55"/>
          <p:cNvSpPr/>
          <p:nvPr/>
        </p:nvSpPr>
        <p:spPr>
          <a:xfrm>
            <a:off x="11609494" y="2175440"/>
            <a:ext cx="1298223" cy="964070"/>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endParaRPr lang="pt-BR" altLang="pt-BR" sz="1422" dirty="0"/>
          </a:p>
        </p:txBody>
      </p:sp>
      <p:sp>
        <p:nvSpPr>
          <p:cNvPr id="44" name="CaixaDeTexto 4"/>
          <p:cNvSpPr txBox="1">
            <a:spLocks noChangeArrowheads="1"/>
          </p:cNvSpPr>
          <p:nvPr/>
        </p:nvSpPr>
        <p:spPr bwMode="auto">
          <a:xfrm>
            <a:off x="11523698" y="2227368"/>
            <a:ext cx="1451752" cy="781561"/>
          </a:xfrm>
          <a:prstGeom prst="rect">
            <a:avLst/>
          </a:prstGeom>
          <a:noFill/>
          <a:ln w="9525">
            <a:noFill/>
            <a:miter lim="800000"/>
            <a:headEnd/>
            <a:tailEnd/>
          </a:ln>
        </p:spPr>
        <p:txBody>
          <a:bodyPr>
            <a:spAutoFit/>
          </a:bodyPr>
          <a:lstStyle/>
          <a:p>
            <a:pPr algn="ctr">
              <a:defRPr/>
            </a:pPr>
            <a:r>
              <a:rPr lang="pt-BR" sz="1493" dirty="0"/>
              <a:t>COMMUNITY</a:t>
            </a:r>
          </a:p>
          <a:p>
            <a:pPr algn="ctr">
              <a:defRPr/>
            </a:pPr>
            <a:r>
              <a:rPr lang="pt-BR" sz="1493" dirty="0"/>
              <a:t>Local feedback</a:t>
            </a:r>
          </a:p>
        </p:txBody>
      </p:sp>
      <p:pic>
        <p:nvPicPr>
          <p:cNvPr id="46" name="Picture 4" descr="http://www.arvorespelavida.com.br/wp-content/uploads/2012/07/cemaden_606_45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59984" y="4661253"/>
            <a:ext cx="4926471" cy="3698240"/>
          </a:xfrm>
          <a:prstGeom prst="rect">
            <a:avLst/>
          </a:prstGeom>
          <a:ln>
            <a:noFill/>
          </a:ln>
          <a:effectLst>
            <a:outerShdw blurRad="292100" dist="139700" dir="2700000" algn="tl" rotWithShape="0">
              <a:srgbClr val="333333">
                <a:alpha val="65000"/>
              </a:srgbClr>
            </a:outerShdw>
          </a:effectLst>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sp>
        <p:nvSpPr>
          <p:cNvPr id="47" name="Retângulo 6"/>
          <p:cNvSpPr/>
          <p:nvPr/>
        </p:nvSpPr>
        <p:spPr>
          <a:xfrm>
            <a:off x="-83537" y="1099610"/>
            <a:ext cx="2754489" cy="2039982"/>
          </a:xfrm>
          <a:prstGeom prst="rect">
            <a:avLst/>
          </a:prstGeom>
          <a:solidFill>
            <a:schemeClr val="accent5">
              <a:lumMod val="20000"/>
              <a:lumOff val="80000"/>
            </a:schemeClr>
          </a:solidFill>
          <a:ln>
            <a:solidFill>
              <a:schemeClr val="tx2"/>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a:spAutoFit/>
          </a:bodyPr>
          <a:lstStyle/>
          <a:p>
            <a:pPr lvl="1" algn="l">
              <a:tabLst>
                <a:tab pos="0" algn="l"/>
                <a:tab pos="1300460" algn="l"/>
                <a:tab pos="2600919" algn="l"/>
                <a:tab pos="3901379" algn="l"/>
                <a:tab pos="5201839" algn="l"/>
                <a:tab pos="6502298" algn="l"/>
                <a:tab pos="7802758" algn="l"/>
                <a:tab pos="9103218" algn="l"/>
                <a:tab pos="10403677" algn="l"/>
                <a:tab pos="11704137" algn="l"/>
                <a:tab pos="13004597" algn="l"/>
                <a:tab pos="14305056" algn="l"/>
              </a:tabLst>
              <a:defRPr/>
            </a:pPr>
            <a:r>
              <a:rPr lang="en-US" sz="1707" dirty="0">
                <a:solidFill>
                  <a:srgbClr val="000000"/>
                </a:solidFill>
                <a:ea typeface="ＭＳ Ｐゴシック" charset="-128"/>
                <a:cs typeface="ＭＳ Ｐゴシック" charset="-128"/>
              </a:rPr>
              <a:t>Multidisciplinary Team</a:t>
            </a:r>
            <a:r>
              <a:rPr lang="en-US" sz="1564" dirty="0">
                <a:solidFill>
                  <a:srgbClr val="000000"/>
                </a:solidFill>
                <a:ea typeface="ＭＳ Ｐゴシック" charset="-128"/>
                <a:cs typeface="ＭＳ Ｐゴシック" charset="-128"/>
              </a:rPr>
              <a:t>: </a:t>
            </a:r>
          </a:p>
          <a:p>
            <a:pPr marL="650230" lvl="1" indent="0" algn="l">
              <a:tabLst>
                <a:tab pos="0" algn="l"/>
                <a:tab pos="1300460" algn="l"/>
                <a:tab pos="2600919" algn="l"/>
                <a:tab pos="3901379" algn="l"/>
                <a:tab pos="5201839" algn="l"/>
                <a:tab pos="6502298" algn="l"/>
                <a:tab pos="7802758" algn="l"/>
                <a:tab pos="9103218" algn="l"/>
                <a:tab pos="10403677" algn="l"/>
                <a:tab pos="11704137" algn="l"/>
                <a:tab pos="13004597" algn="l"/>
                <a:tab pos="14305056" algn="l"/>
              </a:tabLst>
              <a:defRPr/>
            </a:pPr>
            <a:r>
              <a:rPr lang="en-US" sz="1564" dirty="0">
                <a:solidFill>
                  <a:srgbClr val="000000"/>
                </a:solidFill>
                <a:ea typeface="ＭＳ Ｐゴシック" charset="-128"/>
                <a:cs typeface="ＭＳ Ｐゴシック" charset="-128"/>
              </a:rPr>
              <a:t>Geologists</a:t>
            </a:r>
          </a:p>
          <a:p>
            <a:pPr marL="650230" lvl="1" indent="0" algn="l">
              <a:tabLst>
                <a:tab pos="0" algn="l"/>
                <a:tab pos="1300460" algn="l"/>
                <a:tab pos="2600919" algn="l"/>
                <a:tab pos="3901379" algn="l"/>
                <a:tab pos="5201839" algn="l"/>
                <a:tab pos="6502298" algn="l"/>
                <a:tab pos="7802758" algn="l"/>
                <a:tab pos="9103218" algn="l"/>
                <a:tab pos="10403677" algn="l"/>
                <a:tab pos="11704137" algn="l"/>
                <a:tab pos="13004597" algn="l"/>
                <a:tab pos="14305056" algn="l"/>
              </a:tabLst>
              <a:defRPr/>
            </a:pPr>
            <a:r>
              <a:rPr lang="en-US" sz="1564" dirty="0">
                <a:solidFill>
                  <a:srgbClr val="000000"/>
                </a:solidFill>
                <a:ea typeface="ＭＳ Ｐゴシック" charset="-128"/>
                <a:cs typeface="ＭＳ Ｐゴシック" charset="-128"/>
              </a:rPr>
              <a:t>Geographers</a:t>
            </a:r>
          </a:p>
          <a:p>
            <a:pPr marL="650230" lvl="1" indent="0" algn="l">
              <a:tabLst>
                <a:tab pos="0" algn="l"/>
                <a:tab pos="1300460" algn="l"/>
                <a:tab pos="2600919" algn="l"/>
                <a:tab pos="3901379" algn="l"/>
                <a:tab pos="5201839" algn="l"/>
                <a:tab pos="6502298" algn="l"/>
                <a:tab pos="7802758" algn="l"/>
                <a:tab pos="9103218" algn="l"/>
                <a:tab pos="10403677" algn="l"/>
                <a:tab pos="11704137" algn="l"/>
                <a:tab pos="13004597" algn="l"/>
                <a:tab pos="14305056" algn="l"/>
              </a:tabLst>
              <a:defRPr/>
            </a:pPr>
            <a:r>
              <a:rPr lang="en-US" sz="1564" dirty="0">
                <a:solidFill>
                  <a:srgbClr val="000000"/>
                </a:solidFill>
                <a:ea typeface="ＭＳ Ｐゴシック" charset="-128"/>
                <a:cs typeface="ＭＳ Ｐゴシック" charset="-128"/>
              </a:rPr>
              <a:t>Engineers </a:t>
            </a:r>
          </a:p>
          <a:p>
            <a:pPr marL="650230" lvl="1" indent="0" algn="l">
              <a:tabLst>
                <a:tab pos="0" algn="l"/>
                <a:tab pos="1300460" algn="l"/>
                <a:tab pos="2600919" algn="l"/>
                <a:tab pos="3901379" algn="l"/>
                <a:tab pos="5201839" algn="l"/>
                <a:tab pos="6502298" algn="l"/>
                <a:tab pos="7802758" algn="l"/>
                <a:tab pos="9103218" algn="l"/>
                <a:tab pos="10403677" algn="l"/>
                <a:tab pos="11704137" algn="l"/>
                <a:tab pos="13004597" algn="l"/>
                <a:tab pos="14305056" algn="l"/>
              </a:tabLst>
              <a:defRPr/>
            </a:pPr>
            <a:r>
              <a:rPr lang="en-US" sz="1564" dirty="0">
                <a:solidFill>
                  <a:srgbClr val="000000"/>
                </a:solidFill>
                <a:ea typeface="ＭＳ Ｐゴシック" charset="-128"/>
                <a:cs typeface="ＭＳ Ｐゴシック" charset="-128"/>
              </a:rPr>
              <a:t>Hydrologists </a:t>
            </a:r>
          </a:p>
          <a:p>
            <a:pPr marL="650230" lvl="1" indent="0" algn="l">
              <a:tabLst>
                <a:tab pos="0" algn="l"/>
                <a:tab pos="1300460" algn="l"/>
                <a:tab pos="2600919" algn="l"/>
                <a:tab pos="3901379" algn="l"/>
                <a:tab pos="5201839" algn="l"/>
                <a:tab pos="6502298" algn="l"/>
                <a:tab pos="7802758" algn="l"/>
                <a:tab pos="9103218" algn="l"/>
                <a:tab pos="10403677" algn="l"/>
                <a:tab pos="11704137" algn="l"/>
                <a:tab pos="13004597" algn="l"/>
                <a:tab pos="14305056" algn="l"/>
              </a:tabLst>
              <a:defRPr/>
            </a:pPr>
            <a:r>
              <a:rPr lang="en-US" sz="1564" dirty="0">
                <a:solidFill>
                  <a:srgbClr val="000000"/>
                </a:solidFill>
                <a:ea typeface="ＭＳ Ｐゴシック" charset="-128"/>
                <a:cs typeface="ＭＳ Ｐゴシック" charset="-128"/>
              </a:rPr>
              <a:t>Meteorologists</a:t>
            </a:r>
          </a:p>
          <a:p>
            <a:pPr marL="650230" lvl="1" indent="0" algn="l">
              <a:tabLst>
                <a:tab pos="0" algn="l"/>
                <a:tab pos="1300460" algn="l"/>
                <a:tab pos="2600919" algn="l"/>
                <a:tab pos="3901379" algn="l"/>
                <a:tab pos="5201839" algn="l"/>
                <a:tab pos="6502298" algn="l"/>
                <a:tab pos="7802758" algn="l"/>
                <a:tab pos="9103218" algn="l"/>
                <a:tab pos="10403677" algn="l"/>
                <a:tab pos="11704137" algn="l"/>
                <a:tab pos="13004597" algn="l"/>
                <a:tab pos="14305056" algn="l"/>
              </a:tabLst>
              <a:defRPr/>
            </a:pPr>
            <a:r>
              <a:rPr lang="en-US" sz="1564" dirty="0">
                <a:solidFill>
                  <a:srgbClr val="000000"/>
                </a:solidFill>
                <a:ea typeface="ＭＳ Ｐゴシック" charset="-128"/>
                <a:cs typeface="ＭＳ Ｐゴシック" charset="-128"/>
              </a:rPr>
              <a:t>IT professionals</a:t>
            </a:r>
          </a:p>
          <a:p>
            <a:pPr marL="650230" lvl="1" indent="0" algn="l">
              <a:tabLst>
                <a:tab pos="0" algn="l"/>
                <a:tab pos="1300460" algn="l"/>
                <a:tab pos="2600919" algn="l"/>
                <a:tab pos="3901379" algn="l"/>
                <a:tab pos="5201839" algn="l"/>
                <a:tab pos="6502298" algn="l"/>
                <a:tab pos="7802758" algn="l"/>
                <a:tab pos="9103218" algn="l"/>
                <a:tab pos="10403677" algn="l"/>
                <a:tab pos="11704137" algn="l"/>
                <a:tab pos="13004597" algn="l"/>
                <a:tab pos="14305056" algn="l"/>
              </a:tabLst>
              <a:defRPr/>
            </a:pPr>
            <a:r>
              <a:rPr lang="en-US" sz="1564" dirty="0">
                <a:solidFill>
                  <a:srgbClr val="000000"/>
                </a:solidFill>
                <a:ea typeface="ＭＳ Ｐゴシック" charset="-128"/>
                <a:cs typeface="ＭＳ Ｐゴシック" charset="-128"/>
              </a:rPr>
              <a:t>Social scientists </a:t>
            </a:r>
          </a:p>
        </p:txBody>
      </p:sp>
    </p:spTree>
    <p:extLst>
      <p:ext uri="{BB962C8B-B14F-4D97-AF65-F5344CB8AC3E}">
        <p14:creationId xmlns:p14="http://schemas.microsoft.com/office/powerpoint/2010/main" val="1702391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03.png"/>
          <p:cNvPicPr>
            <a:picLocks noChangeAspect="1"/>
          </p:cNvPicPr>
          <p:nvPr/>
        </p:nvPicPr>
        <p:blipFill>
          <a:blip r:embed="rId2" cstate="print"/>
          <a:stretch>
            <a:fillRect/>
          </a:stretch>
        </p:blipFill>
        <p:spPr>
          <a:xfrm>
            <a:off x="0" y="4760"/>
            <a:ext cx="13004800" cy="9748840"/>
          </a:xfrm>
          <a:prstGeom prst="rect">
            <a:avLst/>
          </a:prstGeom>
        </p:spPr>
      </p:pic>
      <p:pic>
        <p:nvPicPr>
          <p:cNvPr id="3" name="Imagem 1">
            <a:extLst>
              <a:ext uri="{FF2B5EF4-FFF2-40B4-BE49-F238E27FC236}">
                <a16:creationId xmlns:a16="http://schemas.microsoft.com/office/drawing/2014/main" id="{7328D721-2A37-9D42-BEB8-2CA7CFBA1E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2669" y="1826862"/>
            <a:ext cx="5599731" cy="3551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descr="interglacial.gif">
            <a:extLst>
              <a:ext uri="{FF2B5EF4-FFF2-40B4-BE49-F238E27FC236}">
                <a16:creationId xmlns:a16="http://schemas.microsoft.com/office/drawing/2014/main" id="{9031F508-4C71-5D41-A7CE-3EBC8C90E4C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98535" y="5588477"/>
            <a:ext cx="7302787" cy="3227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2">
            <a:extLst>
              <a:ext uri="{FF2B5EF4-FFF2-40B4-BE49-F238E27FC236}">
                <a16:creationId xmlns:a16="http://schemas.microsoft.com/office/drawing/2014/main" id="{7C779BA3-33E9-C542-B9A6-405A988F7E8F}"/>
              </a:ext>
            </a:extLst>
          </p:cNvPr>
          <p:cNvSpPr txBox="1">
            <a:spLocks noChangeArrowheads="1"/>
          </p:cNvSpPr>
          <p:nvPr/>
        </p:nvSpPr>
        <p:spPr bwMode="auto">
          <a:xfrm>
            <a:off x="4422183" y="9052783"/>
            <a:ext cx="64277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b="1" dirty="0">
                <a:solidFill>
                  <a:srgbClr val="000000"/>
                </a:solidFill>
              </a:rPr>
              <a:t>Afinal, quais as causas destas mudanças?</a:t>
            </a:r>
          </a:p>
        </p:txBody>
      </p:sp>
    </p:spTree>
    <p:extLst>
      <p:ext uri="{BB962C8B-B14F-4D97-AF65-F5344CB8AC3E}">
        <p14:creationId xmlns:p14="http://schemas.microsoft.com/office/powerpoint/2010/main" val="1814228760"/>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03.png"/>
          <p:cNvPicPr>
            <a:picLocks noChangeAspect="1"/>
          </p:cNvPicPr>
          <p:nvPr/>
        </p:nvPicPr>
        <p:blipFill>
          <a:blip r:embed="rId2" cstate="print"/>
          <a:stretch>
            <a:fillRect/>
          </a:stretch>
        </p:blipFill>
        <p:spPr>
          <a:xfrm>
            <a:off x="0" y="2380"/>
            <a:ext cx="13004800" cy="9748840"/>
          </a:xfrm>
          <a:prstGeom prst="rect">
            <a:avLst/>
          </a:prstGeom>
        </p:spPr>
      </p:pic>
      <p:sp>
        <p:nvSpPr>
          <p:cNvPr id="3" name="TextBox 5">
            <a:extLst>
              <a:ext uri="{FF2B5EF4-FFF2-40B4-BE49-F238E27FC236}">
                <a16:creationId xmlns:a16="http://schemas.microsoft.com/office/drawing/2014/main" id="{1F4107F2-5886-EE4D-B5F7-DE0DC0C54FFC}"/>
              </a:ext>
            </a:extLst>
          </p:cNvPr>
          <p:cNvSpPr txBox="1"/>
          <p:nvPr/>
        </p:nvSpPr>
        <p:spPr>
          <a:xfrm>
            <a:off x="52557" y="2813425"/>
            <a:ext cx="12899685" cy="4401205"/>
          </a:xfrm>
          <a:prstGeom prst="rect">
            <a:avLst/>
          </a:prstGeom>
          <a:noFill/>
        </p:spPr>
        <p:txBody>
          <a:bodyPr wrap="none" rtlCol="0" anchor="ctr">
            <a:spAutoFit/>
          </a:bodyPr>
          <a:lstStyle/>
          <a:p>
            <a:r>
              <a:rPr lang="pt-BR" sz="2800" b="1" dirty="0" err="1">
                <a:solidFill>
                  <a:srgbClr val="FF0000"/>
                </a:solidFill>
              </a:rPr>
              <a:t>Where</a:t>
            </a:r>
            <a:r>
              <a:rPr lang="pt-BR" sz="2800" b="1" dirty="0">
                <a:solidFill>
                  <a:srgbClr val="FF0000"/>
                </a:solidFill>
              </a:rPr>
              <a:t> is </a:t>
            </a:r>
            <a:r>
              <a:rPr lang="pt-BR" sz="2800" b="1" dirty="0" err="1">
                <a:solidFill>
                  <a:srgbClr val="FF0000"/>
                </a:solidFill>
              </a:rPr>
              <a:t>each</a:t>
            </a:r>
            <a:r>
              <a:rPr lang="pt-BR" sz="2800" b="1" dirty="0">
                <a:solidFill>
                  <a:srgbClr val="FF0000"/>
                </a:solidFill>
              </a:rPr>
              <a:t> </a:t>
            </a:r>
            <a:r>
              <a:rPr lang="pt-BR" sz="2800" b="1" dirty="0" err="1">
                <a:solidFill>
                  <a:srgbClr val="FF0000"/>
                </a:solidFill>
              </a:rPr>
              <a:t>type</a:t>
            </a:r>
            <a:r>
              <a:rPr lang="pt-BR" sz="2800" b="1" dirty="0">
                <a:solidFill>
                  <a:srgbClr val="FF0000"/>
                </a:solidFill>
              </a:rPr>
              <a:t> </a:t>
            </a:r>
            <a:r>
              <a:rPr lang="pt-BR" sz="2800" b="1" dirty="0" err="1">
                <a:solidFill>
                  <a:srgbClr val="FF0000"/>
                </a:solidFill>
              </a:rPr>
              <a:t>of</a:t>
            </a:r>
            <a:r>
              <a:rPr lang="pt-BR" sz="2800" b="1" dirty="0">
                <a:solidFill>
                  <a:srgbClr val="FF0000"/>
                </a:solidFill>
              </a:rPr>
              <a:t> </a:t>
            </a:r>
            <a:r>
              <a:rPr lang="pt-BR" sz="2800" b="1" dirty="0" err="1">
                <a:solidFill>
                  <a:srgbClr val="FF0000"/>
                </a:solidFill>
              </a:rPr>
              <a:t>hazard</a:t>
            </a:r>
            <a:r>
              <a:rPr lang="pt-BR" sz="2800" b="1" dirty="0">
                <a:solidFill>
                  <a:srgbClr val="FF0000"/>
                </a:solidFill>
              </a:rPr>
              <a:t> </a:t>
            </a:r>
            <a:r>
              <a:rPr lang="pt-BR" sz="2800" b="1" dirty="0" err="1">
                <a:solidFill>
                  <a:srgbClr val="FF0000"/>
                </a:solidFill>
              </a:rPr>
              <a:t>likely</a:t>
            </a:r>
            <a:r>
              <a:rPr lang="pt-BR" sz="2800" b="1" dirty="0">
                <a:solidFill>
                  <a:srgbClr val="FF0000"/>
                </a:solidFill>
              </a:rPr>
              <a:t> to </a:t>
            </a:r>
            <a:r>
              <a:rPr lang="pt-BR" sz="2800" b="1" dirty="0" err="1">
                <a:solidFill>
                  <a:srgbClr val="FF0000"/>
                </a:solidFill>
              </a:rPr>
              <a:t>be</a:t>
            </a:r>
            <a:r>
              <a:rPr lang="pt-BR" sz="2800" b="1" dirty="0">
                <a:solidFill>
                  <a:srgbClr val="FF0000"/>
                </a:solidFill>
              </a:rPr>
              <a:t> </a:t>
            </a:r>
            <a:r>
              <a:rPr lang="pt-BR" sz="2800" b="1" dirty="0" err="1">
                <a:solidFill>
                  <a:srgbClr val="FF0000"/>
                </a:solidFill>
              </a:rPr>
              <a:t>presented</a:t>
            </a:r>
            <a:r>
              <a:rPr lang="pt-BR" sz="2800" b="1" dirty="0">
                <a:solidFill>
                  <a:srgbClr val="FF0000"/>
                </a:solidFill>
              </a:rPr>
              <a:t> </a:t>
            </a:r>
            <a:r>
              <a:rPr lang="pt-BR" sz="2800" b="1" dirty="0" err="1">
                <a:solidFill>
                  <a:srgbClr val="FF0000"/>
                </a:solidFill>
              </a:rPr>
              <a:t>and</a:t>
            </a:r>
            <a:r>
              <a:rPr lang="pt-BR" sz="2800" b="1" dirty="0">
                <a:solidFill>
                  <a:srgbClr val="FF0000"/>
                </a:solidFill>
              </a:rPr>
              <a:t> </a:t>
            </a:r>
            <a:r>
              <a:rPr lang="pt-BR" sz="2800" b="1" dirty="0" err="1">
                <a:solidFill>
                  <a:srgbClr val="FF0000"/>
                </a:solidFill>
              </a:rPr>
              <a:t>why</a:t>
            </a:r>
            <a:r>
              <a:rPr lang="pt-BR" sz="2800" b="1" dirty="0">
                <a:solidFill>
                  <a:srgbClr val="FF0000"/>
                </a:solidFill>
              </a:rPr>
              <a:t>?</a:t>
            </a:r>
          </a:p>
          <a:p>
            <a:endParaRPr lang="pt-BR" sz="2800" b="1" dirty="0">
              <a:solidFill>
                <a:srgbClr val="FF0000"/>
              </a:solidFill>
            </a:endParaRPr>
          </a:p>
          <a:p>
            <a:endParaRPr lang="pt-BR" sz="2800" b="1" dirty="0">
              <a:solidFill>
                <a:srgbClr val="FF0000"/>
              </a:solidFill>
            </a:endParaRPr>
          </a:p>
          <a:p>
            <a:r>
              <a:rPr lang="pt-BR" sz="2800" b="1" dirty="0" err="1">
                <a:solidFill>
                  <a:srgbClr val="FF0000"/>
                </a:solidFill>
              </a:rPr>
              <a:t>What</a:t>
            </a:r>
            <a:r>
              <a:rPr lang="pt-BR" sz="2800" b="1" dirty="0">
                <a:solidFill>
                  <a:srgbClr val="FF0000"/>
                </a:solidFill>
              </a:rPr>
              <a:t> </a:t>
            </a:r>
            <a:r>
              <a:rPr lang="pt-BR" sz="2800" b="1" dirty="0" err="1">
                <a:solidFill>
                  <a:srgbClr val="FF0000"/>
                </a:solidFill>
              </a:rPr>
              <a:t>scientific</a:t>
            </a:r>
            <a:r>
              <a:rPr lang="pt-BR" sz="2800" b="1" dirty="0">
                <a:solidFill>
                  <a:srgbClr val="FF0000"/>
                </a:solidFill>
              </a:rPr>
              <a:t> </a:t>
            </a:r>
            <a:r>
              <a:rPr lang="pt-BR" sz="2800" b="1" dirty="0" err="1">
                <a:solidFill>
                  <a:srgbClr val="FF0000"/>
                </a:solidFill>
              </a:rPr>
              <a:t>principles</a:t>
            </a:r>
            <a:r>
              <a:rPr lang="pt-BR" sz="2800" b="1" dirty="0">
                <a:solidFill>
                  <a:srgbClr val="FF0000"/>
                </a:solidFill>
              </a:rPr>
              <a:t> </a:t>
            </a:r>
            <a:r>
              <a:rPr lang="pt-BR" sz="2800" b="1" dirty="0" err="1">
                <a:solidFill>
                  <a:srgbClr val="FF0000"/>
                </a:solidFill>
              </a:rPr>
              <a:t>govern</a:t>
            </a:r>
            <a:r>
              <a:rPr lang="pt-BR" sz="2800" b="1" dirty="0">
                <a:solidFill>
                  <a:srgbClr val="FF0000"/>
                </a:solidFill>
              </a:rPr>
              <a:t> </a:t>
            </a:r>
            <a:r>
              <a:rPr lang="pt-BR" sz="2800" b="1" dirty="0" err="1">
                <a:solidFill>
                  <a:srgbClr val="FF0000"/>
                </a:solidFill>
              </a:rPr>
              <a:t>the</a:t>
            </a:r>
            <a:r>
              <a:rPr lang="pt-BR" sz="2800" b="1" dirty="0">
                <a:solidFill>
                  <a:srgbClr val="FF0000"/>
                </a:solidFill>
              </a:rPr>
              <a:t> </a:t>
            </a:r>
            <a:r>
              <a:rPr lang="pt-BR" sz="2800" b="1" dirty="0" err="1">
                <a:solidFill>
                  <a:srgbClr val="FF0000"/>
                </a:solidFill>
              </a:rPr>
              <a:t>process</a:t>
            </a:r>
            <a:r>
              <a:rPr lang="pt-BR" sz="2800" b="1" dirty="0">
                <a:solidFill>
                  <a:srgbClr val="FF0000"/>
                </a:solidFill>
              </a:rPr>
              <a:t> </a:t>
            </a:r>
            <a:r>
              <a:rPr lang="pt-BR" sz="2800" b="1" dirty="0" err="1">
                <a:solidFill>
                  <a:srgbClr val="FF0000"/>
                </a:solidFill>
              </a:rPr>
              <a:t>responsible</a:t>
            </a:r>
            <a:r>
              <a:rPr lang="pt-BR" sz="2800" b="1" dirty="0">
                <a:solidFill>
                  <a:srgbClr val="FF0000"/>
                </a:solidFill>
              </a:rPr>
              <a:t> for </a:t>
            </a:r>
            <a:r>
              <a:rPr lang="pt-BR" sz="2800" b="1" dirty="0" err="1">
                <a:solidFill>
                  <a:srgbClr val="FF0000"/>
                </a:solidFill>
              </a:rPr>
              <a:t>the</a:t>
            </a:r>
            <a:r>
              <a:rPr lang="pt-BR" sz="2800" b="1" dirty="0">
                <a:solidFill>
                  <a:srgbClr val="FF0000"/>
                </a:solidFill>
              </a:rPr>
              <a:t> </a:t>
            </a:r>
            <a:r>
              <a:rPr lang="pt-BR" sz="2800" b="1" dirty="0" err="1">
                <a:solidFill>
                  <a:srgbClr val="FF0000"/>
                </a:solidFill>
              </a:rPr>
              <a:t>disaster</a:t>
            </a:r>
            <a:r>
              <a:rPr lang="pt-BR" sz="2800" b="1" dirty="0">
                <a:solidFill>
                  <a:srgbClr val="FF0000"/>
                </a:solidFill>
              </a:rPr>
              <a:t>?</a:t>
            </a:r>
          </a:p>
          <a:p>
            <a:endParaRPr lang="pt-BR" sz="2800" b="1" dirty="0">
              <a:solidFill>
                <a:srgbClr val="FF0000"/>
              </a:solidFill>
            </a:endParaRPr>
          </a:p>
          <a:p>
            <a:endParaRPr lang="pt-BR" sz="2800" b="1" dirty="0">
              <a:solidFill>
                <a:srgbClr val="FF0000"/>
              </a:solidFill>
            </a:endParaRPr>
          </a:p>
          <a:p>
            <a:r>
              <a:rPr lang="pt-BR" sz="2800" b="1" dirty="0" err="1">
                <a:solidFill>
                  <a:srgbClr val="FF0000"/>
                </a:solidFill>
              </a:rPr>
              <a:t>How</a:t>
            </a:r>
            <a:r>
              <a:rPr lang="pt-BR" sz="2800" b="1" dirty="0">
                <a:solidFill>
                  <a:srgbClr val="FF0000"/>
                </a:solidFill>
              </a:rPr>
              <a:t> </a:t>
            </a:r>
            <a:r>
              <a:rPr lang="pt-BR" sz="2800" b="1" dirty="0" err="1">
                <a:solidFill>
                  <a:srgbClr val="FF0000"/>
                </a:solidFill>
              </a:rPr>
              <a:t>often</a:t>
            </a:r>
            <a:r>
              <a:rPr lang="pt-BR" sz="2800" b="1" dirty="0">
                <a:solidFill>
                  <a:srgbClr val="FF0000"/>
                </a:solidFill>
              </a:rPr>
              <a:t> do </a:t>
            </a:r>
            <a:r>
              <a:rPr lang="pt-BR" sz="2800" b="1" dirty="0" err="1">
                <a:solidFill>
                  <a:srgbClr val="FF0000"/>
                </a:solidFill>
              </a:rPr>
              <a:t>these</a:t>
            </a:r>
            <a:r>
              <a:rPr lang="pt-BR" sz="2800" b="1" dirty="0">
                <a:solidFill>
                  <a:srgbClr val="FF0000"/>
                </a:solidFill>
              </a:rPr>
              <a:t> </a:t>
            </a:r>
            <a:r>
              <a:rPr lang="pt-BR" sz="2800" b="1" dirty="0" err="1">
                <a:solidFill>
                  <a:srgbClr val="FF0000"/>
                </a:solidFill>
              </a:rPr>
              <a:t>hazards</a:t>
            </a:r>
            <a:r>
              <a:rPr lang="pt-BR" sz="2800" b="1" dirty="0">
                <a:solidFill>
                  <a:srgbClr val="FF0000"/>
                </a:solidFill>
              </a:rPr>
              <a:t> </a:t>
            </a:r>
            <a:r>
              <a:rPr lang="pt-BR" sz="2800" b="1" dirty="0" err="1">
                <a:solidFill>
                  <a:srgbClr val="FF0000"/>
                </a:solidFill>
              </a:rPr>
              <a:t>develop</a:t>
            </a:r>
            <a:r>
              <a:rPr lang="pt-BR" sz="2800" b="1" dirty="0">
                <a:solidFill>
                  <a:srgbClr val="FF0000"/>
                </a:solidFill>
              </a:rPr>
              <a:t> </a:t>
            </a:r>
            <a:r>
              <a:rPr lang="pt-BR" sz="2800" b="1" dirty="0" err="1">
                <a:solidFill>
                  <a:srgbClr val="FF0000"/>
                </a:solidFill>
              </a:rPr>
              <a:t>into</a:t>
            </a:r>
            <a:r>
              <a:rPr lang="pt-BR" sz="2800" b="1" dirty="0">
                <a:solidFill>
                  <a:srgbClr val="FF0000"/>
                </a:solidFill>
              </a:rPr>
              <a:t> </a:t>
            </a:r>
            <a:r>
              <a:rPr lang="pt-BR" sz="2800" b="1" dirty="0" err="1">
                <a:solidFill>
                  <a:srgbClr val="FF0000"/>
                </a:solidFill>
              </a:rPr>
              <a:t>disasters</a:t>
            </a:r>
            <a:r>
              <a:rPr lang="pt-BR" sz="2800" b="1" dirty="0">
                <a:solidFill>
                  <a:srgbClr val="FF0000"/>
                </a:solidFill>
              </a:rPr>
              <a:t>?</a:t>
            </a:r>
          </a:p>
          <a:p>
            <a:endParaRPr lang="pt-BR" sz="2800" b="1" dirty="0">
              <a:solidFill>
                <a:srgbClr val="FF0000"/>
              </a:solidFill>
            </a:endParaRPr>
          </a:p>
          <a:p>
            <a:endParaRPr lang="pt-BR" sz="2800" b="1" dirty="0">
              <a:solidFill>
                <a:srgbClr val="FF0000"/>
              </a:solidFill>
            </a:endParaRPr>
          </a:p>
          <a:p>
            <a:r>
              <a:rPr lang="pt-BR" sz="2800" b="1" dirty="0" err="1">
                <a:solidFill>
                  <a:srgbClr val="FF0000"/>
                </a:solidFill>
              </a:rPr>
              <a:t>How</a:t>
            </a:r>
            <a:r>
              <a:rPr lang="pt-BR" sz="2800" b="1" dirty="0">
                <a:solidFill>
                  <a:srgbClr val="FF0000"/>
                </a:solidFill>
              </a:rPr>
              <a:t> </a:t>
            </a:r>
            <a:r>
              <a:rPr lang="pt-BR" sz="2800" b="1" dirty="0" err="1">
                <a:solidFill>
                  <a:srgbClr val="FF0000"/>
                </a:solidFill>
              </a:rPr>
              <a:t>can</a:t>
            </a:r>
            <a:r>
              <a:rPr lang="pt-BR" sz="2800" b="1" dirty="0">
                <a:solidFill>
                  <a:srgbClr val="FF0000"/>
                </a:solidFill>
              </a:rPr>
              <a:t> </a:t>
            </a:r>
            <a:r>
              <a:rPr lang="pt-BR" sz="2800" b="1" dirty="0" err="1">
                <a:solidFill>
                  <a:srgbClr val="FF0000"/>
                </a:solidFill>
              </a:rPr>
              <a:t>each</a:t>
            </a:r>
            <a:r>
              <a:rPr lang="pt-BR" sz="2800" b="1" dirty="0">
                <a:solidFill>
                  <a:srgbClr val="FF0000"/>
                </a:solidFill>
              </a:rPr>
              <a:t> </a:t>
            </a:r>
            <a:r>
              <a:rPr lang="pt-BR" sz="2800" b="1" dirty="0" err="1">
                <a:solidFill>
                  <a:srgbClr val="FF0000"/>
                </a:solidFill>
              </a:rPr>
              <a:t>type</a:t>
            </a:r>
            <a:r>
              <a:rPr lang="pt-BR" sz="2800" b="1" dirty="0">
                <a:solidFill>
                  <a:srgbClr val="FF0000"/>
                </a:solidFill>
              </a:rPr>
              <a:t> </a:t>
            </a:r>
            <a:r>
              <a:rPr lang="pt-BR" sz="2800" b="1" dirty="0" err="1">
                <a:solidFill>
                  <a:srgbClr val="FF0000"/>
                </a:solidFill>
              </a:rPr>
              <a:t>of</a:t>
            </a:r>
            <a:r>
              <a:rPr lang="pt-BR" sz="2800" b="1" dirty="0">
                <a:solidFill>
                  <a:srgbClr val="FF0000"/>
                </a:solidFill>
              </a:rPr>
              <a:t> </a:t>
            </a:r>
            <a:r>
              <a:rPr lang="pt-BR" sz="2800" b="1" dirty="0" err="1">
                <a:solidFill>
                  <a:srgbClr val="FF0000"/>
                </a:solidFill>
              </a:rPr>
              <a:t>disaster</a:t>
            </a:r>
            <a:r>
              <a:rPr lang="pt-BR" sz="2800" b="1" dirty="0">
                <a:solidFill>
                  <a:srgbClr val="FF0000"/>
                </a:solidFill>
              </a:rPr>
              <a:t> </a:t>
            </a:r>
            <a:r>
              <a:rPr lang="pt-BR" sz="2800" b="1" dirty="0" err="1">
                <a:solidFill>
                  <a:srgbClr val="FF0000"/>
                </a:solidFill>
              </a:rPr>
              <a:t>be</a:t>
            </a:r>
            <a:r>
              <a:rPr lang="pt-BR" sz="2800" b="1" dirty="0">
                <a:solidFill>
                  <a:srgbClr val="FF0000"/>
                </a:solidFill>
              </a:rPr>
              <a:t> </a:t>
            </a:r>
            <a:r>
              <a:rPr lang="pt-BR" sz="2800" b="1" dirty="0" err="1">
                <a:solidFill>
                  <a:srgbClr val="FF0000"/>
                </a:solidFill>
              </a:rPr>
              <a:t>predicted</a:t>
            </a:r>
            <a:r>
              <a:rPr lang="pt-BR" sz="2800" b="1" dirty="0">
                <a:solidFill>
                  <a:srgbClr val="FF0000"/>
                </a:solidFill>
              </a:rPr>
              <a:t> </a:t>
            </a:r>
            <a:r>
              <a:rPr lang="pt-BR" sz="2800" b="1" dirty="0" err="1">
                <a:solidFill>
                  <a:srgbClr val="FF0000"/>
                </a:solidFill>
              </a:rPr>
              <a:t>and</a:t>
            </a:r>
            <a:r>
              <a:rPr lang="pt-BR" sz="2800" b="1" dirty="0">
                <a:solidFill>
                  <a:srgbClr val="FF0000"/>
                </a:solidFill>
              </a:rPr>
              <a:t>/</a:t>
            </a:r>
            <a:r>
              <a:rPr lang="pt-BR" sz="2800" b="1" dirty="0" err="1">
                <a:solidFill>
                  <a:srgbClr val="FF0000"/>
                </a:solidFill>
              </a:rPr>
              <a:t>or</a:t>
            </a:r>
            <a:r>
              <a:rPr lang="pt-BR" sz="2800" b="1" dirty="0">
                <a:solidFill>
                  <a:srgbClr val="FF0000"/>
                </a:solidFill>
              </a:rPr>
              <a:t> </a:t>
            </a:r>
            <a:r>
              <a:rPr lang="pt-BR" sz="2800" b="1" dirty="0" err="1">
                <a:solidFill>
                  <a:srgbClr val="FF0000"/>
                </a:solidFill>
              </a:rPr>
              <a:t>mitigated</a:t>
            </a:r>
            <a:r>
              <a:rPr lang="pt-BR" sz="2800" b="1" dirty="0">
                <a:solidFill>
                  <a:srgbClr val="FF0000"/>
                </a:solidFill>
              </a:rPr>
              <a:t>?</a:t>
            </a:r>
          </a:p>
        </p:txBody>
      </p:sp>
    </p:spTree>
    <p:extLst>
      <p:ext uri="{BB962C8B-B14F-4D97-AF65-F5344CB8AC3E}">
        <p14:creationId xmlns:p14="http://schemas.microsoft.com/office/powerpoint/2010/main" val="116254265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a:extLst>
              <a:ext uri="{FF2B5EF4-FFF2-40B4-BE49-F238E27FC236}">
                <a16:creationId xmlns:a16="http://schemas.microsoft.com/office/drawing/2014/main" id="{9DD41DC0-E668-4443-8EAA-61B72468D830}"/>
              </a:ext>
            </a:extLst>
          </p:cNvPr>
          <p:cNvSpPr>
            <a:spLocks noChangeArrowheads="1"/>
          </p:cNvSpPr>
          <p:nvPr/>
        </p:nvSpPr>
        <p:spPr bwMode="auto">
          <a:xfrm>
            <a:off x="2275841" y="216747"/>
            <a:ext cx="9742312" cy="388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8000" tIns="64000" rIns="128000" bIns="640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9pPr>
          </a:lstStyle>
          <a:p>
            <a:pPr algn="ctr">
              <a:buClrTx/>
              <a:buFontTx/>
              <a:buNone/>
            </a:pPr>
            <a:r>
              <a:rPr lang="pt-BR" altLang="pt-BR" sz="3982">
                <a:latin typeface="Calibri" panose="020F0502020204030204" pitchFamily="34" charset="0"/>
              </a:rPr>
              <a:t>Conceptual Structure and Some Numbers</a:t>
            </a:r>
          </a:p>
        </p:txBody>
      </p:sp>
      <p:sp>
        <p:nvSpPr>
          <p:cNvPr id="23554" name="Rectangle 2">
            <a:extLst>
              <a:ext uri="{FF2B5EF4-FFF2-40B4-BE49-F238E27FC236}">
                <a16:creationId xmlns:a16="http://schemas.microsoft.com/office/drawing/2014/main" id="{0F3B5235-E22C-F040-967D-9A0EC87BB5B2}"/>
              </a:ext>
            </a:extLst>
          </p:cNvPr>
          <p:cNvSpPr>
            <a:spLocks noChangeArrowheads="1"/>
          </p:cNvSpPr>
          <p:nvPr/>
        </p:nvSpPr>
        <p:spPr bwMode="auto">
          <a:xfrm>
            <a:off x="5418668" y="3359574"/>
            <a:ext cx="4007556" cy="3790810"/>
          </a:xfrm>
          <a:prstGeom prst="rect">
            <a:avLst/>
          </a:prstGeom>
          <a:gradFill rotWithShape="0">
            <a:gsLst>
              <a:gs pos="0">
                <a:srgbClr val="3A7CCB"/>
              </a:gs>
              <a:gs pos="100000">
                <a:srgbClr val="2C5D98"/>
              </a:gs>
            </a:gsLst>
            <a:lin ang="5400000" scaled="1"/>
          </a:gradFill>
          <a:ln w="9360" cap="sq">
            <a:solidFill>
              <a:srgbClr val="4A7EBB"/>
            </a:solidFill>
            <a:round/>
            <a:headEnd/>
            <a:tailEnd/>
          </a:ln>
          <a:effectLst>
            <a:outerShdw dist="23040" dir="5400000" algn="ctr" rotWithShape="0">
              <a:srgbClr val="000000">
                <a:alpha val="35036"/>
              </a:srgbClr>
            </a:outerShdw>
          </a:effectLst>
        </p:spPr>
        <p:txBody>
          <a:bodyPr lIns="128000" tIns="64000" rIns="128000" bIns="640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9pPr>
          </a:lstStyle>
          <a:p>
            <a:pPr algn="ctr">
              <a:buClrTx/>
              <a:buFontTx/>
              <a:buNone/>
            </a:pPr>
            <a:r>
              <a:rPr lang="pt-BR" altLang="pt-BR" sz="3413">
                <a:solidFill>
                  <a:srgbClr val="FFFFFF"/>
                </a:solidFill>
                <a:latin typeface="Calibri" panose="020F0502020204030204" pitchFamily="34" charset="0"/>
              </a:rPr>
              <a:t>OR – 45 MSc/PhD</a:t>
            </a:r>
          </a:p>
          <a:p>
            <a:pPr algn="ctr">
              <a:buClrTx/>
              <a:buFontTx/>
              <a:buNone/>
            </a:pPr>
            <a:r>
              <a:rPr lang="pt-BR" altLang="pt-BR" sz="2844">
                <a:solidFill>
                  <a:srgbClr val="FFFFFF"/>
                </a:solidFill>
                <a:latin typeface="Calibri" panose="020F0502020204030204" pitchFamily="34" charset="0"/>
              </a:rPr>
              <a:t>12 Meteorology</a:t>
            </a:r>
          </a:p>
          <a:p>
            <a:pPr algn="ctr">
              <a:buClrTx/>
              <a:buFontTx/>
              <a:buNone/>
            </a:pPr>
            <a:r>
              <a:rPr lang="pt-BR" altLang="pt-BR" sz="2844">
                <a:solidFill>
                  <a:srgbClr val="FFFFFF"/>
                </a:solidFill>
                <a:latin typeface="Calibri" panose="020F0502020204030204" pitchFamily="34" charset="0"/>
              </a:rPr>
              <a:t>12 Hidrology</a:t>
            </a:r>
          </a:p>
          <a:p>
            <a:pPr algn="ctr">
              <a:buClrTx/>
              <a:buFontTx/>
              <a:buNone/>
            </a:pPr>
            <a:r>
              <a:rPr lang="pt-BR" altLang="pt-BR" sz="2844">
                <a:solidFill>
                  <a:srgbClr val="FFFFFF"/>
                </a:solidFill>
                <a:latin typeface="Calibri" panose="020F0502020204030204" pitchFamily="34" charset="0"/>
              </a:rPr>
              <a:t>12 Geology</a:t>
            </a:r>
          </a:p>
          <a:p>
            <a:pPr algn="ctr">
              <a:buClrTx/>
              <a:buFontTx/>
              <a:buNone/>
            </a:pPr>
            <a:r>
              <a:rPr lang="pt-BR" altLang="pt-BR" sz="2844">
                <a:solidFill>
                  <a:srgbClr val="FFFFFF"/>
                </a:solidFill>
                <a:latin typeface="Calibri" panose="020F0502020204030204" pitchFamily="34" charset="0"/>
              </a:rPr>
              <a:t>9 Social Sciences</a:t>
            </a:r>
          </a:p>
        </p:txBody>
      </p:sp>
      <p:sp>
        <p:nvSpPr>
          <p:cNvPr id="23555" name="AutoShape 3">
            <a:extLst>
              <a:ext uri="{FF2B5EF4-FFF2-40B4-BE49-F238E27FC236}">
                <a16:creationId xmlns:a16="http://schemas.microsoft.com/office/drawing/2014/main" id="{9C1C3DD2-EF9B-B442-B1A4-4D5F8B9ACA13}"/>
              </a:ext>
            </a:extLst>
          </p:cNvPr>
          <p:cNvSpPr>
            <a:spLocks noChangeArrowheads="1"/>
          </p:cNvSpPr>
          <p:nvPr/>
        </p:nvSpPr>
        <p:spPr bwMode="auto">
          <a:xfrm>
            <a:off x="433494" y="975361"/>
            <a:ext cx="4007556" cy="2381956"/>
          </a:xfrm>
          <a:prstGeom prst="roundRect">
            <a:avLst>
              <a:gd name="adj" fmla="val 16667"/>
            </a:avLst>
          </a:prstGeom>
          <a:gradFill rotWithShape="0">
            <a:gsLst>
              <a:gs pos="0">
                <a:srgbClr val="3A7CCB"/>
              </a:gs>
              <a:gs pos="100000">
                <a:srgbClr val="2C5D98"/>
              </a:gs>
            </a:gsLst>
            <a:lin ang="5400000" scaled="1"/>
          </a:gradFill>
          <a:ln w="9360" cap="sq">
            <a:solidFill>
              <a:srgbClr val="4A7EBB"/>
            </a:solidFill>
            <a:miter lim="800000"/>
            <a:headEnd/>
            <a:tailEnd/>
          </a:ln>
          <a:effectLst>
            <a:outerShdw dist="23040" dir="5400000" algn="ctr" rotWithShape="0">
              <a:srgbClr val="000000">
                <a:alpha val="35036"/>
              </a:srgbClr>
            </a:outerShdw>
          </a:effectLst>
        </p:spPr>
        <p:txBody>
          <a:bodyPr lIns="128000" tIns="64000" rIns="128000" bIns="640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9pPr>
          </a:lstStyle>
          <a:p>
            <a:pPr algn="ctr">
              <a:buClrTx/>
              <a:buFontTx/>
              <a:buNone/>
            </a:pPr>
            <a:r>
              <a:rPr lang="pt-BR" altLang="pt-BR" sz="3413">
                <a:solidFill>
                  <a:srgbClr val="FFFFFF"/>
                </a:solidFill>
                <a:latin typeface="Calibri" panose="020F0502020204030204" pitchFamily="34" charset="0"/>
              </a:rPr>
              <a:t>R &amp; D - 25 PhD</a:t>
            </a:r>
          </a:p>
          <a:p>
            <a:pPr algn="ctr">
              <a:buClrTx/>
              <a:buFontTx/>
              <a:buNone/>
            </a:pPr>
            <a:r>
              <a:rPr lang="pt-BR" altLang="pt-BR" sz="2844">
                <a:solidFill>
                  <a:srgbClr val="FFFFFF"/>
                </a:solidFill>
                <a:latin typeface="Calibri" panose="020F0502020204030204" pitchFamily="34" charset="0"/>
              </a:rPr>
              <a:t>10 Meteorology</a:t>
            </a:r>
          </a:p>
          <a:p>
            <a:pPr algn="ctr">
              <a:buClrTx/>
              <a:buFontTx/>
              <a:buNone/>
            </a:pPr>
            <a:r>
              <a:rPr lang="pt-BR" altLang="pt-BR" sz="2844">
                <a:solidFill>
                  <a:srgbClr val="FFFFFF"/>
                </a:solidFill>
                <a:latin typeface="Calibri" panose="020F0502020204030204" pitchFamily="34" charset="0"/>
              </a:rPr>
              <a:t>6 Hidrology</a:t>
            </a:r>
          </a:p>
          <a:p>
            <a:pPr algn="ctr">
              <a:buClrTx/>
              <a:buFontTx/>
              <a:buNone/>
            </a:pPr>
            <a:r>
              <a:rPr lang="pt-BR" altLang="pt-BR" sz="2844">
                <a:solidFill>
                  <a:srgbClr val="FFFFFF"/>
                </a:solidFill>
                <a:latin typeface="Calibri" panose="020F0502020204030204" pitchFamily="34" charset="0"/>
              </a:rPr>
              <a:t>3 Geology</a:t>
            </a:r>
          </a:p>
          <a:p>
            <a:pPr algn="ctr">
              <a:buClrTx/>
              <a:buFontTx/>
              <a:buNone/>
            </a:pPr>
            <a:r>
              <a:rPr lang="pt-BR" altLang="pt-BR" sz="2844">
                <a:solidFill>
                  <a:srgbClr val="FFFFFF"/>
                </a:solidFill>
                <a:latin typeface="Calibri" panose="020F0502020204030204" pitchFamily="34" charset="0"/>
              </a:rPr>
              <a:t>6 Social Sciences</a:t>
            </a:r>
          </a:p>
        </p:txBody>
      </p:sp>
      <p:sp>
        <p:nvSpPr>
          <p:cNvPr id="23556" name="AutoShape 4">
            <a:extLst>
              <a:ext uri="{FF2B5EF4-FFF2-40B4-BE49-F238E27FC236}">
                <a16:creationId xmlns:a16="http://schemas.microsoft.com/office/drawing/2014/main" id="{6DF49A77-D4E0-C242-ADB5-9EF586C3E0E1}"/>
              </a:ext>
            </a:extLst>
          </p:cNvPr>
          <p:cNvSpPr>
            <a:spLocks noChangeArrowheads="1"/>
          </p:cNvSpPr>
          <p:nvPr/>
        </p:nvSpPr>
        <p:spPr bwMode="auto">
          <a:xfrm>
            <a:off x="433494" y="4118187"/>
            <a:ext cx="3790810" cy="2273583"/>
          </a:xfrm>
          <a:prstGeom prst="can">
            <a:avLst>
              <a:gd name="adj" fmla="val 25000"/>
            </a:avLst>
          </a:prstGeom>
          <a:gradFill rotWithShape="0">
            <a:gsLst>
              <a:gs pos="0">
                <a:srgbClr val="3A7CCB"/>
              </a:gs>
              <a:gs pos="100000">
                <a:srgbClr val="2C5D98"/>
              </a:gs>
            </a:gsLst>
            <a:lin ang="5400000" scaled="1"/>
          </a:gradFill>
          <a:ln w="9360" cap="sq">
            <a:solidFill>
              <a:srgbClr val="4A7EBB"/>
            </a:solidFill>
            <a:miter lim="800000"/>
            <a:headEnd/>
            <a:tailEnd/>
          </a:ln>
          <a:effectLst>
            <a:outerShdw dist="23040" dir="5400000" algn="ctr" rotWithShape="0">
              <a:srgbClr val="000000">
                <a:alpha val="35036"/>
              </a:srgbClr>
            </a:outerShdw>
          </a:effectLst>
        </p:spPr>
        <p:txBody>
          <a:bodyPr lIns="128000" tIns="64000" rIns="128000" bIns="640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9pPr>
          </a:lstStyle>
          <a:p>
            <a:pPr algn="ctr">
              <a:buClrTx/>
              <a:buFontTx/>
              <a:buNone/>
            </a:pPr>
            <a:r>
              <a:rPr lang="pt-BR" altLang="pt-BR" sz="3413">
                <a:solidFill>
                  <a:srgbClr val="FFFFFF"/>
                </a:solidFill>
                <a:latin typeface="Calibri" panose="020F0502020204030204" pitchFamily="34" charset="0"/>
              </a:rPr>
              <a:t>IT&amp;E – 15 MSc/PhD</a:t>
            </a:r>
          </a:p>
          <a:p>
            <a:pPr algn="ctr">
              <a:buClrTx/>
              <a:buFontTx/>
              <a:buNone/>
            </a:pPr>
            <a:r>
              <a:rPr lang="pt-BR" altLang="pt-BR" sz="2844">
                <a:solidFill>
                  <a:srgbClr val="FFFFFF"/>
                </a:solidFill>
                <a:latin typeface="Calibri" panose="020F0502020204030204" pitchFamily="34" charset="0"/>
              </a:rPr>
              <a:t>10 Computer Sc</a:t>
            </a:r>
          </a:p>
          <a:p>
            <a:pPr algn="ctr">
              <a:buClrTx/>
              <a:buFontTx/>
              <a:buNone/>
            </a:pPr>
            <a:r>
              <a:rPr lang="pt-BR" altLang="pt-BR" sz="2844">
                <a:solidFill>
                  <a:srgbClr val="FFFFFF"/>
                </a:solidFill>
                <a:latin typeface="Calibri" panose="020F0502020204030204" pitchFamily="34" charset="0"/>
              </a:rPr>
              <a:t>5 Eng</a:t>
            </a:r>
          </a:p>
        </p:txBody>
      </p:sp>
      <p:sp>
        <p:nvSpPr>
          <p:cNvPr id="23557" name="AutoShape 5">
            <a:extLst>
              <a:ext uri="{FF2B5EF4-FFF2-40B4-BE49-F238E27FC236}">
                <a16:creationId xmlns:a16="http://schemas.microsoft.com/office/drawing/2014/main" id="{AFA50C3A-90C9-304B-9BF2-B16FDB27CC4E}"/>
              </a:ext>
            </a:extLst>
          </p:cNvPr>
          <p:cNvSpPr>
            <a:spLocks noChangeArrowheads="1"/>
          </p:cNvSpPr>
          <p:nvPr/>
        </p:nvSpPr>
        <p:spPr bwMode="auto">
          <a:xfrm>
            <a:off x="325121" y="7044268"/>
            <a:ext cx="4874543" cy="2381956"/>
          </a:xfrm>
          <a:prstGeom prst="roundRect">
            <a:avLst>
              <a:gd name="adj" fmla="val 16667"/>
            </a:avLst>
          </a:prstGeom>
          <a:gradFill rotWithShape="0">
            <a:gsLst>
              <a:gs pos="0">
                <a:srgbClr val="3A7CCB"/>
              </a:gs>
              <a:gs pos="100000">
                <a:srgbClr val="2C5D98"/>
              </a:gs>
            </a:gsLst>
            <a:lin ang="5400000" scaled="1"/>
          </a:gradFill>
          <a:ln w="9360" cap="sq">
            <a:solidFill>
              <a:srgbClr val="4A7EBB"/>
            </a:solidFill>
            <a:miter lim="800000"/>
            <a:headEnd/>
            <a:tailEnd/>
          </a:ln>
          <a:effectLst>
            <a:outerShdw dist="23040" dir="5400000" algn="ctr" rotWithShape="0">
              <a:srgbClr val="000000">
                <a:alpha val="35036"/>
              </a:srgbClr>
            </a:outerShdw>
          </a:effectLst>
        </p:spPr>
        <p:txBody>
          <a:bodyPr lIns="128000" tIns="64000" rIns="128000" bIns="640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9pPr>
          </a:lstStyle>
          <a:p>
            <a:pPr>
              <a:buClrTx/>
              <a:buFontTx/>
              <a:buNone/>
            </a:pPr>
            <a:r>
              <a:rPr lang="pt-BR" altLang="pt-BR" sz="3413">
                <a:latin typeface="Calibri" panose="020F0502020204030204" pitchFamily="34" charset="0"/>
              </a:rPr>
              <a:t>Observational  Network</a:t>
            </a:r>
          </a:p>
          <a:p>
            <a:pPr algn="ctr">
              <a:buClrTx/>
              <a:buFontTx/>
              <a:buNone/>
            </a:pPr>
            <a:r>
              <a:rPr lang="pt-BR" altLang="pt-BR" sz="3698">
                <a:latin typeface="Calibri" panose="020F0502020204030204" pitchFamily="34" charset="0"/>
              </a:rPr>
              <a:t>( &gt; 6000 sensors)</a:t>
            </a:r>
          </a:p>
        </p:txBody>
      </p:sp>
      <p:sp>
        <p:nvSpPr>
          <p:cNvPr id="23558" name="AutoShape 6">
            <a:extLst>
              <a:ext uri="{FF2B5EF4-FFF2-40B4-BE49-F238E27FC236}">
                <a16:creationId xmlns:a16="http://schemas.microsoft.com/office/drawing/2014/main" id="{8F8D5190-5C94-C04F-9A4A-15843A51D12A}"/>
              </a:ext>
            </a:extLst>
          </p:cNvPr>
          <p:cNvSpPr>
            <a:spLocks noChangeArrowheads="1"/>
          </p:cNvSpPr>
          <p:nvPr/>
        </p:nvSpPr>
        <p:spPr bwMode="auto">
          <a:xfrm>
            <a:off x="9940996" y="4118187"/>
            <a:ext cx="3061547" cy="2341316"/>
          </a:xfrm>
          <a:prstGeom prst="verticalScroll">
            <a:avLst>
              <a:gd name="adj" fmla="val 12500"/>
            </a:avLst>
          </a:prstGeom>
          <a:gradFill rotWithShape="0">
            <a:gsLst>
              <a:gs pos="0">
                <a:srgbClr val="3A7CCB"/>
              </a:gs>
              <a:gs pos="100000">
                <a:srgbClr val="2C5D98"/>
              </a:gs>
            </a:gsLst>
            <a:lin ang="5400000" scaled="1"/>
          </a:gradFill>
          <a:ln w="9360" cap="sq">
            <a:solidFill>
              <a:srgbClr val="4A7EBB"/>
            </a:solidFill>
            <a:miter lim="800000"/>
            <a:headEnd/>
            <a:tailEnd/>
          </a:ln>
          <a:effectLst>
            <a:outerShdw dist="23040" dir="5400000" algn="ctr" rotWithShape="0">
              <a:srgbClr val="000000">
                <a:alpha val="35036"/>
              </a:srgbClr>
            </a:outerShdw>
          </a:effectLst>
        </p:spPr>
        <p:txBody>
          <a:bodyPr lIns="128000" tIns="64000" rIns="128000" bIns="640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9pPr>
          </a:lstStyle>
          <a:p>
            <a:pPr algn="ctr">
              <a:buClrTx/>
              <a:buFontTx/>
              <a:buNone/>
            </a:pPr>
            <a:r>
              <a:rPr lang="pt-BR" altLang="pt-BR" sz="4551">
                <a:latin typeface="Calibri" panose="020F0502020204030204" pitchFamily="34" charset="0"/>
              </a:rPr>
              <a:t>Alerts </a:t>
            </a:r>
          </a:p>
          <a:p>
            <a:pPr algn="ctr">
              <a:buClrTx/>
              <a:buFontTx/>
              <a:buNone/>
            </a:pPr>
            <a:r>
              <a:rPr lang="pt-BR" altLang="pt-BR" sz="3698">
                <a:latin typeface="Calibri" panose="020F0502020204030204" pitchFamily="34" charset="0"/>
              </a:rPr>
              <a:t>( &gt; 10000)</a:t>
            </a:r>
          </a:p>
        </p:txBody>
      </p:sp>
      <p:sp>
        <p:nvSpPr>
          <p:cNvPr id="23559" name="Freeform 7">
            <a:extLst>
              <a:ext uri="{FF2B5EF4-FFF2-40B4-BE49-F238E27FC236}">
                <a16:creationId xmlns:a16="http://schemas.microsoft.com/office/drawing/2014/main" id="{FAD6BE77-D319-454E-BAFF-49450E740124}"/>
              </a:ext>
            </a:extLst>
          </p:cNvPr>
          <p:cNvSpPr>
            <a:spLocks noChangeArrowheads="1"/>
          </p:cNvSpPr>
          <p:nvPr/>
        </p:nvSpPr>
        <p:spPr bwMode="auto">
          <a:xfrm flipV="1">
            <a:off x="4660054" y="-2889956"/>
            <a:ext cx="2490330" cy="1210169"/>
          </a:xfrm>
          <a:custGeom>
            <a:avLst/>
            <a:gdLst>
              <a:gd name="G0" fmla="+- 47637 0 0"/>
              <a:gd name="G1" fmla="+- 1 0 0"/>
              <a:gd name="G2" fmla="+- 1 0 0"/>
              <a:gd name="G3" fmla="+- 1 0 0"/>
              <a:gd name="G4" fmla="+- 1 0 0"/>
              <a:gd name="G5" fmla="+- 1 0 0"/>
              <a:gd name="G6" fmla="+- 1 0 0"/>
              <a:gd name="G7" fmla="+- 1 0 0"/>
              <a:gd name="G8" fmla="+- 1 0 0"/>
              <a:gd name="G9" fmla="+- 1 0 0"/>
              <a:gd name="G10" fmla="+- 1 0 0"/>
              <a:gd name="G11" fmla="+- 1 0 0"/>
              <a:gd name="G12" fmla="+- 47637 0 0"/>
              <a:gd name="T0" fmla="*/ 0 w 1751040"/>
              <a:gd name="T1" fmla="*/ 637470 h 849960"/>
              <a:gd name="T2" fmla="*/ 212490 w 1751040"/>
              <a:gd name="T3" fmla="*/ 424980 h 849960"/>
              <a:gd name="T4" fmla="*/ 212490 w 1751040"/>
              <a:gd name="T5" fmla="*/ 531225 h 849960"/>
              <a:gd name="T6" fmla="*/ 1432305 w 1751040"/>
              <a:gd name="T7" fmla="*/ 531225 h 849960"/>
              <a:gd name="T8" fmla="*/ 1432305 w 1751040"/>
              <a:gd name="T9" fmla="*/ 212490 h 849960"/>
              <a:gd name="T10" fmla="*/ 1326060 w 1751040"/>
              <a:gd name="T11" fmla="*/ 212490 h 849960"/>
              <a:gd name="T12" fmla="*/ 1538550 w 1751040"/>
              <a:gd name="T13" fmla="*/ 0 h 849960"/>
              <a:gd name="T14" fmla="*/ 1751040 w 1751040"/>
              <a:gd name="T15" fmla="*/ 212490 h 849960"/>
              <a:gd name="T16" fmla="*/ 1644795 w 1751040"/>
              <a:gd name="T17" fmla="*/ 212490 h 849960"/>
              <a:gd name="T18" fmla="*/ 1644795 w 1751040"/>
              <a:gd name="T19" fmla="*/ 743715 h 849960"/>
              <a:gd name="T20" fmla="*/ 212490 w 1751040"/>
              <a:gd name="T21" fmla="*/ 743715 h 849960"/>
              <a:gd name="T22" fmla="*/ 212490 w 1751040"/>
              <a:gd name="T23" fmla="*/ 849960 h 849960"/>
              <a:gd name="T24" fmla="*/ 0 w 1751040"/>
              <a:gd name="T25" fmla="*/ 637470 h 849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1040" h="849960">
                <a:moveTo>
                  <a:pt x="0" y="637470"/>
                </a:moveTo>
                <a:lnTo>
                  <a:pt x="212490" y="424980"/>
                </a:lnTo>
                <a:lnTo>
                  <a:pt x="212490" y="531225"/>
                </a:lnTo>
                <a:lnTo>
                  <a:pt x="1432305" y="531225"/>
                </a:lnTo>
                <a:lnTo>
                  <a:pt x="1432305" y="212490"/>
                </a:lnTo>
                <a:lnTo>
                  <a:pt x="1326060" y="212490"/>
                </a:lnTo>
                <a:lnTo>
                  <a:pt x="1538550" y="0"/>
                </a:lnTo>
                <a:lnTo>
                  <a:pt x="1751040" y="212490"/>
                </a:lnTo>
                <a:lnTo>
                  <a:pt x="1644795" y="212490"/>
                </a:lnTo>
                <a:lnTo>
                  <a:pt x="1644795" y="743715"/>
                </a:lnTo>
                <a:lnTo>
                  <a:pt x="212490" y="743715"/>
                </a:lnTo>
                <a:lnTo>
                  <a:pt x="212490" y="849960"/>
                </a:lnTo>
                <a:lnTo>
                  <a:pt x="0" y="637470"/>
                </a:lnTo>
                <a:close/>
              </a:path>
            </a:pathLst>
          </a:custGeom>
          <a:gradFill rotWithShape="0">
            <a:gsLst>
              <a:gs pos="0">
                <a:srgbClr val="3A7CCB"/>
              </a:gs>
              <a:gs pos="100000">
                <a:srgbClr val="2C5D98"/>
              </a:gs>
            </a:gsLst>
            <a:lin ang="5400000" scaled="1"/>
          </a:gradFill>
          <a:ln w="9360" cap="flat">
            <a:solidFill>
              <a:srgbClr val="4A7EBB"/>
            </a:solidFill>
            <a:round/>
            <a:headEnd/>
            <a:tailEnd/>
          </a:ln>
          <a:effectLst>
            <a:outerShdw dist="23040" dir="5400000" algn="ctr" rotWithShape="0">
              <a:srgbClr val="000000">
                <a:alpha val="35036"/>
              </a:srgbClr>
            </a:outerShdw>
          </a:effectLst>
        </p:spPr>
        <p:txBody>
          <a:bodyPr wrap="none" anchor="ctr"/>
          <a:lstStyle/>
          <a:p>
            <a:endParaRPr lang="pt-BR" sz="3413"/>
          </a:p>
        </p:txBody>
      </p:sp>
      <p:sp>
        <p:nvSpPr>
          <p:cNvPr id="23560" name="AutoShape 8">
            <a:extLst>
              <a:ext uri="{FF2B5EF4-FFF2-40B4-BE49-F238E27FC236}">
                <a16:creationId xmlns:a16="http://schemas.microsoft.com/office/drawing/2014/main" id="{155F47EC-3D27-6147-A852-D203D7183F9F}"/>
              </a:ext>
            </a:extLst>
          </p:cNvPr>
          <p:cNvSpPr>
            <a:spLocks noChangeArrowheads="1"/>
          </p:cNvSpPr>
          <p:nvPr/>
        </p:nvSpPr>
        <p:spPr bwMode="auto">
          <a:xfrm flipV="1">
            <a:off x="0" y="-9209476"/>
            <a:ext cx="821831" cy="3248943"/>
          </a:xfrm>
          <a:prstGeom prst="curvedRightArrow">
            <a:avLst>
              <a:gd name="adj1" fmla="val 24983"/>
              <a:gd name="adj2" fmla="val 49984"/>
              <a:gd name="adj3" fmla="val 25000"/>
            </a:avLst>
          </a:prstGeom>
          <a:gradFill rotWithShape="0">
            <a:gsLst>
              <a:gs pos="0">
                <a:srgbClr val="3A7CCB"/>
              </a:gs>
              <a:gs pos="100000">
                <a:srgbClr val="2C5D98"/>
              </a:gs>
            </a:gsLst>
            <a:lin ang="5400000" scaled="1"/>
          </a:gradFill>
          <a:ln w="9360" cap="sq">
            <a:solidFill>
              <a:srgbClr val="4A7EBB"/>
            </a:solidFill>
            <a:round/>
            <a:headEnd/>
            <a:tailEnd/>
          </a:ln>
          <a:effectLst>
            <a:outerShdw dist="23040" dir="5400000" algn="ctr" rotWithShape="0">
              <a:srgbClr val="000000">
                <a:alpha val="35036"/>
              </a:srgbClr>
            </a:outerShdw>
          </a:effectLst>
        </p:spPr>
        <p:txBody>
          <a:bodyPr wrap="none" anchor="ctr"/>
          <a:lstStyle/>
          <a:p>
            <a:endParaRPr lang="pt-BR" sz="3413"/>
          </a:p>
        </p:txBody>
      </p:sp>
      <p:sp>
        <p:nvSpPr>
          <p:cNvPr id="23561" name="AutoShape 9">
            <a:extLst>
              <a:ext uri="{FF2B5EF4-FFF2-40B4-BE49-F238E27FC236}">
                <a16:creationId xmlns:a16="http://schemas.microsoft.com/office/drawing/2014/main" id="{15247566-B76A-A742-B063-0B6E34BC8F4F}"/>
              </a:ext>
            </a:extLst>
          </p:cNvPr>
          <p:cNvSpPr>
            <a:spLocks noChangeArrowheads="1"/>
          </p:cNvSpPr>
          <p:nvPr/>
        </p:nvSpPr>
        <p:spPr bwMode="auto">
          <a:xfrm>
            <a:off x="2167467" y="6502401"/>
            <a:ext cx="686364" cy="512516"/>
          </a:xfrm>
          <a:prstGeom prst="upArrow">
            <a:avLst>
              <a:gd name="adj1" fmla="val 50000"/>
              <a:gd name="adj2" fmla="val 50000"/>
            </a:avLst>
          </a:prstGeom>
          <a:gradFill rotWithShape="0">
            <a:gsLst>
              <a:gs pos="0">
                <a:srgbClr val="3A7CCB"/>
              </a:gs>
              <a:gs pos="100000">
                <a:srgbClr val="2C5D98"/>
              </a:gs>
            </a:gsLst>
            <a:lin ang="5400000" scaled="1"/>
          </a:gradFill>
          <a:ln w="9360" cap="sq">
            <a:solidFill>
              <a:srgbClr val="4A7EBB"/>
            </a:solidFill>
            <a:round/>
            <a:headEnd/>
            <a:tailEnd/>
          </a:ln>
          <a:effectLst>
            <a:outerShdw dist="23040" dir="5400000" algn="ctr" rotWithShape="0">
              <a:srgbClr val="000000">
                <a:alpha val="35036"/>
              </a:srgbClr>
            </a:outerShdw>
          </a:effectLst>
        </p:spPr>
        <p:txBody>
          <a:bodyPr wrap="none" anchor="ctr"/>
          <a:lstStyle/>
          <a:p>
            <a:endParaRPr lang="pt-BR" sz="3413"/>
          </a:p>
        </p:txBody>
      </p:sp>
      <p:sp>
        <p:nvSpPr>
          <p:cNvPr id="23562" name="AutoShape 10">
            <a:extLst>
              <a:ext uri="{FF2B5EF4-FFF2-40B4-BE49-F238E27FC236}">
                <a16:creationId xmlns:a16="http://schemas.microsoft.com/office/drawing/2014/main" id="{49189904-2711-6C41-BCCA-05575A230B9A}"/>
              </a:ext>
            </a:extLst>
          </p:cNvPr>
          <p:cNvSpPr>
            <a:spLocks noChangeArrowheads="1"/>
          </p:cNvSpPr>
          <p:nvPr/>
        </p:nvSpPr>
        <p:spPr bwMode="auto">
          <a:xfrm>
            <a:off x="2275840" y="3467947"/>
            <a:ext cx="686364" cy="650240"/>
          </a:xfrm>
          <a:prstGeom prst="downArrow">
            <a:avLst>
              <a:gd name="adj1" fmla="val 50000"/>
              <a:gd name="adj2" fmla="val 50000"/>
            </a:avLst>
          </a:prstGeom>
          <a:gradFill rotWithShape="0">
            <a:gsLst>
              <a:gs pos="0">
                <a:srgbClr val="3A7CCB"/>
              </a:gs>
              <a:gs pos="100000">
                <a:srgbClr val="2C5D98"/>
              </a:gs>
            </a:gsLst>
            <a:lin ang="5400000" scaled="1"/>
          </a:gradFill>
          <a:ln w="9360" cap="sq">
            <a:solidFill>
              <a:srgbClr val="4A7EBB"/>
            </a:solidFill>
            <a:round/>
            <a:headEnd/>
            <a:tailEnd/>
          </a:ln>
          <a:effectLst>
            <a:outerShdw dist="23040" dir="5400000" algn="ctr" rotWithShape="0">
              <a:srgbClr val="000000">
                <a:alpha val="35036"/>
              </a:srgbClr>
            </a:outerShdw>
          </a:effectLst>
        </p:spPr>
        <p:txBody>
          <a:bodyPr wrap="none" anchor="ctr"/>
          <a:lstStyle/>
          <a:p>
            <a:endParaRPr lang="pt-BR" sz="3413"/>
          </a:p>
        </p:txBody>
      </p:sp>
      <p:sp>
        <p:nvSpPr>
          <p:cNvPr id="23563" name="AutoShape 11">
            <a:extLst>
              <a:ext uri="{FF2B5EF4-FFF2-40B4-BE49-F238E27FC236}">
                <a16:creationId xmlns:a16="http://schemas.microsoft.com/office/drawing/2014/main" id="{7E9A9631-2A33-3C43-8425-DAF03B04C449}"/>
              </a:ext>
            </a:extLst>
          </p:cNvPr>
          <p:cNvSpPr>
            <a:spLocks noChangeArrowheads="1"/>
          </p:cNvSpPr>
          <p:nvPr/>
        </p:nvSpPr>
        <p:spPr bwMode="auto">
          <a:xfrm>
            <a:off x="4226560" y="4876800"/>
            <a:ext cx="1137920" cy="686364"/>
          </a:xfrm>
          <a:prstGeom prst="leftRightArrow">
            <a:avLst>
              <a:gd name="adj1" fmla="val 50000"/>
              <a:gd name="adj2" fmla="val 50044"/>
            </a:avLst>
          </a:prstGeom>
          <a:gradFill rotWithShape="0">
            <a:gsLst>
              <a:gs pos="0">
                <a:srgbClr val="3A7CCB"/>
              </a:gs>
              <a:gs pos="100000">
                <a:srgbClr val="2C5D98"/>
              </a:gs>
            </a:gsLst>
            <a:lin ang="5400000" scaled="1"/>
          </a:gradFill>
          <a:ln w="9360" cap="sq">
            <a:solidFill>
              <a:srgbClr val="4A7EBB"/>
            </a:solidFill>
            <a:round/>
            <a:headEnd/>
            <a:tailEnd/>
          </a:ln>
          <a:effectLst>
            <a:outerShdw dist="23040" dir="5400000" algn="ctr" rotWithShape="0">
              <a:srgbClr val="000000">
                <a:alpha val="35036"/>
              </a:srgbClr>
            </a:outerShdw>
          </a:effectLst>
        </p:spPr>
        <p:txBody>
          <a:bodyPr wrap="none" anchor="ctr"/>
          <a:lstStyle/>
          <a:p>
            <a:endParaRPr lang="pt-BR" sz="3413"/>
          </a:p>
        </p:txBody>
      </p:sp>
      <p:sp>
        <p:nvSpPr>
          <p:cNvPr id="23564" name="AutoShape 12">
            <a:extLst>
              <a:ext uri="{FF2B5EF4-FFF2-40B4-BE49-F238E27FC236}">
                <a16:creationId xmlns:a16="http://schemas.microsoft.com/office/drawing/2014/main" id="{FFE68D12-051A-3942-AB79-AA30076C2389}"/>
              </a:ext>
            </a:extLst>
          </p:cNvPr>
          <p:cNvSpPr>
            <a:spLocks noChangeArrowheads="1"/>
          </p:cNvSpPr>
          <p:nvPr/>
        </p:nvSpPr>
        <p:spPr bwMode="auto">
          <a:xfrm>
            <a:off x="9480410" y="4876800"/>
            <a:ext cx="686364" cy="686364"/>
          </a:xfrm>
          <a:prstGeom prst="chevron">
            <a:avLst>
              <a:gd name="adj" fmla="val 50000"/>
            </a:avLst>
          </a:prstGeom>
          <a:gradFill rotWithShape="0">
            <a:gsLst>
              <a:gs pos="0">
                <a:srgbClr val="3A7CCB"/>
              </a:gs>
              <a:gs pos="100000">
                <a:srgbClr val="2C5D98"/>
              </a:gs>
            </a:gsLst>
            <a:lin ang="5400000" scaled="1"/>
          </a:gradFill>
          <a:ln w="9360" cap="sq">
            <a:solidFill>
              <a:srgbClr val="4A7EBB"/>
            </a:solidFill>
            <a:round/>
            <a:headEnd/>
            <a:tailEnd/>
          </a:ln>
          <a:effectLst>
            <a:outerShdw dist="23040" dir="5400000" algn="ctr" rotWithShape="0">
              <a:srgbClr val="000000">
                <a:alpha val="35036"/>
              </a:srgbClr>
            </a:outerShdw>
          </a:effectLst>
        </p:spPr>
        <p:txBody>
          <a:bodyPr wrap="none" anchor="ctr"/>
          <a:lstStyle/>
          <a:p>
            <a:endParaRPr lang="pt-BR" sz="3413"/>
          </a:p>
        </p:txBody>
      </p:sp>
      <p:sp>
        <p:nvSpPr>
          <p:cNvPr id="23565" name="Rectangle 13">
            <a:extLst>
              <a:ext uri="{FF2B5EF4-FFF2-40B4-BE49-F238E27FC236}">
                <a16:creationId xmlns:a16="http://schemas.microsoft.com/office/drawing/2014/main" id="{25CA8DDB-AD59-414A-AE29-4F2EB86A278C}"/>
              </a:ext>
            </a:extLst>
          </p:cNvPr>
          <p:cNvSpPr>
            <a:spLocks noChangeArrowheads="1"/>
          </p:cNvSpPr>
          <p:nvPr/>
        </p:nvSpPr>
        <p:spPr bwMode="auto">
          <a:xfrm>
            <a:off x="4795521" y="1799450"/>
            <a:ext cx="8125743" cy="5621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8000" tIns="64000" rIns="128000" bIns="64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9pPr>
          </a:lstStyle>
          <a:p>
            <a:pPr>
              <a:buClrTx/>
              <a:buFontTx/>
              <a:buNone/>
            </a:pPr>
            <a:r>
              <a:rPr lang="pt-BR" altLang="pt-BR" sz="2844">
                <a:latin typeface="Calibri" panose="020F0502020204030204" pitchFamily="34" charset="0"/>
              </a:rPr>
              <a:t>CEMADEN IS MORE THAN AN OPERATIONAL ROOM</a:t>
            </a:r>
          </a:p>
        </p:txBody>
      </p:sp>
    </p:spTree>
    <p:extLst>
      <p:ext uri="{BB962C8B-B14F-4D97-AF65-F5344CB8AC3E}">
        <p14:creationId xmlns:p14="http://schemas.microsoft.com/office/powerpoint/2010/main" val="167956795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a:extLst>
              <a:ext uri="{FF2B5EF4-FFF2-40B4-BE49-F238E27FC236}">
                <a16:creationId xmlns:a16="http://schemas.microsoft.com/office/drawing/2014/main" id="{41DF6511-363F-5A4B-807A-F0E834B6DCD1}"/>
              </a:ext>
            </a:extLst>
          </p:cNvPr>
          <p:cNvSpPr>
            <a:spLocks noChangeArrowheads="1"/>
          </p:cNvSpPr>
          <p:nvPr/>
        </p:nvSpPr>
        <p:spPr bwMode="auto">
          <a:xfrm>
            <a:off x="2600961" y="758613"/>
            <a:ext cx="9742312" cy="388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8000" tIns="64000" rIns="128000" bIns="640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9pPr>
          </a:lstStyle>
          <a:p>
            <a:pPr algn="ctr">
              <a:buClrTx/>
              <a:buFontTx/>
              <a:buNone/>
            </a:pPr>
            <a:r>
              <a:rPr lang="pt-BR" altLang="pt-BR" sz="3413">
                <a:latin typeface="Calibri" panose="020F0502020204030204" pitchFamily="34" charset="0"/>
              </a:rPr>
              <a:t>Meteorological Warning   issued on 27/11/17</a:t>
            </a:r>
            <a:r>
              <a:rPr lang="pt-BR" altLang="pt-BR" sz="3982">
                <a:solidFill>
                  <a:srgbClr val="FFFF00"/>
                </a:solidFill>
                <a:latin typeface="Calibri" panose="020F0502020204030204" pitchFamily="34" charset="0"/>
              </a:rPr>
              <a:t>  </a:t>
            </a:r>
            <a:br>
              <a:rPr lang="en-US" altLang="pt-BR" sz="3982">
                <a:solidFill>
                  <a:srgbClr val="FFFF00"/>
                </a:solidFill>
                <a:latin typeface="Calibri" panose="020F0502020204030204" pitchFamily="34" charset="0"/>
              </a:rPr>
            </a:br>
            <a:br>
              <a:rPr lang="en-US" altLang="pt-BR" sz="3982">
                <a:solidFill>
                  <a:srgbClr val="FFFF00"/>
                </a:solidFill>
                <a:latin typeface="Calibri" panose="020F0502020204030204" pitchFamily="34" charset="0"/>
              </a:rPr>
            </a:br>
            <a:endParaRPr lang="en-US" altLang="pt-BR" sz="3982">
              <a:solidFill>
                <a:srgbClr val="FFFF00"/>
              </a:solidFill>
              <a:latin typeface="Calibri" panose="020F0502020204030204" pitchFamily="34" charset="0"/>
            </a:endParaRPr>
          </a:p>
        </p:txBody>
      </p:sp>
      <p:pic>
        <p:nvPicPr>
          <p:cNvPr id="25602" name="Picture 2">
            <a:extLst>
              <a:ext uri="{FF2B5EF4-FFF2-40B4-BE49-F238E27FC236}">
                <a16:creationId xmlns:a16="http://schemas.microsoft.com/office/drawing/2014/main" id="{235BAABF-3234-9B4A-94A4-BF9A1F1BC9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3734" y="1645922"/>
            <a:ext cx="10807983" cy="81054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3" name="Rectangle 3">
            <a:extLst>
              <a:ext uri="{FF2B5EF4-FFF2-40B4-BE49-F238E27FC236}">
                <a16:creationId xmlns:a16="http://schemas.microsoft.com/office/drawing/2014/main" id="{9AA98948-BCAA-6045-9E19-0E0ABD6C572E}"/>
              </a:ext>
            </a:extLst>
          </p:cNvPr>
          <p:cNvSpPr>
            <a:spLocks noChangeArrowheads="1"/>
          </p:cNvSpPr>
          <p:nvPr/>
        </p:nvSpPr>
        <p:spPr bwMode="auto">
          <a:xfrm>
            <a:off x="390597" y="1882988"/>
            <a:ext cx="12311662" cy="63646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28000" tIns="64000" rIns="128000" bIns="64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9pPr>
          </a:lstStyle>
          <a:p>
            <a:pPr algn="r">
              <a:buClrTx/>
              <a:buFontTx/>
              <a:buNone/>
            </a:pPr>
            <a:r>
              <a:rPr lang="pt-BR" altLang="pt-BR" sz="6827">
                <a:solidFill>
                  <a:srgbClr val="FF0000"/>
                </a:solidFill>
                <a:latin typeface="Calibri" panose="020F0502020204030204" pitchFamily="34" charset="0"/>
              </a:rPr>
              <a:t>NECESSARY  BUT NOT SUFFICIENT</a:t>
            </a:r>
          </a:p>
          <a:p>
            <a:pPr algn="r">
              <a:buClrTx/>
              <a:buFontTx/>
              <a:buNone/>
            </a:pPr>
            <a:endParaRPr lang="pt-BR" altLang="pt-BR" sz="6827"/>
          </a:p>
          <a:p>
            <a:pPr algn="r">
              <a:buClrTx/>
              <a:buFontTx/>
              <a:buNone/>
            </a:pPr>
            <a:r>
              <a:rPr lang="pt-BR" altLang="pt-BR" sz="6827">
                <a:solidFill>
                  <a:srgbClr val="FF0000"/>
                </a:solidFill>
                <a:latin typeface="Calibri" panose="020F0502020204030204" pitchFamily="34" charset="0"/>
              </a:rPr>
              <a:t>                         WHY ?</a:t>
            </a:r>
          </a:p>
          <a:p>
            <a:pPr algn="r">
              <a:buClrTx/>
              <a:buFontTx/>
              <a:buNone/>
            </a:pPr>
            <a:endParaRPr lang="pt-BR" altLang="pt-BR" sz="6827"/>
          </a:p>
          <a:p>
            <a:pPr algn="r">
              <a:buClrTx/>
              <a:buFontTx/>
              <a:buNone/>
            </a:pPr>
            <a:r>
              <a:rPr lang="pt-BR" altLang="pt-BR" sz="6827">
                <a:solidFill>
                  <a:srgbClr val="FF0000"/>
                </a:solidFill>
                <a:latin typeface="Calibri" panose="020F0502020204030204" pitchFamily="34" charset="0"/>
              </a:rPr>
              <a:t>      EVENT IS NOT A DISASTER</a:t>
            </a:r>
          </a:p>
          <a:p>
            <a:pPr algn="r">
              <a:buClrTx/>
              <a:buFontTx/>
              <a:buNone/>
            </a:pPr>
            <a:r>
              <a:rPr lang="pt-BR" altLang="pt-BR" sz="6827">
                <a:solidFill>
                  <a:srgbClr val="FF0000"/>
                </a:solidFill>
                <a:latin typeface="Calibri" panose="020F0502020204030204" pitchFamily="34" charset="0"/>
              </a:rPr>
              <a:t>       DISASTER IS THE IMPACT</a:t>
            </a:r>
          </a:p>
        </p:txBody>
      </p:sp>
    </p:spTree>
    <p:extLst>
      <p:ext uri="{BB962C8B-B14F-4D97-AF65-F5344CB8AC3E}">
        <p14:creationId xmlns:p14="http://schemas.microsoft.com/office/powerpoint/2010/main" val="316235184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25603"/>
                                        </p:tgtEl>
                                        <p:attrNameLst>
                                          <p:attrName>style.visibility</p:attrName>
                                        </p:attrNameLst>
                                      </p:cBhvr>
                                      <p:to>
                                        <p:strVal val="visible"/>
                                      </p:to>
                                    </p:set>
                                    <p:anim calcmode="lin" valueType="num">
                                      <p:cBhvr additive="repl">
                                        <p:cTn id="7" dur="500" fill="hold"/>
                                        <p:tgtEl>
                                          <p:spTgt spid="25603"/>
                                        </p:tgtEl>
                                        <p:attrNameLst>
                                          <p:attrName>ppt_x</p:attrName>
                                        </p:attrNameLst>
                                      </p:cBhvr>
                                      <p:tavLst>
                                        <p:tav tm="100000">
                                          <p:val>
                                            <p:strVal val="#ppt_x"/>
                                          </p:val>
                                        </p:tav>
                                        <p:tav>
                                          <p:val>
                                            <p:strVal val="#ppt_x"/>
                                          </p:val>
                                        </p:tav>
                                      </p:tavLst>
                                    </p:anim>
                                    <p:anim calcmode="lin" valueType="num">
                                      <p:cBhvr additive="repl">
                                        <p:cTn id="8" dur="500" fill="hold"/>
                                        <p:tgtEl>
                                          <p:spTgt spid="25603"/>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a:extLst>
              <a:ext uri="{FF2B5EF4-FFF2-40B4-BE49-F238E27FC236}">
                <a16:creationId xmlns:a16="http://schemas.microsoft.com/office/drawing/2014/main" id="{E9231C84-A332-8F47-BCC8-4562733B939C}"/>
              </a:ext>
            </a:extLst>
          </p:cNvPr>
          <p:cNvSpPr>
            <a:spLocks noChangeArrowheads="1"/>
          </p:cNvSpPr>
          <p:nvPr/>
        </p:nvSpPr>
        <p:spPr bwMode="auto">
          <a:xfrm>
            <a:off x="1" y="1"/>
            <a:ext cx="13002543" cy="10363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8000" tIns="64000" rIns="128000" bIns="64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9pPr>
          </a:lstStyle>
          <a:p>
            <a:pPr algn="ctr">
              <a:buClrTx/>
              <a:buFontTx/>
              <a:buNone/>
            </a:pPr>
            <a:r>
              <a:rPr lang="pt-BR" altLang="pt-BR" sz="3982">
                <a:latin typeface="Calibri" panose="020F0502020204030204" pitchFamily="34" charset="0"/>
              </a:rPr>
              <a:t>INMET </a:t>
            </a:r>
            <a:r>
              <a:rPr lang="pt-BR" altLang="pt-BR" sz="3413">
                <a:latin typeface="Calibri" panose="020F0502020204030204" pitchFamily="34" charset="0"/>
              </a:rPr>
              <a:t>warned regions  </a:t>
            </a:r>
            <a:r>
              <a:rPr lang="pt-BR" altLang="pt-BR" sz="3982">
                <a:latin typeface="Calibri" panose="020F0502020204030204" pitchFamily="34" charset="0"/>
              </a:rPr>
              <a:t>&amp; CEMADEN </a:t>
            </a:r>
            <a:r>
              <a:rPr lang="pt-BR" altLang="pt-BR" sz="3413">
                <a:latin typeface="Calibri" panose="020F0502020204030204" pitchFamily="34" charset="0"/>
              </a:rPr>
              <a:t>monitored municipalities</a:t>
            </a:r>
          </a:p>
          <a:p>
            <a:pPr algn="ctr">
              <a:buClrTx/>
              <a:buFontTx/>
              <a:buNone/>
            </a:pPr>
            <a:endParaRPr lang="pt-BR" altLang="pt-BR" sz="3413">
              <a:latin typeface="Calibri" panose="020F0502020204030204" pitchFamily="34" charset="0"/>
            </a:endParaRPr>
          </a:p>
        </p:txBody>
      </p:sp>
      <p:pic>
        <p:nvPicPr>
          <p:cNvPr id="26626" name="Picture 2">
            <a:extLst>
              <a:ext uri="{FF2B5EF4-FFF2-40B4-BE49-F238E27FC236}">
                <a16:creationId xmlns:a16="http://schemas.microsoft.com/office/drawing/2014/main" id="{7FEEF109-90A3-2445-95F8-5207E20246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66987"/>
            <a:ext cx="10588978" cy="81821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26627" name="Group 3">
            <a:extLst>
              <a:ext uri="{FF2B5EF4-FFF2-40B4-BE49-F238E27FC236}">
                <a16:creationId xmlns:a16="http://schemas.microsoft.com/office/drawing/2014/main" id="{8CFCFB2C-8C3C-D148-9813-D519256377B7}"/>
              </a:ext>
            </a:extLst>
          </p:cNvPr>
          <p:cNvGraphicFramePr>
            <a:graphicFrameLocks noGrp="1"/>
          </p:cNvGraphicFramePr>
          <p:nvPr>
            <p:extLst>
              <p:ext uri="{D42A27DB-BD31-4B8C-83A1-F6EECF244321}">
                <p14:modId xmlns:p14="http://schemas.microsoft.com/office/powerpoint/2010/main" val="4164216949"/>
              </p:ext>
            </p:extLst>
          </p:nvPr>
        </p:nvGraphicFramePr>
        <p:xfrm>
          <a:off x="3084124" y="5759592"/>
          <a:ext cx="9184640" cy="3775006"/>
        </p:xfrm>
        <a:graphic>
          <a:graphicData uri="http://schemas.openxmlformats.org/drawingml/2006/table">
            <a:tbl>
              <a:tblPr/>
              <a:tblGrid>
                <a:gridCol w="1993618">
                  <a:extLst>
                    <a:ext uri="{9D8B030D-6E8A-4147-A177-3AD203B41FA5}">
                      <a16:colId xmlns:a16="http://schemas.microsoft.com/office/drawing/2014/main" val="2105546079"/>
                    </a:ext>
                  </a:extLst>
                </a:gridCol>
                <a:gridCol w="1770098">
                  <a:extLst>
                    <a:ext uri="{9D8B030D-6E8A-4147-A177-3AD203B41FA5}">
                      <a16:colId xmlns:a16="http://schemas.microsoft.com/office/drawing/2014/main" val="4106778052"/>
                    </a:ext>
                  </a:extLst>
                </a:gridCol>
                <a:gridCol w="1770098">
                  <a:extLst>
                    <a:ext uri="{9D8B030D-6E8A-4147-A177-3AD203B41FA5}">
                      <a16:colId xmlns:a16="http://schemas.microsoft.com/office/drawing/2014/main" val="252520063"/>
                    </a:ext>
                  </a:extLst>
                </a:gridCol>
                <a:gridCol w="1770098">
                  <a:extLst>
                    <a:ext uri="{9D8B030D-6E8A-4147-A177-3AD203B41FA5}">
                      <a16:colId xmlns:a16="http://schemas.microsoft.com/office/drawing/2014/main" val="3454813804"/>
                    </a:ext>
                  </a:extLst>
                </a:gridCol>
                <a:gridCol w="1880728">
                  <a:extLst>
                    <a:ext uri="{9D8B030D-6E8A-4147-A177-3AD203B41FA5}">
                      <a16:colId xmlns:a16="http://schemas.microsoft.com/office/drawing/2014/main" val="3281043738"/>
                    </a:ext>
                  </a:extLst>
                </a:gridCol>
              </a:tblGrid>
              <a:tr h="2341316">
                <a:tc>
                  <a:txBody>
                    <a:bodyPr/>
                    <a:lstStyle>
                      <a:lvl1pPr>
                        <a:lnSpc>
                          <a:spcPct val="90000"/>
                        </a:lnSpc>
                        <a:spcBef>
                          <a:spcPts val="1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DejaVu Sans" charset="0"/>
                          <a:cs typeface="DejaVu Sans" charset="0"/>
                        </a:defRPr>
                      </a:lvl1pPr>
                      <a:lvl2pPr>
                        <a:lnSpc>
                          <a:spcPct val="90000"/>
                        </a:lnSpc>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DejaVu Sans" charset="0"/>
                          <a:cs typeface="DejaVu Sans" charset="0"/>
                        </a:defRPr>
                      </a:lvl2pPr>
                      <a:lvl3pPr>
                        <a:lnSpc>
                          <a:spcPct val="90000"/>
                        </a:lnSpc>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3pPr>
                      <a:lvl4pPr>
                        <a:lnSpc>
                          <a:spcPct val="90000"/>
                        </a:lnSpc>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ea typeface="DejaVu Sans" charset="0"/>
                          <a:cs typeface="DejaVu Sans" charset="0"/>
                        </a:defRPr>
                      </a:lvl4pPr>
                      <a:lvl5pPr>
                        <a:lnSpc>
                          <a:spcPct val="90000"/>
                        </a:lnSpc>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ea typeface="DejaVu Sans" charset="0"/>
                          <a:cs typeface="DejaVu Sans" charset="0"/>
                        </a:defRPr>
                      </a:lvl5pPr>
                      <a:lvl6pPr marL="2514600" indent="-228600" defTabSz="449263" fontAlgn="base">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ea typeface="DejaVu Sans" charset="0"/>
                          <a:cs typeface="DejaVu Sans" charset="0"/>
                        </a:defRPr>
                      </a:lvl6pPr>
                      <a:lvl7pPr marL="2971800" indent="-228600" defTabSz="449263" fontAlgn="base">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ea typeface="DejaVu Sans" charset="0"/>
                          <a:cs typeface="DejaVu Sans" charset="0"/>
                        </a:defRPr>
                      </a:lvl7pPr>
                      <a:lvl8pPr marL="3429000" indent="-228600" defTabSz="449263" fontAlgn="base">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ea typeface="DejaVu Sans" charset="0"/>
                          <a:cs typeface="DejaVu Sans" charset="0"/>
                        </a:defRPr>
                      </a:lvl8pPr>
                      <a:lvl9pPr marL="3886200" indent="-228600" defTabSz="449263" fontAlgn="base">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ea typeface="DejaVu Sans" charset="0"/>
                          <a:cs typeface="DejaVu Sans" charset="0"/>
                        </a:defRPr>
                      </a:lvl9pPr>
                    </a:lstStyle>
                    <a:p>
                      <a:pPr marL="0" marR="0" lvl="0" indent="0" algn="l" defTabSz="449263" rtl="0" eaLnBrk="0" fontAlgn="base" latinLnBrk="0" hangingPunct="0">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pt-BR" altLang="pt-BR" sz="2600" b="0" i="0" u="none" strike="noStrike" cap="none" normalizeH="0" baseline="0">
                        <a:ln>
                          <a:noFill/>
                        </a:ln>
                        <a:solidFill>
                          <a:srgbClr val="000000"/>
                        </a:solidFill>
                        <a:effectLst/>
                        <a:latin typeface="Arial" panose="020B0604020202020204" pitchFamily="34" charset="0"/>
                        <a:ea typeface="DejaVu Sans" charset="0"/>
                        <a:cs typeface="DejaVu Sans" charset="0"/>
                      </a:endParaRPr>
                    </a:p>
                    <a:p>
                      <a:pPr marL="0" marR="0" lvl="0" indent="0" algn="l" defTabSz="449263" rtl="0" eaLnBrk="0" fontAlgn="base" latinLnBrk="0" hangingPunct="0">
                        <a:lnSpc>
                          <a:spcPct val="8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pt-BR" altLang="pt-BR" sz="2000" b="0" i="0" u="none" strike="noStrike" cap="none" normalizeH="0" baseline="0">
                          <a:ln>
                            <a:noFill/>
                          </a:ln>
                          <a:solidFill>
                            <a:srgbClr val="FF0000"/>
                          </a:solidFill>
                          <a:effectLst/>
                          <a:latin typeface="Calibri" panose="020F0502020204030204" pitchFamily="34" charset="0"/>
                          <a:ea typeface="DejaVu Sans" charset="0"/>
                          <a:cs typeface="DejaVu Sans" charset="0"/>
                        </a:rPr>
                        <a:t>INMET: </a:t>
                      </a:r>
                    </a:p>
                    <a:p>
                      <a:pPr marL="0" marR="0" lvl="0" indent="0" algn="l" defTabSz="449263" rtl="0" eaLnBrk="0" fontAlgn="base" latinLnBrk="0" hangingPunct="0">
                        <a:lnSpc>
                          <a:spcPct val="8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pt-BR" altLang="pt-BR" sz="2000" b="0" i="0" u="none" strike="noStrike" cap="none" normalizeH="0" baseline="0">
                          <a:ln>
                            <a:noFill/>
                          </a:ln>
                          <a:solidFill>
                            <a:srgbClr val="FF0000"/>
                          </a:solidFill>
                          <a:effectLst/>
                          <a:latin typeface="Calibri" panose="020F0502020204030204" pitchFamily="34" charset="0"/>
                          <a:ea typeface="DejaVu Sans" charset="0"/>
                          <a:cs typeface="DejaVu Sans" charset="0"/>
                        </a:rPr>
                        <a:t>Number of municipalities in the warning region</a:t>
                      </a:r>
                    </a:p>
                  </a:txBody>
                  <a:tcPr marL="125440" marR="125440" marT="89318" marB="66560"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DejaVu Sans" charset="0"/>
                          <a:cs typeface="DejaVu Sans" charset="0"/>
                        </a:defRPr>
                      </a:lvl1pPr>
                      <a:lvl2pPr>
                        <a:lnSpc>
                          <a:spcPct val="90000"/>
                        </a:lnSpc>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DejaVu Sans" charset="0"/>
                          <a:cs typeface="DejaVu Sans" charset="0"/>
                        </a:defRPr>
                      </a:lvl2pPr>
                      <a:lvl3pPr>
                        <a:lnSpc>
                          <a:spcPct val="90000"/>
                        </a:lnSpc>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3pPr>
                      <a:lvl4pPr>
                        <a:lnSpc>
                          <a:spcPct val="90000"/>
                        </a:lnSpc>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ea typeface="DejaVu Sans" charset="0"/>
                          <a:cs typeface="DejaVu Sans" charset="0"/>
                        </a:defRPr>
                      </a:lvl4pPr>
                      <a:lvl5pPr>
                        <a:lnSpc>
                          <a:spcPct val="90000"/>
                        </a:lnSpc>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ea typeface="DejaVu Sans" charset="0"/>
                          <a:cs typeface="DejaVu Sans" charset="0"/>
                        </a:defRPr>
                      </a:lvl5pPr>
                      <a:lvl6pPr marL="2514600" indent="-228600" defTabSz="449263" fontAlgn="base">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ea typeface="DejaVu Sans" charset="0"/>
                          <a:cs typeface="DejaVu Sans" charset="0"/>
                        </a:defRPr>
                      </a:lvl6pPr>
                      <a:lvl7pPr marL="2971800" indent="-228600" defTabSz="449263" fontAlgn="base">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ea typeface="DejaVu Sans" charset="0"/>
                          <a:cs typeface="DejaVu Sans" charset="0"/>
                        </a:defRPr>
                      </a:lvl7pPr>
                      <a:lvl8pPr marL="3429000" indent="-228600" defTabSz="449263" fontAlgn="base">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ea typeface="DejaVu Sans" charset="0"/>
                          <a:cs typeface="DejaVu Sans" charset="0"/>
                        </a:defRPr>
                      </a:lvl8pPr>
                      <a:lvl9pPr marL="3886200" indent="-228600" defTabSz="449263" fontAlgn="base">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ea typeface="DejaVu Sans" charset="0"/>
                          <a:cs typeface="DejaVu Sans" charset="0"/>
                        </a:defRPr>
                      </a:lvl9pPr>
                    </a:lstStyle>
                    <a:p>
                      <a:pPr marL="0" marR="0" lvl="0" indent="0" algn="l" defTabSz="449263" rtl="0" eaLnBrk="0" fontAlgn="base" latinLnBrk="0" hangingPunct="0">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pt-BR" altLang="pt-BR" sz="2600" b="0" i="0" u="none" strike="noStrike" cap="none" normalizeH="0" baseline="0">
                        <a:ln>
                          <a:noFill/>
                        </a:ln>
                        <a:solidFill>
                          <a:srgbClr val="000000"/>
                        </a:solidFill>
                        <a:effectLst/>
                        <a:latin typeface="Arial" panose="020B0604020202020204" pitchFamily="34" charset="0"/>
                        <a:ea typeface="DejaVu Sans" charset="0"/>
                        <a:cs typeface="DejaVu Sans" charset="0"/>
                      </a:endParaRPr>
                    </a:p>
                    <a:p>
                      <a:pPr marL="0" marR="0" lvl="0" indent="0" algn="l" defTabSz="449263" rtl="0" eaLnBrk="0" fontAlgn="base" latinLnBrk="0" hangingPunct="0">
                        <a:lnSpc>
                          <a:spcPct val="8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pt-BR" altLang="pt-BR" sz="2000" b="0" i="0" u="none" strike="noStrike" cap="none" normalizeH="0" baseline="0">
                          <a:ln>
                            <a:noFill/>
                          </a:ln>
                          <a:solidFill>
                            <a:srgbClr val="FF0000"/>
                          </a:solidFill>
                          <a:effectLst/>
                          <a:latin typeface="Calibri" panose="020F0502020204030204" pitchFamily="34" charset="0"/>
                          <a:ea typeface="DejaVu Sans" charset="0"/>
                          <a:cs typeface="DejaVu Sans" charset="0"/>
                        </a:rPr>
                        <a:t>CEMADEN:</a:t>
                      </a:r>
                    </a:p>
                    <a:p>
                      <a:pPr marL="0" marR="0" lvl="0" indent="0" algn="l" defTabSz="449263" rtl="0" eaLnBrk="0" fontAlgn="base" latinLnBrk="0" hangingPunct="0">
                        <a:lnSpc>
                          <a:spcPct val="8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pt-BR" altLang="pt-BR" sz="2000" b="0" i="0" u="none" strike="noStrike" cap="none" normalizeH="0" baseline="0">
                          <a:ln>
                            <a:noFill/>
                          </a:ln>
                          <a:solidFill>
                            <a:srgbClr val="FF0000"/>
                          </a:solidFill>
                          <a:effectLst/>
                          <a:latin typeface="Calibri" panose="020F0502020204030204" pitchFamily="34" charset="0"/>
                          <a:ea typeface="DejaVu Sans" charset="0"/>
                          <a:cs typeface="DejaVu Sans" charset="0"/>
                        </a:rPr>
                        <a:t>Number of </a:t>
                      </a:r>
                    </a:p>
                    <a:p>
                      <a:pPr marL="0" marR="0" lvl="0" indent="0" algn="l" defTabSz="449263" rtl="0" eaLnBrk="0" fontAlgn="base" latinLnBrk="0" hangingPunct="0">
                        <a:lnSpc>
                          <a:spcPct val="8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pt-BR" altLang="pt-BR" sz="2000" b="0" i="0" u="none" strike="noStrike" cap="none" normalizeH="0" baseline="0">
                          <a:ln>
                            <a:noFill/>
                          </a:ln>
                          <a:solidFill>
                            <a:srgbClr val="FF0000"/>
                          </a:solidFill>
                          <a:effectLst/>
                          <a:latin typeface="Calibri" panose="020F0502020204030204" pitchFamily="34" charset="0"/>
                          <a:ea typeface="DejaVu Sans" charset="0"/>
                          <a:cs typeface="DejaVu Sans" charset="0"/>
                        </a:rPr>
                        <a:t>monitored municipalities</a:t>
                      </a:r>
                    </a:p>
                    <a:p>
                      <a:pPr marL="0" marR="0" lvl="0" indent="0" algn="l" defTabSz="449263" rtl="0" eaLnBrk="0" fontAlgn="base" latinLnBrk="0" hangingPunct="0">
                        <a:lnSpc>
                          <a:spcPct val="8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pt-BR" altLang="pt-BR" sz="2000" b="0" i="0" u="none" strike="noStrike" cap="none" normalizeH="0" baseline="0">
                        <a:ln>
                          <a:noFill/>
                        </a:ln>
                        <a:solidFill>
                          <a:srgbClr val="FF0000"/>
                        </a:solidFill>
                        <a:effectLst/>
                        <a:latin typeface="Calibri" panose="020F0502020204030204" pitchFamily="34" charset="0"/>
                        <a:ea typeface="DejaVu Sans" charset="0"/>
                        <a:cs typeface="DejaVu Sans" charset="0"/>
                      </a:endParaRPr>
                    </a:p>
                  </a:txBody>
                  <a:tcPr marL="125440" marR="125440" marT="89318" marB="66560"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DejaVu Sans" charset="0"/>
                          <a:cs typeface="DejaVu Sans" charset="0"/>
                        </a:defRPr>
                      </a:lvl1pPr>
                      <a:lvl2pPr>
                        <a:lnSpc>
                          <a:spcPct val="90000"/>
                        </a:lnSpc>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DejaVu Sans" charset="0"/>
                          <a:cs typeface="DejaVu Sans" charset="0"/>
                        </a:defRPr>
                      </a:lvl2pPr>
                      <a:lvl3pPr>
                        <a:lnSpc>
                          <a:spcPct val="90000"/>
                        </a:lnSpc>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3pPr>
                      <a:lvl4pPr>
                        <a:lnSpc>
                          <a:spcPct val="90000"/>
                        </a:lnSpc>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ea typeface="DejaVu Sans" charset="0"/>
                          <a:cs typeface="DejaVu Sans" charset="0"/>
                        </a:defRPr>
                      </a:lvl4pPr>
                      <a:lvl5pPr>
                        <a:lnSpc>
                          <a:spcPct val="90000"/>
                        </a:lnSpc>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ea typeface="DejaVu Sans" charset="0"/>
                          <a:cs typeface="DejaVu Sans" charset="0"/>
                        </a:defRPr>
                      </a:lvl5pPr>
                      <a:lvl6pPr marL="2514600" indent="-228600" defTabSz="449263" fontAlgn="base">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ea typeface="DejaVu Sans" charset="0"/>
                          <a:cs typeface="DejaVu Sans" charset="0"/>
                        </a:defRPr>
                      </a:lvl6pPr>
                      <a:lvl7pPr marL="2971800" indent="-228600" defTabSz="449263" fontAlgn="base">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ea typeface="DejaVu Sans" charset="0"/>
                          <a:cs typeface="DejaVu Sans" charset="0"/>
                        </a:defRPr>
                      </a:lvl7pPr>
                      <a:lvl8pPr marL="3429000" indent="-228600" defTabSz="449263" fontAlgn="base">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ea typeface="DejaVu Sans" charset="0"/>
                          <a:cs typeface="DejaVu Sans" charset="0"/>
                        </a:defRPr>
                      </a:lvl8pPr>
                      <a:lvl9pPr marL="3886200" indent="-228600" defTabSz="449263" fontAlgn="base">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ea typeface="DejaVu Sans" charset="0"/>
                          <a:cs typeface="DejaVu Sans" charset="0"/>
                        </a:defRPr>
                      </a:lvl9pPr>
                    </a:lstStyle>
                    <a:p>
                      <a:pPr marL="0" marR="0" lvl="0" indent="0" algn="l" defTabSz="449263" rtl="0" eaLnBrk="0" fontAlgn="base" latinLnBrk="0" hangingPunct="0">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pt-BR" altLang="pt-BR" sz="2600" b="0" i="0" u="none" strike="noStrike" cap="none" normalizeH="0" baseline="0">
                        <a:ln>
                          <a:noFill/>
                        </a:ln>
                        <a:solidFill>
                          <a:srgbClr val="000000"/>
                        </a:solidFill>
                        <a:effectLst/>
                        <a:latin typeface="Arial" panose="020B0604020202020204" pitchFamily="34" charset="0"/>
                        <a:ea typeface="DejaVu Sans" charset="0"/>
                        <a:cs typeface="DejaVu Sans" charset="0"/>
                      </a:endParaRPr>
                    </a:p>
                    <a:p>
                      <a:pPr marL="0" marR="0" lvl="0" indent="0" algn="l" defTabSz="449263" rtl="0" eaLnBrk="0" fontAlgn="base" latinLnBrk="0" hangingPunct="0">
                        <a:lnSpc>
                          <a:spcPct val="8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pt-BR" altLang="pt-BR" sz="2000" b="0" i="0" u="none" strike="noStrike" cap="none" normalizeH="0" baseline="0">
                          <a:ln>
                            <a:noFill/>
                          </a:ln>
                          <a:solidFill>
                            <a:srgbClr val="FF0000"/>
                          </a:solidFill>
                          <a:effectLst/>
                          <a:latin typeface="Calibri" panose="020F0502020204030204" pitchFamily="34" charset="0"/>
                          <a:ea typeface="DejaVu Sans" charset="0"/>
                          <a:cs typeface="DejaVu Sans" charset="0"/>
                        </a:rPr>
                        <a:t>Total </a:t>
                      </a:r>
                    </a:p>
                    <a:p>
                      <a:pPr marL="0" marR="0" lvl="0" indent="0" algn="l" defTabSz="449263" rtl="0" eaLnBrk="0" fontAlgn="base" latinLnBrk="0" hangingPunct="0">
                        <a:lnSpc>
                          <a:spcPct val="8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pt-BR" altLang="pt-BR" sz="2000" b="0" i="0" u="none" strike="noStrike" cap="none" normalizeH="0" baseline="0">
                          <a:ln>
                            <a:noFill/>
                          </a:ln>
                          <a:solidFill>
                            <a:srgbClr val="FF0000"/>
                          </a:solidFill>
                          <a:effectLst/>
                          <a:latin typeface="Calibri" panose="020F0502020204030204" pitchFamily="34" charset="0"/>
                          <a:ea typeface="DejaVu Sans" charset="0"/>
                          <a:cs typeface="DejaVu Sans" charset="0"/>
                        </a:rPr>
                        <a:t>Population in the monitored municipalities</a:t>
                      </a:r>
                    </a:p>
                    <a:p>
                      <a:pPr marL="0" marR="0" lvl="0" indent="0" algn="l" defTabSz="449263" rtl="0" eaLnBrk="0" fontAlgn="base" latinLnBrk="0" hangingPunct="0">
                        <a:lnSpc>
                          <a:spcPct val="8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pt-BR" altLang="pt-BR" sz="2000" b="0" i="0" u="none" strike="noStrike" cap="none" normalizeH="0" baseline="0">
                          <a:ln>
                            <a:noFill/>
                          </a:ln>
                          <a:solidFill>
                            <a:srgbClr val="FF0000"/>
                          </a:solidFill>
                          <a:effectLst/>
                          <a:latin typeface="Calibri" panose="020F0502020204030204" pitchFamily="34" charset="0"/>
                          <a:ea typeface="DejaVu Sans" charset="0"/>
                          <a:cs typeface="DejaVu Sans" charset="0"/>
                        </a:rPr>
                        <a:t>(IBGE 2016)</a:t>
                      </a:r>
                    </a:p>
                    <a:p>
                      <a:pPr marL="0" marR="0" lvl="0" indent="0" algn="l" defTabSz="449263" rtl="0" eaLnBrk="0" fontAlgn="base" latinLnBrk="0" hangingPunct="0">
                        <a:lnSpc>
                          <a:spcPct val="8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pt-BR" altLang="pt-BR" sz="2000" b="0" i="0" u="none" strike="noStrike" cap="none" normalizeH="0" baseline="0">
                        <a:ln>
                          <a:noFill/>
                        </a:ln>
                        <a:solidFill>
                          <a:srgbClr val="FF0000"/>
                        </a:solidFill>
                        <a:effectLst/>
                        <a:latin typeface="Calibri" panose="020F0502020204030204" pitchFamily="34" charset="0"/>
                        <a:ea typeface="DejaVu Sans" charset="0"/>
                        <a:cs typeface="DejaVu Sans" charset="0"/>
                      </a:endParaRPr>
                    </a:p>
                  </a:txBody>
                  <a:tcPr marL="125440" marR="125440" marT="89318" marB="66560"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DejaVu Sans" charset="0"/>
                          <a:cs typeface="DejaVu Sans" charset="0"/>
                        </a:defRPr>
                      </a:lvl1pPr>
                      <a:lvl2pPr>
                        <a:lnSpc>
                          <a:spcPct val="90000"/>
                        </a:lnSpc>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DejaVu Sans" charset="0"/>
                          <a:cs typeface="DejaVu Sans" charset="0"/>
                        </a:defRPr>
                      </a:lvl2pPr>
                      <a:lvl3pPr>
                        <a:lnSpc>
                          <a:spcPct val="90000"/>
                        </a:lnSpc>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3pPr>
                      <a:lvl4pPr>
                        <a:lnSpc>
                          <a:spcPct val="90000"/>
                        </a:lnSpc>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ea typeface="DejaVu Sans" charset="0"/>
                          <a:cs typeface="DejaVu Sans" charset="0"/>
                        </a:defRPr>
                      </a:lvl4pPr>
                      <a:lvl5pPr>
                        <a:lnSpc>
                          <a:spcPct val="90000"/>
                        </a:lnSpc>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ea typeface="DejaVu Sans" charset="0"/>
                          <a:cs typeface="DejaVu Sans" charset="0"/>
                        </a:defRPr>
                      </a:lvl5pPr>
                      <a:lvl6pPr marL="2514600" indent="-228600" defTabSz="449263" fontAlgn="base">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ea typeface="DejaVu Sans" charset="0"/>
                          <a:cs typeface="DejaVu Sans" charset="0"/>
                        </a:defRPr>
                      </a:lvl6pPr>
                      <a:lvl7pPr marL="2971800" indent="-228600" defTabSz="449263" fontAlgn="base">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ea typeface="DejaVu Sans" charset="0"/>
                          <a:cs typeface="DejaVu Sans" charset="0"/>
                        </a:defRPr>
                      </a:lvl7pPr>
                      <a:lvl8pPr marL="3429000" indent="-228600" defTabSz="449263" fontAlgn="base">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ea typeface="DejaVu Sans" charset="0"/>
                          <a:cs typeface="DejaVu Sans" charset="0"/>
                        </a:defRPr>
                      </a:lvl8pPr>
                      <a:lvl9pPr marL="3886200" indent="-228600" defTabSz="449263" fontAlgn="base">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ea typeface="DejaVu Sans" charset="0"/>
                          <a:cs typeface="DejaVu Sans" charset="0"/>
                        </a:defRPr>
                      </a:lvl9pPr>
                    </a:lstStyle>
                    <a:p>
                      <a:pPr marL="0" marR="0" lvl="0" indent="0" algn="l" defTabSz="449263" rtl="0" eaLnBrk="0" fontAlgn="base" latinLnBrk="0" hangingPunct="0">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pt-BR" altLang="pt-BR" sz="2600" b="0" i="0" u="none" strike="noStrike" cap="none" normalizeH="0" baseline="0">
                        <a:ln>
                          <a:noFill/>
                        </a:ln>
                        <a:solidFill>
                          <a:srgbClr val="000000"/>
                        </a:solidFill>
                        <a:effectLst/>
                        <a:latin typeface="Arial" panose="020B0604020202020204" pitchFamily="34" charset="0"/>
                        <a:ea typeface="DejaVu Sans" charset="0"/>
                        <a:cs typeface="DejaVu Sans" charset="0"/>
                      </a:endParaRPr>
                    </a:p>
                    <a:p>
                      <a:pPr marL="0" marR="0" lvl="0" indent="0" algn="l" defTabSz="449263" rtl="0" eaLnBrk="0" fontAlgn="base" latinLnBrk="0" hangingPunct="0">
                        <a:lnSpc>
                          <a:spcPct val="8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pt-BR" altLang="pt-BR" sz="2000" b="0" i="0" u="none" strike="noStrike" cap="none" normalizeH="0" baseline="0">
                          <a:ln>
                            <a:noFill/>
                          </a:ln>
                          <a:solidFill>
                            <a:srgbClr val="FF0000"/>
                          </a:solidFill>
                          <a:effectLst/>
                          <a:latin typeface="Calibri" panose="020F0502020204030204" pitchFamily="34" charset="0"/>
                          <a:ea typeface="DejaVu Sans" charset="0"/>
                          <a:cs typeface="DejaVu Sans" charset="0"/>
                        </a:rPr>
                        <a:t>Number of risk areas in the monitored municipalities</a:t>
                      </a:r>
                    </a:p>
                  </a:txBody>
                  <a:tcPr marL="125440" marR="125440" marT="89318" marB="66560"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DejaVu Sans" charset="0"/>
                          <a:cs typeface="DejaVu Sans" charset="0"/>
                        </a:defRPr>
                      </a:lvl1pPr>
                      <a:lvl2pPr>
                        <a:lnSpc>
                          <a:spcPct val="90000"/>
                        </a:lnSpc>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DejaVu Sans" charset="0"/>
                          <a:cs typeface="DejaVu Sans" charset="0"/>
                        </a:defRPr>
                      </a:lvl2pPr>
                      <a:lvl3pPr>
                        <a:lnSpc>
                          <a:spcPct val="90000"/>
                        </a:lnSpc>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3pPr>
                      <a:lvl4pPr>
                        <a:lnSpc>
                          <a:spcPct val="90000"/>
                        </a:lnSpc>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ea typeface="DejaVu Sans" charset="0"/>
                          <a:cs typeface="DejaVu Sans" charset="0"/>
                        </a:defRPr>
                      </a:lvl4pPr>
                      <a:lvl5pPr>
                        <a:lnSpc>
                          <a:spcPct val="90000"/>
                        </a:lnSpc>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ea typeface="DejaVu Sans" charset="0"/>
                          <a:cs typeface="DejaVu Sans" charset="0"/>
                        </a:defRPr>
                      </a:lvl5pPr>
                      <a:lvl6pPr marL="2514600" indent="-228600" defTabSz="449263" fontAlgn="base">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ea typeface="DejaVu Sans" charset="0"/>
                          <a:cs typeface="DejaVu Sans" charset="0"/>
                        </a:defRPr>
                      </a:lvl6pPr>
                      <a:lvl7pPr marL="2971800" indent="-228600" defTabSz="449263" fontAlgn="base">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ea typeface="DejaVu Sans" charset="0"/>
                          <a:cs typeface="DejaVu Sans" charset="0"/>
                        </a:defRPr>
                      </a:lvl7pPr>
                      <a:lvl8pPr marL="3429000" indent="-228600" defTabSz="449263" fontAlgn="base">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ea typeface="DejaVu Sans" charset="0"/>
                          <a:cs typeface="DejaVu Sans" charset="0"/>
                        </a:defRPr>
                      </a:lvl8pPr>
                      <a:lvl9pPr marL="3886200" indent="-228600" defTabSz="449263" fontAlgn="base">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ea typeface="DejaVu Sans" charset="0"/>
                          <a:cs typeface="DejaVu Sans" charset="0"/>
                        </a:defRPr>
                      </a:lvl9pPr>
                    </a:lstStyle>
                    <a:p>
                      <a:pPr marL="0" marR="0" lvl="0" indent="0" algn="l" defTabSz="449263" rtl="0" eaLnBrk="0" fontAlgn="base" latinLnBrk="0" hangingPunct="0">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pt-BR" altLang="pt-BR" sz="2600" b="0" i="0" u="none" strike="noStrike" cap="none" normalizeH="0" baseline="0">
                        <a:ln>
                          <a:noFill/>
                        </a:ln>
                        <a:solidFill>
                          <a:srgbClr val="000000"/>
                        </a:solidFill>
                        <a:effectLst/>
                        <a:latin typeface="Arial" panose="020B0604020202020204" pitchFamily="34" charset="0"/>
                        <a:ea typeface="DejaVu Sans" charset="0"/>
                        <a:cs typeface="DejaVu Sans" charset="0"/>
                      </a:endParaRPr>
                    </a:p>
                    <a:p>
                      <a:pPr marL="0" marR="0" lvl="0" indent="0" algn="l" defTabSz="449263" rtl="0" eaLnBrk="0" fontAlgn="base" latinLnBrk="0" hangingPunct="0">
                        <a:lnSpc>
                          <a:spcPct val="8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pt-BR" altLang="pt-BR" sz="2000" b="0" i="0" u="none" strike="noStrike" cap="none" normalizeH="0" baseline="0">
                          <a:ln>
                            <a:noFill/>
                          </a:ln>
                          <a:solidFill>
                            <a:srgbClr val="FF0000"/>
                          </a:solidFill>
                          <a:effectLst/>
                          <a:latin typeface="Calibri" panose="020F0502020204030204" pitchFamily="34" charset="0"/>
                          <a:ea typeface="DejaVu Sans" charset="0"/>
                          <a:cs typeface="DejaVu Sans" charset="0"/>
                        </a:rPr>
                        <a:t>% At-risk population in situation of very high social vulnerability*</a:t>
                      </a:r>
                    </a:p>
                  </a:txBody>
                  <a:tcPr marL="125440" marR="125440" marT="89318" marB="66560"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01118121"/>
                  </a:ext>
                </a:extLst>
              </a:tr>
              <a:tr h="1433690">
                <a:tc>
                  <a:txBody>
                    <a:bodyPr/>
                    <a:lstStyle>
                      <a:lvl1pPr>
                        <a:lnSpc>
                          <a:spcPct val="90000"/>
                        </a:lnSpc>
                        <a:spcBef>
                          <a:spcPts val="1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DejaVu Sans" charset="0"/>
                          <a:cs typeface="DejaVu Sans" charset="0"/>
                        </a:defRPr>
                      </a:lvl1pPr>
                      <a:lvl2pPr>
                        <a:lnSpc>
                          <a:spcPct val="90000"/>
                        </a:lnSpc>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DejaVu Sans" charset="0"/>
                          <a:cs typeface="DejaVu Sans" charset="0"/>
                        </a:defRPr>
                      </a:lvl2pPr>
                      <a:lvl3pPr>
                        <a:lnSpc>
                          <a:spcPct val="90000"/>
                        </a:lnSpc>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3pPr>
                      <a:lvl4pPr>
                        <a:lnSpc>
                          <a:spcPct val="90000"/>
                        </a:lnSpc>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ea typeface="DejaVu Sans" charset="0"/>
                          <a:cs typeface="DejaVu Sans" charset="0"/>
                        </a:defRPr>
                      </a:lvl4pPr>
                      <a:lvl5pPr>
                        <a:lnSpc>
                          <a:spcPct val="90000"/>
                        </a:lnSpc>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ea typeface="DejaVu Sans" charset="0"/>
                          <a:cs typeface="DejaVu Sans" charset="0"/>
                        </a:defRPr>
                      </a:lvl5pPr>
                      <a:lvl6pPr marL="2514600" indent="-228600" defTabSz="449263" fontAlgn="base">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ea typeface="DejaVu Sans" charset="0"/>
                          <a:cs typeface="DejaVu Sans" charset="0"/>
                        </a:defRPr>
                      </a:lvl6pPr>
                      <a:lvl7pPr marL="2971800" indent="-228600" defTabSz="449263" fontAlgn="base">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ea typeface="DejaVu Sans" charset="0"/>
                          <a:cs typeface="DejaVu Sans" charset="0"/>
                        </a:defRPr>
                      </a:lvl7pPr>
                      <a:lvl8pPr marL="3429000" indent="-228600" defTabSz="449263" fontAlgn="base">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ea typeface="DejaVu Sans" charset="0"/>
                          <a:cs typeface="DejaVu Sans" charset="0"/>
                        </a:defRPr>
                      </a:lvl8pPr>
                      <a:lvl9pPr marL="3886200" indent="-228600" defTabSz="449263" fontAlgn="base">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ea typeface="DejaVu Sans" charset="0"/>
                          <a:cs typeface="DejaVu Sans" charset="0"/>
                        </a:defRPr>
                      </a:lvl9pPr>
                    </a:lstStyle>
                    <a:p>
                      <a:pPr marL="0" marR="0" lvl="0" indent="0" algn="l" defTabSz="449263" rtl="0" eaLnBrk="0" fontAlgn="base" latinLnBrk="0" hangingPunct="0">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pt-BR" altLang="pt-BR" sz="2600" b="0" i="0" u="none" strike="noStrike" cap="none" normalizeH="0" baseline="0">
                        <a:ln>
                          <a:noFill/>
                        </a:ln>
                        <a:solidFill>
                          <a:srgbClr val="000000"/>
                        </a:solidFill>
                        <a:effectLst/>
                        <a:latin typeface="Arial" panose="020B0604020202020204" pitchFamily="34" charset="0"/>
                        <a:ea typeface="DejaVu Sans" charset="0"/>
                        <a:cs typeface="DejaVu Sans" charset="0"/>
                      </a:endParaRPr>
                    </a:p>
                    <a:p>
                      <a:pPr marL="0" marR="0" lvl="0" indent="0" algn="ctr" defTabSz="449263" rtl="0" eaLnBrk="0" fontAlgn="base" latinLnBrk="0" hangingPunct="0">
                        <a:lnSpc>
                          <a:spcPct val="8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pt-BR" altLang="pt-BR" sz="2600" b="1" i="0" u="none" strike="noStrike" cap="none" normalizeH="0" baseline="0">
                          <a:ln>
                            <a:noFill/>
                          </a:ln>
                          <a:solidFill>
                            <a:srgbClr val="FF0000"/>
                          </a:solidFill>
                          <a:effectLst/>
                          <a:latin typeface="Calibri" panose="020F0502020204030204" pitchFamily="34" charset="0"/>
                          <a:ea typeface="DejaVu Sans" charset="0"/>
                          <a:cs typeface="DejaVu Sans" charset="0"/>
                        </a:rPr>
                        <a:t>573</a:t>
                      </a:r>
                    </a:p>
                  </a:txBody>
                  <a:tcPr marL="125440" marR="125440" marT="89318" marB="66560"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DejaVu Sans" charset="0"/>
                          <a:cs typeface="DejaVu Sans" charset="0"/>
                        </a:defRPr>
                      </a:lvl1pPr>
                      <a:lvl2pPr>
                        <a:lnSpc>
                          <a:spcPct val="90000"/>
                        </a:lnSpc>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DejaVu Sans" charset="0"/>
                          <a:cs typeface="DejaVu Sans" charset="0"/>
                        </a:defRPr>
                      </a:lvl2pPr>
                      <a:lvl3pPr>
                        <a:lnSpc>
                          <a:spcPct val="90000"/>
                        </a:lnSpc>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3pPr>
                      <a:lvl4pPr>
                        <a:lnSpc>
                          <a:spcPct val="90000"/>
                        </a:lnSpc>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ea typeface="DejaVu Sans" charset="0"/>
                          <a:cs typeface="DejaVu Sans" charset="0"/>
                        </a:defRPr>
                      </a:lvl4pPr>
                      <a:lvl5pPr>
                        <a:lnSpc>
                          <a:spcPct val="90000"/>
                        </a:lnSpc>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ea typeface="DejaVu Sans" charset="0"/>
                          <a:cs typeface="DejaVu Sans" charset="0"/>
                        </a:defRPr>
                      </a:lvl5pPr>
                      <a:lvl6pPr marL="2514600" indent="-228600" defTabSz="449263" fontAlgn="base">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ea typeface="DejaVu Sans" charset="0"/>
                          <a:cs typeface="DejaVu Sans" charset="0"/>
                        </a:defRPr>
                      </a:lvl6pPr>
                      <a:lvl7pPr marL="2971800" indent="-228600" defTabSz="449263" fontAlgn="base">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ea typeface="DejaVu Sans" charset="0"/>
                          <a:cs typeface="DejaVu Sans" charset="0"/>
                        </a:defRPr>
                      </a:lvl7pPr>
                      <a:lvl8pPr marL="3429000" indent="-228600" defTabSz="449263" fontAlgn="base">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ea typeface="DejaVu Sans" charset="0"/>
                          <a:cs typeface="DejaVu Sans" charset="0"/>
                        </a:defRPr>
                      </a:lvl8pPr>
                      <a:lvl9pPr marL="3886200" indent="-228600" defTabSz="449263" fontAlgn="base">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ea typeface="DejaVu Sans" charset="0"/>
                          <a:cs typeface="DejaVu Sans" charset="0"/>
                        </a:defRPr>
                      </a:lvl9pPr>
                    </a:lstStyle>
                    <a:p>
                      <a:pPr marL="0" marR="0" lvl="0" indent="0" algn="ctr" defTabSz="449263" rtl="0" eaLnBrk="0" fontAlgn="base" latinLnBrk="0" hangingPunct="0">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pt-BR" altLang="pt-BR" sz="2600" b="0" i="0" u="none" strike="noStrike" cap="none" normalizeH="0" baseline="0">
                        <a:ln>
                          <a:noFill/>
                        </a:ln>
                        <a:solidFill>
                          <a:srgbClr val="000000"/>
                        </a:solidFill>
                        <a:effectLst/>
                        <a:latin typeface="Arial" panose="020B0604020202020204" pitchFamily="34" charset="0"/>
                        <a:ea typeface="DejaVu Sans" charset="0"/>
                        <a:cs typeface="DejaVu Sans" charset="0"/>
                      </a:endParaRPr>
                    </a:p>
                    <a:p>
                      <a:pPr marL="0" marR="0" lvl="0" indent="0" algn="ctr" defTabSz="449263" rtl="0" eaLnBrk="0" fontAlgn="base" latinLnBrk="0" hangingPunct="0">
                        <a:lnSpc>
                          <a:spcPct val="8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pt-BR" altLang="pt-BR" sz="2000" b="1" i="0" u="none" strike="noStrike" cap="none" normalizeH="0" baseline="0">
                          <a:ln>
                            <a:noFill/>
                          </a:ln>
                          <a:solidFill>
                            <a:srgbClr val="FF0000"/>
                          </a:solidFill>
                          <a:effectLst/>
                          <a:latin typeface="Calibri" panose="020F0502020204030204" pitchFamily="34" charset="0"/>
                          <a:ea typeface="DejaVu Sans" charset="0"/>
                          <a:cs typeface="DejaVu Sans" charset="0"/>
                        </a:rPr>
                        <a:t>89</a:t>
                      </a:r>
                    </a:p>
                  </a:txBody>
                  <a:tcPr marL="125440" marR="125440" marT="89318" marB="66560"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DejaVu Sans" charset="0"/>
                          <a:cs typeface="DejaVu Sans" charset="0"/>
                        </a:defRPr>
                      </a:lvl1pPr>
                      <a:lvl2pPr>
                        <a:lnSpc>
                          <a:spcPct val="90000"/>
                        </a:lnSpc>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DejaVu Sans" charset="0"/>
                          <a:cs typeface="DejaVu Sans" charset="0"/>
                        </a:defRPr>
                      </a:lvl2pPr>
                      <a:lvl3pPr>
                        <a:lnSpc>
                          <a:spcPct val="90000"/>
                        </a:lnSpc>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3pPr>
                      <a:lvl4pPr>
                        <a:lnSpc>
                          <a:spcPct val="90000"/>
                        </a:lnSpc>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ea typeface="DejaVu Sans" charset="0"/>
                          <a:cs typeface="DejaVu Sans" charset="0"/>
                        </a:defRPr>
                      </a:lvl4pPr>
                      <a:lvl5pPr>
                        <a:lnSpc>
                          <a:spcPct val="90000"/>
                        </a:lnSpc>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ea typeface="DejaVu Sans" charset="0"/>
                          <a:cs typeface="DejaVu Sans" charset="0"/>
                        </a:defRPr>
                      </a:lvl5pPr>
                      <a:lvl6pPr marL="2514600" indent="-228600" defTabSz="449263" fontAlgn="base">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ea typeface="DejaVu Sans" charset="0"/>
                          <a:cs typeface="DejaVu Sans" charset="0"/>
                        </a:defRPr>
                      </a:lvl6pPr>
                      <a:lvl7pPr marL="2971800" indent="-228600" defTabSz="449263" fontAlgn="base">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ea typeface="DejaVu Sans" charset="0"/>
                          <a:cs typeface="DejaVu Sans" charset="0"/>
                        </a:defRPr>
                      </a:lvl7pPr>
                      <a:lvl8pPr marL="3429000" indent="-228600" defTabSz="449263" fontAlgn="base">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ea typeface="DejaVu Sans" charset="0"/>
                          <a:cs typeface="DejaVu Sans" charset="0"/>
                        </a:defRPr>
                      </a:lvl8pPr>
                      <a:lvl9pPr marL="3886200" indent="-228600" defTabSz="449263" fontAlgn="base">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ea typeface="DejaVu Sans" charset="0"/>
                          <a:cs typeface="DejaVu Sans" charset="0"/>
                        </a:defRPr>
                      </a:lvl9pPr>
                    </a:lstStyle>
                    <a:p>
                      <a:pPr marL="0" marR="0" lvl="0" indent="0" algn="ctr" defTabSz="449263" rtl="0" eaLnBrk="0" fontAlgn="base" latinLnBrk="0" hangingPunct="0">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pt-BR" altLang="pt-BR" sz="2600" b="0" i="0" u="none" strike="noStrike" cap="none" normalizeH="0" baseline="0">
                        <a:ln>
                          <a:noFill/>
                        </a:ln>
                        <a:solidFill>
                          <a:srgbClr val="000000"/>
                        </a:solidFill>
                        <a:effectLst/>
                        <a:latin typeface="Arial" panose="020B0604020202020204" pitchFamily="34" charset="0"/>
                        <a:ea typeface="DejaVu Sans" charset="0"/>
                        <a:cs typeface="DejaVu Sans" charset="0"/>
                      </a:endParaRPr>
                    </a:p>
                    <a:p>
                      <a:pPr marL="0" marR="0" lvl="0" indent="0" algn="ctr" defTabSz="449263" rtl="0" eaLnBrk="0" fontAlgn="base" latinLnBrk="0" hangingPunct="0">
                        <a:lnSpc>
                          <a:spcPct val="8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pt-BR" altLang="pt-BR" sz="2000" b="1" i="0" u="none" strike="noStrike" cap="none" normalizeH="0" baseline="0">
                          <a:ln>
                            <a:noFill/>
                          </a:ln>
                          <a:solidFill>
                            <a:srgbClr val="FF0000"/>
                          </a:solidFill>
                          <a:effectLst/>
                          <a:latin typeface="Calibri" panose="020F0502020204030204" pitchFamily="34" charset="0"/>
                          <a:ea typeface="DejaVu Sans" charset="0"/>
                          <a:cs typeface="DejaVu Sans" charset="0"/>
                        </a:rPr>
                        <a:t>8.245.599</a:t>
                      </a:r>
                    </a:p>
                  </a:txBody>
                  <a:tcPr marL="125440" marR="125440" marT="89318" marB="66560"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DejaVu Sans" charset="0"/>
                          <a:cs typeface="DejaVu Sans" charset="0"/>
                        </a:defRPr>
                      </a:lvl1pPr>
                      <a:lvl2pPr>
                        <a:lnSpc>
                          <a:spcPct val="90000"/>
                        </a:lnSpc>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DejaVu Sans" charset="0"/>
                          <a:cs typeface="DejaVu Sans" charset="0"/>
                        </a:defRPr>
                      </a:lvl2pPr>
                      <a:lvl3pPr>
                        <a:lnSpc>
                          <a:spcPct val="90000"/>
                        </a:lnSpc>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3pPr>
                      <a:lvl4pPr>
                        <a:lnSpc>
                          <a:spcPct val="90000"/>
                        </a:lnSpc>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ea typeface="DejaVu Sans" charset="0"/>
                          <a:cs typeface="DejaVu Sans" charset="0"/>
                        </a:defRPr>
                      </a:lvl4pPr>
                      <a:lvl5pPr>
                        <a:lnSpc>
                          <a:spcPct val="90000"/>
                        </a:lnSpc>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ea typeface="DejaVu Sans" charset="0"/>
                          <a:cs typeface="DejaVu Sans" charset="0"/>
                        </a:defRPr>
                      </a:lvl5pPr>
                      <a:lvl6pPr marL="2514600" indent="-228600" defTabSz="449263" fontAlgn="base">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ea typeface="DejaVu Sans" charset="0"/>
                          <a:cs typeface="DejaVu Sans" charset="0"/>
                        </a:defRPr>
                      </a:lvl6pPr>
                      <a:lvl7pPr marL="2971800" indent="-228600" defTabSz="449263" fontAlgn="base">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ea typeface="DejaVu Sans" charset="0"/>
                          <a:cs typeface="DejaVu Sans" charset="0"/>
                        </a:defRPr>
                      </a:lvl7pPr>
                      <a:lvl8pPr marL="3429000" indent="-228600" defTabSz="449263" fontAlgn="base">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ea typeface="DejaVu Sans" charset="0"/>
                          <a:cs typeface="DejaVu Sans" charset="0"/>
                        </a:defRPr>
                      </a:lvl8pPr>
                      <a:lvl9pPr marL="3886200" indent="-228600" defTabSz="449263" fontAlgn="base">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ea typeface="DejaVu Sans" charset="0"/>
                          <a:cs typeface="DejaVu Sans" charset="0"/>
                        </a:defRPr>
                      </a:lvl9pPr>
                    </a:lstStyle>
                    <a:p>
                      <a:pPr marL="0" marR="0" lvl="0" indent="0" algn="ctr" defTabSz="449263" rtl="0" eaLnBrk="0" fontAlgn="base" latinLnBrk="0" hangingPunct="0">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pt-BR" altLang="pt-BR" sz="2600" b="0" i="0" u="none" strike="noStrike" cap="none" normalizeH="0" baseline="0" dirty="0">
                        <a:ln>
                          <a:noFill/>
                        </a:ln>
                        <a:solidFill>
                          <a:srgbClr val="000000"/>
                        </a:solidFill>
                        <a:effectLst/>
                        <a:latin typeface="Arial" panose="020B0604020202020204" pitchFamily="34" charset="0"/>
                        <a:ea typeface="DejaVu Sans" charset="0"/>
                        <a:cs typeface="DejaVu Sans" charset="0"/>
                      </a:endParaRPr>
                    </a:p>
                    <a:p>
                      <a:pPr marL="0" marR="0" lvl="0" indent="0" algn="ctr" defTabSz="449263" rtl="0" eaLnBrk="0" fontAlgn="base" latinLnBrk="0" hangingPunct="0">
                        <a:lnSpc>
                          <a:spcPct val="8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pt-BR" altLang="pt-BR" sz="2000" b="1" i="0" u="none" strike="noStrike" cap="none" normalizeH="0" baseline="0" dirty="0">
                          <a:ln>
                            <a:noFill/>
                          </a:ln>
                          <a:solidFill>
                            <a:srgbClr val="FF0000"/>
                          </a:solidFill>
                          <a:effectLst/>
                          <a:latin typeface="Calibri" panose="020F0502020204030204" pitchFamily="34" charset="0"/>
                          <a:ea typeface="DejaVu Sans" charset="0"/>
                          <a:cs typeface="DejaVu Sans" charset="0"/>
                        </a:rPr>
                        <a:t> +/- 5.000 </a:t>
                      </a:r>
                    </a:p>
                  </a:txBody>
                  <a:tcPr marL="125440" marR="125440" marT="89318" marB="66560"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DejaVu Sans" charset="0"/>
                          <a:cs typeface="DejaVu Sans" charset="0"/>
                        </a:defRPr>
                      </a:lvl1pPr>
                      <a:lvl2pPr>
                        <a:lnSpc>
                          <a:spcPct val="90000"/>
                        </a:lnSpc>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DejaVu Sans" charset="0"/>
                          <a:cs typeface="DejaVu Sans" charset="0"/>
                        </a:defRPr>
                      </a:lvl2pPr>
                      <a:lvl3pPr>
                        <a:lnSpc>
                          <a:spcPct val="90000"/>
                        </a:lnSpc>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3pPr>
                      <a:lvl4pPr>
                        <a:lnSpc>
                          <a:spcPct val="90000"/>
                        </a:lnSpc>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ea typeface="DejaVu Sans" charset="0"/>
                          <a:cs typeface="DejaVu Sans" charset="0"/>
                        </a:defRPr>
                      </a:lvl4pPr>
                      <a:lvl5pPr>
                        <a:lnSpc>
                          <a:spcPct val="90000"/>
                        </a:lnSpc>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ea typeface="DejaVu Sans" charset="0"/>
                          <a:cs typeface="DejaVu Sans" charset="0"/>
                        </a:defRPr>
                      </a:lvl5pPr>
                      <a:lvl6pPr marL="2514600" indent="-228600" defTabSz="449263" fontAlgn="base">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ea typeface="DejaVu Sans" charset="0"/>
                          <a:cs typeface="DejaVu Sans" charset="0"/>
                        </a:defRPr>
                      </a:lvl6pPr>
                      <a:lvl7pPr marL="2971800" indent="-228600" defTabSz="449263" fontAlgn="base">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ea typeface="DejaVu Sans" charset="0"/>
                          <a:cs typeface="DejaVu Sans" charset="0"/>
                        </a:defRPr>
                      </a:lvl7pPr>
                      <a:lvl8pPr marL="3429000" indent="-228600" defTabSz="449263" fontAlgn="base">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ea typeface="DejaVu Sans" charset="0"/>
                          <a:cs typeface="DejaVu Sans" charset="0"/>
                        </a:defRPr>
                      </a:lvl8pPr>
                      <a:lvl9pPr marL="3886200" indent="-228600" defTabSz="449263" fontAlgn="base">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ea typeface="DejaVu Sans" charset="0"/>
                          <a:cs typeface="DejaVu Sans" charset="0"/>
                        </a:defRPr>
                      </a:lvl9pPr>
                    </a:lstStyle>
                    <a:p>
                      <a:pPr marL="0" marR="0" lvl="0" indent="0" algn="ctr" defTabSz="449263" rtl="0" eaLnBrk="0" fontAlgn="base" latinLnBrk="0" hangingPunct="0">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pt-BR" altLang="pt-BR" sz="2600" b="0" i="0" u="none" strike="noStrike" cap="none" normalizeH="0" baseline="0" dirty="0">
                        <a:ln>
                          <a:noFill/>
                        </a:ln>
                        <a:solidFill>
                          <a:srgbClr val="000000"/>
                        </a:solidFill>
                        <a:effectLst/>
                        <a:latin typeface="Arial" panose="020B0604020202020204" pitchFamily="34" charset="0"/>
                        <a:ea typeface="DejaVu Sans" charset="0"/>
                        <a:cs typeface="DejaVu Sans" charset="0"/>
                      </a:endParaRPr>
                    </a:p>
                    <a:p>
                      <a:pPr marL="0" marR="0" lvl="0" indent="0" algn="ctr" defTabSz="449263" rtl="0" eaLnBrk="0" fontAlgn="base" latinLnBrk="0" hangingPunct="0">
                        <a:lnSpc>
                          <a:spcPct val="8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pt-BR" altLang="pt-BR" sz="2000" b="1" i="0" u="none" strike="noStrike" cap="none" normalizeH="0" baseline="0" dirty="0">
                          <a:ln>
                            <a:noFill/>
                          </a:ln>
                          <a:solidFill>
                            <a:srgbClr val="FF0000"/>
                          </a:solidFill>
                          <a:effectLst/>
                          <a:latin typeface="Calibri" panose="020F0502020204030204" pitchFamily="34" charset="0"/>
                          <a:ea typeface="DejaVu Sans" charset="0"/>
                          <a:cs typeface="DejaVu Sans" charset="0"/>
                        </a:rPr>
                        <a:t>15%</a:t>
                      </a:r>
                    </a:p>
                  </a:txBody>
                  <a:tcPr marL="125440" marR="125440" marT="89318" marB="66560"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93836838"/>
                  </a:ext>
                </a:extLst>
              </a:tr>
            </a:tbl>
          </a:graphicData>
        </a:graphic>
      </p:graphicFrame>
    </p:spTree>
    <p:extLst>
      <p:ext uri="{BB962C8B-B14F-4D97-AF65-F5344CB8AC3E}">
        <p14:creationId xmlns:p14="http://schemas.microsoft.com/office/powerpoint/2010/main" val="429470903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a:extLst>
              <a:ext uri="{FF2B5EF4-FFF2-40B4-BE49-F238E27FC236}">
                <a16:creationId xmlns:a16="http://schemas.microsoft.com/office/drawing/2014/main" id="{9E3875DD-35E3-AB45-8F44-076905FAEA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565" y="2169726"/>
            <a:ext cx="9101102" cy="643466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50" name="Picture 2">
            <a:extLst>
              <a:ext uri="{FF2B5EF4-FFF2-40B4-BE49-F238E27FC236}">
                <a16:creationId xmlns:a16="http://schemas.microsoft.com/office/drawing/2014/main" id="{063BF348-8DA1-D442-AE99-8178E7863A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120" y="5418667"/>
            <a:ext cx="7082650" cy="354697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1" name="Rectangle 3">
            <a:extLst>
              <a:ext uri="{FF2B5EF4-FFF2-40B4-BE49-F238E27FC236}">
                <a16:creationId xmlns:a16="http://schemas.microsoft.com/office/drawing/2014/main" id="{70052D16-19B5-7D47-91E8-ECC023F9C737}"/>
              </a:ext>
            </a:extLst>
          </p:cNvPr>
          <p:cNvSpPr>
            <a:spLocks noChangeArrowheads="1"/>
          </p:cNvSpPr>
          <p:nvPr/>
        </p:nvSpPr>
        <p:spPr bwMode="auto">
          <a:xfrm>
            <a:off x="1" y="1"/>
            <a:ext cx="13002543" cy="1341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8000" tIns="64000" rIns="128000" bIns="64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9pPr>
          </a:lstStyle>
          <a:p>
            <a:pPr>
              <a:buClrTx/>
              <a:buFontTx/>
              <a:buNone/>
            </a:pPr>
            <a:r>
              <a:rPr lang="pt-BR" altLang="pt-BR" sz="3982">
                <a:latin typeface="Calibri" panose="020F0502020204030204" pitchFamily="34" charset="0"/>
              </a:rPr>
              <a:t>Social vulnerability at Belo Horizonte in areas suscepitible to landslides</a:t>
            </a:r>
          </a:p>
        </p:txBody>
      </p:sp>
    </p:spTree>
    <p:extLst>
      <p:ext uri="{BB962C8B-B14F-4D97-AF65-F5344CB8AC3E}">
        <p14:creationId xmlns:p14="http://schemas.microsoft.com/office/powerpoint/2010/main" val="422121061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a:extLst>
              <a:ext uri="{FF2B5EF4-FFF2-40B4-BE49-F238E27FC236}">
                <a16:creationId xmlns:a16="http://schemas.microsoft.com/office/drawing/2014/main" id="{1261FA71-09E1-CC4F-AF68-3E5FE0FEDE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7841263" cy="97513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74" name="Rectangle 2">
            <a:extLst>
              <a:ext uri="{FF2B5EF4-FFF2-40B4-BE49-F238E27FC236}">
                <a16:creationId xmlns:a16="http://schemas.microsoft.com/office/drawing/2014/main" id="{23D43A21-205E-B744-9F00-D113DD713C2B}"/>
              </a:ext>
            </a:extLst>
          </p:cNvPr>
          <p:cNvSpPr>
            <a:spLocks noChangeArrowheads="1"/>
          </p:cNvSpPr>
          <p:nvPr/>
        </p:nvSpPr>
        <p:spPr bwMode="auto">
          <a:xfrm>
            <a:off x="6070035" y="371406"/>
            <a:ext cx="6500143" cy="12982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8000" tIns="64000" rIns="128000" bIns="64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9pPr>
          </a:lstStyle>
          <a:p>
            <a:pPr>
              <a:buClrTx/>
              <a:buFontTx/>
              <a:buNone/>
            </a:pPr>
            <a:r>
              <a:rPr lang="pt-BR" altLang="pt-BR" sz="3413" dirty="0">
                <a:latin typeface="Calibri" panose="020F0502020204030204" pitchFamily="34" charset="0"/>
              </a:rPr>
              <a:t>“</a:t>
            </a:r>
            <a:r>
              <a:rPr lang="pt-BR" altLang="pt-BR" sz="3413" dirty="0" err="1">
                <a:latin typeface="Calibri" panose="020F0502020204030204" pitchFamily="34" charset="0"/>
              </a:rPr>
              <a:t>Flood</a:t>
            </a:r>
            <a:r>
              <a:rPr lang="pt-BR" altLang="pt-BR" sz="3413" dirty="0">
                <a:latin typeface="Calibri" panose="020F0502020204030204" pitchFamily="34" charset="0"/>
              </a:rPr>
              <a:t> </a:t>
            </a:r>
            <a:r>
              <a:rPr lang="pt-BR" altLang="pt-BR" sz="3413" dirty="0" err="1">
                <a:latin typeface="Calibri" panose="020F0502020204030204" pitchFamily="34" charset="0"/>
              </a:rPr>
              <a:t>and</a:t>
            </a:r>
            <a:r>
              <a:rPr lang="pt-BR" altLang="pt-BR" sz="3413" dirty="0">
                <a:latin typeface="Calibri" panose="020F0502020204030204" pitchFamily="34" charset="0"/>
              </a:rPr>
              <a:t> </a:t>
            </a:r>
            <a:r>
              <a:rPr lang="pt-BR" altLang="pt-BR" sz="3413" dirty="0" err="1">
                <a:latin typeface="Calibri" panose="020F0502020204030204" pitchFamily="34" charset="0"/>
              </a:rPr>
              <a:t>Flashflood</a:t>
            </a:r>
            <a:r>
              <a:rPr lang="pt-BR" altLang="pt-BR" sz="3413" dirty="0">
                <a:latin typeface="Calibri" panose="020F0502020204030204" pitchFamily="34" charset="0"/>
              </a:rPr>
              <a:t>  </a:t>
            </a:r>
            <a:r>
              <a:rPr lang="pt-BR" altLang="pt-BR" sz="3413" dirty="0" err="1">
                <a:latin typeface="Calibri" panose="020F0502020204030204" pitchFamily="34" charset="0"/>
              </a:rPr>
              <a:t>Warning</a:t>
            </a:r>
            <a:r>
              <a:rPr lang="pt-BR" altLang="pt-BR" sz="3413" dirty="0">
                <a:latin typeface="Calibri" panose="020F0502020204030204" pitchFamily="34" charset="0"/>
              </a:rPr>
              <a:t>”   </a:t>
            </a:r>
          </a:p>
          <a:p>
            <a:pPr>
              <a:buClrTx/>
              <a:buFontTx/>
              <a:buNone/>
            </a:pPr>
            <a:r>
              <a:rPr lang="pt-BR" altLang="pt-BR" sz="3413" dirty="0" err="1">
                <a:latin typeface="Calibri" panose="020F0502020204030204" pitchFamily="34" charset="0"/>
              </a:rPr>
              <a:t>issued</a:t>
            </a:r>
            <a:r>
              <a:rPr lang="pt-BR" altLang="pt-BR" sz="3413" dirty="0">
                <a:latin typeface="Calibri" panose="020F0502020204030204" pitchFamily="34" charset="0"/>
              </a:rPr>
              <a:t> </a:t>
            </a:r>
            <a:r>
              <a:rPr lang="pt-BR" altLang="pt-BR" sz="3413" dirty="0" err="1">
                <a:latin typeface="Calibri" panose="020F0502020204030204" pitchFamily="34" charset="0"/>
              </a:rPr>
              <a:t>on</a:t>
            </a:r>
            <a:r>
              <a:rPr lang="pt-BR" altLang="pt-BR" sz="3413" dirty="0">
                <a:latin typeface="Calibri" panose="020F0502020204030204" pitchFamily="34" charset="0"/>
              </a:rPr>
              <a:t> 28/11/17;  start </a:t>
            </a:r>
            <a:r>
              <a:rPr lang="pt-BR" altLang="pt-BR" sz="3413" dirty="0" err="1">
                <a:latin typeface="Calibri" panose="020F0502020204030204" pitchFamily="34" charset="0"/>
              </a:rPr>
              <a:t>at</a:t>
            </a:r>
            <a:r>
              <a:rPr lang="pt-BR" altLang="pt-BR" sz="3413" dirty="0">
                <a:latin typeface="Calibri" panose="020F0502020204030204" pitchFamily="34" charset="0"/>
              </a:rPr>
              <a:t> 18:16; </a:t>
            </a:r>
            <a:r>
              <a:rPr lang="pt-BR" altLang="pt-BR" sz="3413" dirty="0" err="1">
                <a:latin typeface="Calibri" panose="020F0502020204030204" pitchFamily="34" charset="0"/>
              </a:rPr>
              <a:t>continuously</a:t>
            </a:r>
            <a:r>
              <a:rPr lang="pt-BR" altLang="pt-BR" sz="3413" dirty="0">
                <a:latin typeface="Calibri" panose="020F0502020204030204" pitchFamily="34" charset="0"/>
              </a:rPr>
              <a:t> </a:t>
            </a:r>
            <a:r>
              <a:rPr lang="pt-BR" altLang="pt-BR" sz="3413" dirty="0" err="1">
                <a:latin typeface="Calibri" panose="020F0502020204030204" pitchFamily="34" charset="0"/>
              </a:rPr>
              <a:t>updated</a:t>
            </a:r>
            <a:endParaRPr lang="pt-BR" altLang="pt-BR" sz="3413" dirty="0">
              <a:latin typeface="Calibri" panose="020F0502020204030204" pitchFamily="34" charset="0"/>
            </a:endParaRPr>
          </a:p>
        </p:txBody>
      </p:sp>
      <p:sp>
        <p:nvSpPr>
          <p:cNvPr id="28675" name="Oval 3">
            <a:extLst>
              <a:ext uri="{FF2B5EF4-FFF2-40B4-BE49-F238E27FC236}">
                <a16:creationId xmlns:a16="http://schemas.microsoft.com/office/drawing/2014/main" id="{C62A15A0-8AA7-D146-8C3E-148E13EBCF53}"/>
              </a:ext>
            </a:extLst>
          </p:cNvPr>
          <p:cNvSpPr>
            <a:spLocks noChangeArrowheads="1"/>
          </p:cNvSpPr>
          <p:nvPr/>
        </p:nvSpPr>
        <p:spPr bwMode="auto">
          <a:xfrm>
            <a:off x="3113476" y="2930596"/>
            <a:ext cx="2898987" cy="1169529"/>
          </a:xfrm>
          <a:prstGeom prst="ellipse">
            <a:avLst/>
          </a:prstGeom>
          <a:noFill/>
          <a:ln w="22320" cap="sq">
            <a:solidFill>
              <a:srgbClr val="FF0000"/>
            </a:solidFill>
            <a:miter lim="800000"/>
            <a:headEnd/>
            <a:tailEnd/>
          </a:ln>
          <a:effectLst>
            <a:outerShdw dist="23040" dir="5400000" algn="ctr" rotWithShape="0">
              <a:srgbClr val="000000">
                <a:alpha val="35036"/>
              </a:srgb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pt-BR" sz="3413"/>
          </a:p>
        </p:txBody>
      </p:sp>
      <p:sp>
        <p:nvSpPr>
          <p:cNvPr id="28676" name="Rectangle 4">
            <a:extLst>
              <a:ext uri="{FF2B5EF4-FFF2-40B4-BE49-F238E27FC236}">
                <a16:creationId xmlns:a16="http://schemas.microsoft.com/office/drawing/2014/main" id="{AB22DAF0-9207-B44F-8009-8B9406E214C4}"/>
              </a:ext>
            </a:extLst>
          </p:cNvPr>
          <p:cNvSpPr>
            <a:spLocks noChangeArrowheads="1"/>
          </p:cNvSpPr>
          <p:nvPr/>
        </p:nvSpPr>
        <p:spPr bwMode="auto">
          <a:xfrm>
            <a:off x="4709725" y="6613032"/>
            <a:ext cx="3131538" cy="449297"/>
          </a:xfrm>
          <a:prstGeom prst="rect">
            <a:avLst/>
          </a:prstGeom>
          <a:noFill/>
          <a:ln w="28440" cap="sq">
            <a:solidFill>
              <a:srgbClr val="FF0000"/>
            </a:solidFill>
            <a:round/>
            <a:headEnd/>
            <a:tailEnd/>
          </a:ln>
          <a:effectLst>
            <a:outerShdw dist="23040" dir="5400000" algn="ctr" rotWithShape="0">
              <a:srgbClr val="000000">
                <a:alpha val="35036"/>
              </a:srgb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pt-BR" sz="3413"/>
          </a:p>
        </p:txBody>
      </p:sp>
      <p:sp>
        <p:nvSpPr>
          <p:cNvPr id="28677" name="Rectangle 5">
            <a:extLst>
              <a:ext uri="{FF2B5EF4-FFF2-40B4-BE49-F238E27FC236}">
                <a16:creationId xmlns:a16="http://schemas.microsoft.com/office/drawing/2014/main" id="{8BD7BCC0-51BB-364F-9B42-E413D37D41B4}"/>
              </a:ext>
            </a:extLst>
          </p:cNvPr>
          <p:cNvSpPr>
            <a:spLocks noChangeArrowheads="1"/>
          </p:cNvSpPr>
          <p:nvPr/>
        </p:nvSpPr>
        <p:spPr bwMode="auto">
          <a:xfrm>
            <a:off x="1257584" y="7064588"/>
            <a:ext cx="5014524" cy="304799"/>
          </a:xfrm>
          <a:prstGeom prst="rect">
            <a:avLst/>
          </a:prstGeom>
          <a:noFill/>
          <a:ln w="28440" cap="sq">
            <a:solidFill>
              <a:srgbClr val="FF0000"/>
            </a:solidFill>
            <a:round/>
            <a:headEnd/>
            <a:tailEnd/>
          </a:ln>
          <a:effectLst>
            <a:outerShdw dist="23040" dir="5400000" algn="ctr" rotWithShape="0">
              <a:srgbClr val="000000">
                <a:alpha val="35036"/>
              </a:srgb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pt-BR" sz="3413"/>
          </a:p>
        </p:txBody>
      </p:sp>
      <p:sp>
        <p:nvSpPr>
          <p:cNvPr id="28678" name="Rectangle 6">
            <a:extLst>
              <a:ext uri="{FF2B5EF4-FFF2-40B4-BE49-F238E27FC236}">
                <a16:creationId xmlns:a16="http://schemas.microsoft.com/office/drawing/2014/main" id="{0EB7C70C-197F-D84C-8FDC-16C32DE12ADD}"/>
              </a:ext>
            </a:extLst>
          </p:cNvPr>
          <p:cNvSpPr>
            <a:spLocks noChangeArrowheads="1"/>
          </p:cNvSpPr>
          <p:nvPr/>
        </p:nvSpPr>
        <p:spPr bwMode="auto">
          <a:xfrm>
            <a:off x="7892063" y="5154680"/>
            <a:ext cx="4237850" cy="9076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8000" tIns="64000" rIns="128000" bIns="64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9pPr>
          </a:lstStyle>
          <a:p>
            <a:pPr algn="l">
              <a:buClrTx/>
              <a:buFontTx/>
              <a:buNone/>
            </a:pPr>
            <a:r>
              <a:rPr lang="pt-BR" altLang="pt-BR" sz="3413" dirty="0" err="1">
                <a:latin typeface="Calibri" panose="020F0502020204030204" pitchFamily="34" charset="0"/>
              </a:rPr>
              <a:t>persons</a:t>
            </a:r>
            <a:r>
              <a:rPr lang="pt-BR" altLang="pt-BR" sz="3413" dirty="0">
                <a:latin typeface="Calibri" panose="020F0502020204030204" pitchFamily="34" charset="0"/>
              </a:rPr>
              <a:t> </a:t>
            </a:r>
            <a:r>
              <a:rPr lang="pt-BR" altLang="pt-BR" sz="3413" dirty="0" err="1">
                <a:latin typeface="Calibri" panose="020F0502020204030204" pitchFamily="34" charset="0"/>
              </a:rPr>
              <a:t>and</a:t>
            </a:r>
            <a:r>
              <a:rPr lang="pt-BR" altLang="pt-BR" sz="3413" dirty="0">
                <a:latin typeface="Calibri" panose="020F0502020204030204" pitchFamily="34" charset="0"/>
              </a:rPr>
              <a:t> </a:t>
            </a:r>
            <a:r>
              <a:rPr lang="pt-BR" altLang="pt-BR" sz="3413" dirty="0" err="1">
                <a:latin typeface="Calibri" panose="020F0502020204030204" pitchFamily="34" charset="0"/>
              </a:rPr>
              <a:t>houses</a:t>
            </a:r>
            <a:r>
              <a:rPr lang="pt-BR" altLang="pt-BR" sz="3413" dirty="0">
                <a:latin typeface="Calibri" panose="020F0502020204030204" pitchFamily="34" charset="0"/>
              </a:rPr>
              <a:t> </a:t>
            </a:r>
            <a:r>
              <a:rPr lang="pt-BR" altLang="pt-BR" sz="3413" dirty="0" err="1">
                <a:latin typeface="Calibri" panose="020F0502020204030204" pitchFamily="34" charset="0"/>
              </a:rPr>
              <a:t>that</a:t>
            </a:r>
            <a:r>
              <a:rPr lang="pt-BR" altLang="pt-BR" sz="3413" dirty="0">
                <a:latin typeface="Calibri" panose="020F0502020204030204" pitchFamily="34" charset="0"/>
              </a:rPr>
              <a:t> </a:t>
            </a:r>
            <a:r>
              <a:rPr lang="pt-BR" altLang="pt-BR" sz="3413" dirty="0" err="1">
                <a:latin typeface="Calibri" panose="020F0502020204030204" pitchFamily="34" charset="0"/>
              </a:rPr>
              <a:t>could</a:t>
            </a:r>
            <a:r>
              <a:rPr lang="pt-BR" altLang="pt-BR" sz="3413" dirty="0">
                <a:latin typeface="Calibri" panose="020F0502020204030204" pitchFamily="34" charset="0"/>
              </a:rPr>
              <a:t> </a:t>
            </a:r>
            <a:r>
              <a:rPr lang="pt-BR" altLang="pt-BR" sz="3413" dirty="0" err="1">
                <a:latin typeface="Calibri" panose="020F0502020204030204" pitchFamily="34" charset="0"/>
              </a:rPr>
              <a:t>be</a:t>
            </a:r>
            <a:r>
              <a:rPr lang="pt-BR" altLang="pt-BR" sz="3413" dirty="0">
                <a:latin typeface="Calibri" panose="020F0502020204030204" pitchFamily="34" charset="0"/>
              </a:rPr>
              <a:t> </a:t>
            </a:r>
            <a:r>
              <a:rPr lang="pt-BR" altLang="pt-BR" sz="3413" dirty="0" err="1">
                <a:latin typeface="Calibri" panose="020F0502020204030204" pitchFamily="34" charset="0"/>
              </a:rPr>
              <a:t>affected</a:t>
            </a:r>
            <a:r>
              <a:rPr lang="pt-BR" altLang="pt-BR" sz="3413" dirty="0">
                <a:latin typeface="Calibri" panose="020F0502020204030204" pitchFamily="34" charset="0"/>
              </a:rPr>
              <a:t> </a:t>
            </a:r>
          </a:p>
        </p:txBody>
      </p:sp>
      <p:sp>
        <p:nvSpPr>
          <p:cNvPr id="28679" name="Rectangle 7">
            <a:extLst>
              <a:ext uri="{FF2B5EF4-FFF2-40B4-BE49-F238E27FC236}">
                <a16:creationId xmlns:a16="http://schemas.microsoft.com/office/drawing/2014/main" id="{F1A851AA-FBC8-8E47-B08F-9251FA521875}"/>
              </a:ext>
            </a:extLst>
          </p:cNvPr>
          <p:cNvSpPr>
            <a:spLocks noChangeArrowheads="1"/>
          </p:cNvSpPr>
          <p:nvPr/>
        </p:nvSpPr>
        <p:spPr bwMode="auto">
          <a:xfrm>
            <a:off x="7529692" y="6741552"/>
            <a:ext cx="6500143" cy="5170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8000" tIns="64000" rIns="128000" bIns="64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9pPr>
          </a:lstStyle>
          <a:p>
            <a:pPr>
              <a:buClrTx/>
              <a:buFontTx/>
              <a:buNone/>
            </a:pPr>
            <a:r>
              <a:rPr lang="pt-BR" altLang="pt-BR" sz="3413" dirty="0" err="1">
                <a:latin typeface="Calibri" panose="020F0502020204030204" pitchFamily="34" charset="0"/>
              </a:rPr>
              <a:t>and</a:t>
            </a:r>
            <a:r>
              <a:rPr lang="pt-BR" altLang="pt-BR" sz="3413" dirty="0">
                <a:latin typeface="Calibri" panose="020F0502020204030204" pitchFamily="34" charset="0"/>
              </a:rPr>
              <a:t> </a:t>
            </a:r>
            <a:r>
              <a:rPr lang="pt-BR" altLang="pt-BR" sz="3413" dirty="0" err="1">
                <a:latin typeface="Calibri" panose="020F0502020204030204" pitchFamily="34" charset="0"/>
              </a:rPr>
              <a:t>city</a:t>
            </a:r>
            <a:r>
              <a:rPr lang="pt-BR" altLang="pt-BR" sz="3413" dirty="0">
                <a:latin typeface="Calibri" panose="020F0502020204030204" pitchFamily="34" charset="0"/>
              </a:rPr>
              <a:t> </a:t>
            </a:r>
            <a:r>
              <a:rPr lang="pt-BR" altLang="pt-BR" sz="3413" dirty="0" err="1">
                <a:latin typeface="Calibri" panose="020F0502020204030204" pitchFamily="34" charset="0"/>
              </a:rPr>
              <a:t>districts</a:t>
            </a:r>
            <a:endParaRPr lang="pt-BR" altLang="pt-BR" sz="3413" dirty="0">
              <a:latin typeface="Calibri" panose="020F0502020204030204" pitchFamily="34" charset="0"/>
            </a:endParaRPr>
          </a:p>
        </p:txBody>
      </p:sp>
      <p:cxnSp>
        <p:nvCxnSpPr>
          <p:cNvPr id="28680" name="AutoShape 8">
            <a:extLst>
              <a:ext uri="{FF2B5EF4-FFF2-40B4-BE49-F238E27FC236}">
                <a16:creationId xmlns:a16="http://schemas.microsoft.com/office/drawing/2014/main" id="{275AFEA1-C8DF-2745-8437-FB6F0FBB5E6A}"/>
              </a:ext>
            </a:extLst>
          </p:cNvPr>
          <p:cNvCxnSpPr>
            <a:cxnSpLocks noChangeShapeType="1"/>
          </p:cNvCxnSpPr>
          <p:nvPr/>
        </p:nvCxnSpPr>
        <p:spPr bwMode="auto">
          <a:xfrm flipH="1">
            <a:off x="8073813" y="6109547"/>
            <a:ext cx="1065671" cy="584765"/>
          </a:xfrm>
          <a:prstGeom prst="straightConnector1">
            <a:avLst/>
          </a:prstGeom>
          <a:noFill/>
          <a:ln w="9360" cap="sq">
            <a:solidFill>
              <a:srgbClr val="4A7EBB"/>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8681" name="AutoShape 9">
            <a:extLst>
              <a:ext uri="{FF2B5EF4-FFF2-40B4-BE49-F238E27FC236}">
                <a16:creationId xmlns:a16="http://schemas.microsoft.com/office/drawing/2014/main" id="{C9C1CECC-F4DE-C94E-B73B-A39AA08A045F}"/>
              </a:ext>
            </a:extLst>
          </p:cNvPr>
          <p:cNvCxnSpPr>
            <a:cxnSpLocks noChangeShapeType="1"/>
          </p:cNvCxnSpPr>
          <p:nvPr/>
        </p:nvCxnSpPr>
        <p:spPr bwMode="auto">
          <a:xfrm flipH="1">
            <a:off x="6644641" y="7062329"/>
            <a:ext cx="2494844" cy="282223"/>
          </a:xfrm>
          <a:prstGeom prst="straightConnector1">
            <a:avLst/>
          </a:prstGeom>
          <a:noFill/>
          <a:ln w="9360" cap="sq">
            <a:solidFill>
              <a:srgbClr val="4A7EBB"/>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186944433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a:extLst>
              <a:ext uri="{FF2B5EF4-FFF2-40B4-BE49-F238E27FC236}">
                <a16:creationId xmlns:a16="http://schemas.microsoft.com/office/drawing/2014/main" id="{4072314B-0BD6-5841-A6EE-E82F89A524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3002543" cy="97513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6332145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a:extLst>
              <a:ext uri="{FF2B5EF4-FFF2-40B4-BE49-F238E27FC236}">
                <a16:creationId xmlns:a16="http://schemas.microsoft.com/office/drawing/2014/main" id="{4913565C-1FFD-A84C-83B0-CB807B64AE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3018347" cy="97513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4849932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a:extLst>
              <a:ext uri="{FF2B5EF4-FFF2-40B4-BE49-F238E27FC236}">
                <a16:creationId xmlns:a16="http://schemas.microsoft.com/office/drawing/2014/main" id="{3F8CA990-2845-FF46-9351-AF192E5623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9352"/>
            <a:ext cx="13002543" cy="975134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9183982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a:extLst>
              <a:ext uri="{FF2B5EF4-FFF2-40B4-BE49-F238E27FC236}">
                <a16:creationId xmlns:a16="http://schemas.microsoft.com/office/drawing/2014/main" id="{31B2FF42-A22A-564E-A881-0D908E53C8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8" y="0"/>
            <a:ext cx="12979965" cy="98168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322995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03.png"/>
          <p:cNvPicPr>
            <a:picLocks noChangeAspect="1"/>
          </p:cNvPicPr>
          <p:nvPr/>
        </p:nvPicPr>
        <p:blipFill>
          <a:blip r:embed="rId2" cstate="print"/>
          <a:stretch>
            <a:fillRect/>
          </a:stretch>
        </p:blipFill>
        <p:spPr>
          <a:xfrm>
            <a:off x="0" y="2380"/>
            <a:ext cx="13004800" cy="9748840"/>
          </a:xfrm>
          <a:prstGeom prst="rect">
            <a:avLst/>
          </a:prstGeom>
        </p:spPr>
      </p:pic>
      <p:pic>
        <p:nvPicPr>
          <p:cNvPr id="3" name="Picture 1" descr="Milankovitch_Cycles.jpg">
            <a:extLst>
              <a:ext uri="{FF2B5EF4-FFF2-40B4-BE49-F238E27FC236}">
                <a16:creationId xmlns:a16="http://schemas.microsoft.com/office/drawing/2014/main" id="{00731D3A-F1AD-9D4D-87AF-36BECAE056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62656" y="1906290"/>
            <a:ext cx="10279487" cy="4029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1193173"/>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a:extLst>
              <a:ext uri="{FF2B5EF4-FFF2-40B4-BE49-F238E27FC236}">
                <a16:creationId xmlns:a16="http://schemas.microsoft.com/office/drawing/2014/main" id="{C0AA5C4E-E6E7-1740-82E0-A60C66968C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47" y="1"/>
            <a:ext cx="12988996" cy="97513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5895967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AutoShape 1">
            <a:extLst>
              <a:ext uri="{FF2B5EF4-FFF2-40B4-BE49-F238E27FC236}">
                <a16:creationId xmlns:a16="http://schemas.microsoft.com/office/drawing/2014/main" id="{40F579E6-4DA2-8446-A526-5563D41078D2}"/>
              </a:ext>
            </a:extLst>
          </p:cNvPr>
          <p:cNvSpPr>
            <a:spLocks noChangeArrowheads="1"/>
          </p:cNvSpPr>
          <p:nvPr/>
        </p:nvSpPr>
        <p:spPr bwMode="auto">
          <a:xfrm>
            <a:off x="1300481" y="216747"/>
            <a:ext cx="11702063" cy="885049"/>
          </a:xfrm>
          <a:custGeom>
            <a:avLst/>
            <a:gdLst>
              <a:gd name="G0" fmla="+- 21599 0 0"/>
              <a:gd name="G1" fmla="+- 1 0 0"/>
              <a:gd name="G2" fmla="+- 65535 0 0"/>
              <a:gd name="G3" fmla="*/ 1 16385 2"/>
              <a:gd name="G4" fmla="*/ 1 29003 51712"/>
              <a:gd name="T0" fmla="*/ 0 w 21600"/>
              <a:gd name="T1" fmla="*/ 0 h 21600"/>
              <a:gd name="T2" fmla="*/ 21599 w 21600"/>
              <a:gd name="T3" fmla="*/ 0 h 21600"/>
              <a:gd name="T4" fmla="*/ 21599 w 21600"/>
              <a:gd name="T5" fmla="*/ 21599 h 21600"/>
              <a:gd name="T6" fmla="*/ 0 w 21600"/>
              <a:gd name="T7" fmla="*/ 21599 h 21600"/>
              <a:gd name="T8" fmla="*/ 0 w 21600"/>
              <a:gd name="T9" fmla="*/ 0 h 21600"/>
              <a:gd name="T10" fmla="*/ 0 w 21600"/>
              <a:gd name="T11" fmla="*/ 0 h 21600"/>
              <a:gd name="T12" fmla="*/ 21600 w 21600"/>
              <a:gd name="T13" fmla="*/ 21600 h 21600"/>
            </a:gdLst>
            <a:ahLst/>
            <a:cxnLst>
              <a:cxn ang="0">
                <a:pos x="T0" y="T1"/>
              </a:cxn>
              <a:cxn ang="0">
                <a:pos x="T2" y="T3"/>
              </a:cxn>
              <a:cxn ang="0">
                <a:pos x="T4" y="T5"/>
              </a:cxn>
              <a:cxn ang="0">
                <a:pos x="T6" y="T7"/>
              </a:cxn>
              <a:cxn ang="0">
                <a:pos x="T8" y="T9"/>
              </a:cxn>
            </a:cxnLst>
            <a:rect l="T10" t="T11" r="T12" b="T13"/>
            <a:pathLst>
              <a:path w="21600" h="21600">
                <a:moveTo>
                  <a:pt x="0" y="0"/>
                </a:moveTo>
                <a:lnTo>
                  <a:pt x="21599" y="0"/>
                </a:lnTo>
                <a:lnTo>
                  <a:pt x="21599"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6560" tIns="66560" rIns="66560" bIns="6656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9pPr>
          </a:lstStyle>
          <a:p>
            <a:pPr algn="ctr">
              <a:buClrTx/>
              <a:buFontTx/>
              <a:buNone/>
            </a:pPr>
            <a:r>
              <a:rPr lang="pt-BR" altLang="pt-BR" sz="3982">
                <a:latin typeface="Trebuchet MS Bold" panose="020B0603020202020204" pitchFamily="34" charset="0"/>
                <a:ea typeface="Trebuchet MS Bold" panose="020B0603020202020204" pitchFamily="34" charset="0"/>
                <a:cs typeface="Trebuchet MS Bold" panose="020B0603020202020204" pitchFamily="34" charset="0"/>
              </a:rPr>
              <a:t>Basic protocol for issuing alert</a:t>
            </a:r>
          </a:p>
        </p:txBody>
      </p:sp>
      <p:sp>
        <p:nvSpPr>
          <p:cNvPr id="34818" name="AutoShape 2">
            <a:extLst>
              <a:ext uri="{FF2B5EF4-FFF2-40B4-BE49-F238E27FC236}">
                <a16:creationId xmlns:a16="http://schemas.microsoft.com/office/drawing/2014/main" id="{CA1895FF-731C-F842-BA3E-6C1D34A4053F}"/>
              </a:ext>
            </a:extLst>
          </p:cNvPr>
          <p:cNvSpPr>
            <a:spLocks noChangeArrowheads="1"/>
          </p:cNvSpPr>
          <p:nvPr/>
        </p:nvSpPr>
        <p:spPr bwMode="auto">
          <a:xfrm>
            <a:off x="1733974" y="3793067"/>
            <a:ext cx="2393244" cy="577991"/>
          </a:xfrm>
          <a:custGeom>
            <a:avLst/>
            <a:gdLst>
              <a:gd name="G0" fmla="+- 21600 0 0"/>
              <a:gd name="G1" fmla="+- 1 0 0"/>
              <a:gd name="G2" fmla="+- 65535 0 0"/>
              <a:gd name="G3" fmla="*/ 1 16385 2"/>
              <a:gd name="G4" fmla="*/ 1 29003 51712"/>
              <a:gd name="T0" fmla="*/ 0 w 21600"/>
              <a:gd name="T1" fmla="*/ 0 h 21600"/>
              <a:gd name="T2" fmla="*/ 21600 w 21600"/>
              <a:gd name="T3" fmla="*/ 0 h 21600"/>
              <a:gd name="T4" fmla="*/ 21600 w 21600"/>
              <a:gd name="T5" fmla="*/ 21599 h 21600"/>
              <a:gd name="T6" fmla="*/ 0 w 21600"/>
              <a:gd name="T7" fmla="*/ 21599 h 21600"/>
              <a:gd name="T8" fmla="*/ 0 w 21600"/>
              <a:gd name="T9" fmla="*/ 0 h 21600"/>
              <a:gd name="T10" fmla="*/ 0 w 21600"/>
              <a:gd name="T11" fmla="*/ 0 h 21600"/>
              <a:gd name="T12" fmla="*/ 21600 w 21600"/>
              <a:gd name="T13" fmla="*/ 21600 h 21600"/>
            </a:gdLst>
            <a:ahLst/>
            <a:cxnLst>
              <a:cxn ang="0">
                <a:pos x="T0" y="T1"/>
              </a:cxn>
              <a:cxn ang="0">
                <a:pos x="T2" y="T3"/>
              </a:cxn>
              <a:cxn ang="0">
                <a:pos x="T4" y="T5"/>
              </a:cxn>
              <a:cxn ang="0">
                <a:pos x="T6" y="T7"/>
              </a:cxn>
              <a:cxn ang="0">
                <a:pos x="T8" y="T9"/>
              </a:cxn>
            </a:cxnLst>
            <a:rect l="T10" t="T11" r="T12" b="T13"/>
            <a:pathLst>
              <a:path w="21600" h="21600">
                <a:moveTo>
                  <a:pt x="0" y="0"/>
                </a:moveTo>
                <a:lnTo>
                  <a:pt x="21600" y="0"/>
                </a:lnTo>
                <a:lnTo>
                  <a:pt x="21600" y="21599"/>
                </a:lnTo>
                <a:lnTo>
                  <a:pt x="0" y="21599"/>
                </a:lnTo>
                <a:lnTo>
                  <a:pt x="0" y="0"/>
                </a:lnTo>
                <a:close/>
              </a:path>
            </a:pathLst>
          </a:custGeom>
          <a:solidFill>
            <a:srgbClr val="1F4E79"/>
          </a:solidFill>
          <a:ln w="38160" cap="sq">
            <a:solidFill>
              <a:srgbClr val="FFFFFF"/>
            </a:solidFill>
            <a:round/>
            <a:headEnd/>
            <a:tailEnd/>
          </a:ln>
          <a:effectLst>
            <a:outerShdw dist="20160" dir="5400000" algn="ctr" rotWithShape="0">
              <a:srgbClr val="808080">
                <a:alpha val="38034"/>
              </a:srgbClr>
            </a:outerShdw>
          </a:effectLst>
        </p:spPr>
        <p:txBody>
          <a:bodyPr lIns="65024" tIns="64000" rIns="65024" bIns="64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9pPr>
          </a:lstStyle>
          <a:p>
            <a:pPr algn="ctr">
              <a:buClrTx/>
              <a:buFontTx/>
              <a:buNone/>
            </a:pPr>
            <a:r>
              <a:rPr lang="pt-BR" altLang="pt-BR" sz="2702">
                <a:solidFill>
                  <a:srgbClr val="FFFFFF"/>
                </a:solidFill>
                <a:ea typeface="MS PGothic" panose="020B0600070205080204" pitchFamily="34" charset="-128"/>
              </a:rPr>
              <a:t>Meteorology</a:t>
            </a:r>
          </a:p>
        </p:txBody>
      </p:sp>
      <p:sp>
        <p:nvSpPr>
          <p:cNvPr id="34819" name="AutoShape 3">
            <a:extLst>
              <a:ext uri="{FF2B5EF4-FFF2-40B4-BE49-F238E27FC236}">
                <a16:creationId xmlns:a16="http://schemas.microsoft.com/office/drawing/2014/main" id="{D6F8AE46-DC14-3B4D-B825-02597CC29D7C}"/>
              </a:ext>
            </a:extLst>
          </p:cNvPr>
          <p:cNvSpPr>
            <a:spLocks noChangeArrowheads="1"/>
          </p:cNvSpPr>
          <p:nvPr/>
        </p:nvSpPr>
        <p:spPr bwMode="auto">
          <a:xfrm>
            <a:off x="7586134" y="5418667"/>
            <a:ext cx="2397760" cy="577991"/>
          </a:xfrm>
          <a:custGeom>
            <a:avLst/>
            <a:gdLst>
              <a:gd name="G0" fmla="+- 21600 0 0"/>
              <a:gd name="G1" fmla="+- 1 0 0"/>
              <a:gd name="G2" fmla="+- 65535 0 0"/>
              <a:gd name="G3" fmla="*/ 1 16385 2"/>
              <a:gd name="G4" fmla="*/ 1 29003 51712"/>
              <a:gd name="T0" fmla="*/ 0 w 21600"/>
              <a:gd name="T1" fmla="*/ 0 h 21600"/>
              <a:gd name="T2" fmla="*/ 21600 w 21600"/>
              <a:gd name="T3" fmla="*/ 0 h 21600"/>
              <a:gd name="T4" fmla="*/ 21600 w 21600"/>
              <a:gd name="T5" fmla="*/ 21599 h 21600"/>
              <a:gd name="T6" fmla="*/ 0 w 21600"/>
              <a:gd name="T7" fmla="*/ 21599 h 21600"/>
              <a:gd name="T8" fmla="*/ 0 w 21600"/>
              <a:gd name="T9" fmla="*/ 0 h 21600"/>
              <a:gd name="T10" fmla="*/ 0 w 21600"/>
              <a:gd name="T11" fmla="*/ 0 h 21600"/>
              <a:gd name="T12" fmla="*/ 21600 w 21600"/>
              <a:gd name="T13" fmla="*/ 21600 h 21600"/>
            </a:gdLst>
            <a:ahLst/>
            <a:cxnLst>
              <a:cxn ang="0">
                <a:pos x="T0" y="T1"/>
              </a:cxn>
              <a:cxn ang="0">
                <a:pos x="T2" y="T3"/>
              </a:cxn>
              <a:cxn ang="0">
                <a:pos x="T4" y="T5"/>
              </a:cxn>
              <a:cxn ang="0">
                <a:pos x="T6" y="T7"/>
              </a:cxn>
              <a:cxn ang="0">
                <a:pos x="T8" y="T9"/>
              </a:cxn>
            </a:cxnLst>
            <a:rect l="T10" t="T11" r="T12" b="T13"/>
            <a:pathLst>
              <a:path w="21600" h="21600">
                <a:moveTo>
                  <a:pt x="0" y="0"/>
                </a:moveTo>
                <a:lnTo>
                  <a:pt x="21600" y="0"/>
                </a:lnTo>
                <a:lnTo>
                  <a:pt x="21600" y="21599"/>
                </a:lnTo>
                <a:lnTo>
                  <a:pt x="0" y="21599"/>
                </a:lnTo>
                <a:lnTo>
                  <a:pt x="0" y="0"/>
                </a:lnTo>
                <a:close/>
              </a:path>
            </a:pathLst>
          </a:custGeom>
          <a:solidFill>
            <a:srgbClr val="1F4E79"/>
          </a:solidFill>
          <a:ln w="38160" cap="sq">
            <a:solidFill>
              <a:srgbClr val="FFFFFF"/>
            </a:solidFill>
            <a:round/>
            <a:headEnd/>
            <a:tailEnd/>
          </a:ln>
          <a:effectLst>
            <a:outerShdw dist="20160" dir="5400000" algn="ctr" rotWithShape="0">
              <a:srgbClr val="808080">
                <a:alpha val="38034"/>
              </a:srgbClr>
            </a:outerShdw>
          </a:effectLst>
        </p:spPr>
        <p:txBody>
          <a:bodyPr lIns="65024" tIns="64000" rIns="65024" bIns="64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9pPr>
          </a:lstStyle>
          <a:p>
            <a:pPr algn="ctr">
              <a:buClrTx/>
              <a:buFontTx/>
              <a:buNone/>
            </a:pPr>
            <a:r>
              <a:rPr lang="pt-BR" altLang="pt-BR" sz="2702">
                <a:solidFill>
                  <a:srgbClr val="FFFFFF"/>
                </a:solidFill>
                <a:ea typeface="MS PGothic" panose="020B0600070205080204" pitchFamily="34" charset="-128"/>
              </a:rPr>
              <a:t>Geotechnical</a:t>
            </a:r>
          </a:p>
        </p:txBody>
      </p:sp>
      <p:sp>
        <p:nvSpPr>
          <p:cNvPr id="34820" name="AutoShape 4">
            <a:extLst>
              <a:ext uri="{FF2B5EF4-FFF2-40B4-BE49-F238E27FC236}">
                <a16:creationId xmlns:a16="http://schemas.microsoft.com/office/drawing/2014/main" id="{4B250DDE-C482-B94A-A2B0-F436CFD7F3FE}"/>
              </a:ext>
            </a:extLst>
          </p:cNvPr>
          <p:cNvSpPr>
            <a:spLocks noChangeArrowheads="1"/>
          </p:cNvSpPr>
          <p:nvPr/>
        </p:nvSpPr>
        <p:spPr bwMode="auto">
          <a:xfrm>
            <a:off x="8019627" y="2167467"/>
            <a:ext cx="2393244" cy="577991"/>
          </a:xfrm>
          <a:custGeom>
            <a:avLst/>
            <a:gdLst>
              <a:gd name="G0" fmla="+- 21599 0 0"/>
              <a:gd name="G1" fmla="+- 1 0 0"/>
              <a:gd name="G2" fmla="+- 65535 0 0"/>
              <a:gd name="G3" fmla="*/ 1 16385 2"/>
              <a:gd name="G4" fmla="*/ 1 29003 51712"/>
              <a:gd name="T0" fmla="*/ 0 w 21600"/>
              <a:gd name="T1" fmla="*/ 0 h 21600"/>
              <a:gd name="T2" fmla="*/ 21599 w 21600"/>
              <a:gd name="T3" fmla="*/ 0 h 21600"/>
              <a:gd name="T4" fmla="*/ 21599 w 21600"/>
              <a:gd name="T5" fmla="*/ 21599 h 21600"/>
              <a:gd name="T6" fmla="*/ 0 w 21600"/>
              <a:gd name="T7" fmla="*/ 21599 h 21600"/>
              <a:gd name="T8" fmla="*/ 0 w 21600"/>
              <a:gd name="T9" fmla="*/ 0 h 21600"/>
              <a:gd name="T10" fmla="*/ 0 w 21600"/>
              <a:gd name="T11" fmla="*/ 0 h 21600"/>
              <a:gd name="T12" fmla="*/ 21600 w 21600"/>
              <a:gd name="T13" fmla="*/ 21600 h 21600"/>
            </a:gdLst>
            <a:ahLst/>
            <a:cxnLst>
              <a:cxn ang="0">
                <a:pos x="T0" y="T1"/>
              </a:cxn>
              <a:cxn ang="0">
                <a:pos x="T2" y="T3"/>
              </a:cxn>
              <a:cxn ang="0">
                <a:pos x="T4" y="T5"/>
              </a:cxn>
              <a:cxn ang="0">
                <a:pos x="T6" y="T7"/>
              </a:cxn>
              <a:cxn ang="0">
                <a:pos x="T8" y="T9"/>
              </a:cxn>
            </a:cxnLst>
            <a:rect l="T10" t="T11" r="T12" b="T13"/>
            <a:pathLst>
              <a:path w="21600" h="21600">
                <a:moveTo>
                  <a:pt x="0" y="0"/>
                </a:moveTo>
                <a:lnTo>
                  <a:pt x="21599" y="0"/>
                </a:lnTo>
                <a:lnTo>
                  <a:pt x="21599" y="21599"/>
                </a:lnTo>
                <a:lnTo>
                  <a:pt x="0" y="21599"/>
                </a:lnTo>
                <a:lnTo>
                  <a:pt x="0" y="0"/>
                </a:lnTo>
                <a:close/>
              </a:path>
            </a:pathLst>
          </a:custGeom>
          <a:solidFill>
            <a:srgbClr val="1F4E79"/>
          </a:solidFill>
          <a:ln w="38160" cap="sq">
            <a:solidFill>
              <a:srgbClr val="FFFFFF"/>
            </a:solidFill>
            <a:round/>
            <a:headEnd/>
            <a:tailEnd/>
          </a:ln>
          <a:effectLst>
            <a:outerShdw dist="20160" dir="5400000" algn="ctr" rotWithShape="0">
              <a:srgbClr val="808080">
                <a:alpha val="38034"/>
              </a:srgbClr>
            </a:outerShdw>
          </a:effectLst>
        </p:spPr>
        <p:txBody>
          <a:bodyPr lIns="65024" tIns="64000" rIns="65024" bIns="64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9pPr>
          </a:lstStyle>
          <a:p>
            <a:pPr algn="ctr">
              <a:buClrTx/>
              <a:buFontTx/>
              <a:buNone/>
            </a:pPr>
            <a:r>
              <a:rPr lang="pt-BR" altLang="pt-BR" sz="2702">
                <a:solidFill>
                  <a:srgbClr val="FFFFFF"/>
                </a:solidFill>
                <a:ea typeface="MS PGothic" panose="020B0600070205080204" pitchFamily="34" charset="-128"/>
              </a:rPr>
              <a:t>Hidrology</a:t>
            </a:r>
          </a:p>
        </p:txBody>
      </p:sp>
      <p:sp>
        <p:nvSpPr>
          <p:cNvPr id="34821" name="AutoShape 5">
            <a:extLst>
              <a:ext uri="{FF2B5EF4-FFF2-40B4-BE49-F238E27FC236}">
                <a16:creationId xmlns:a16="http://schemas.microsoft.com/office/drawing/2014/main" id="{EF88CF5E-8018-6B4B-B865-C43CC4A006BC}"/>
              </a:ext>
            </a:extLst>
          </p:cNvPr>
          <p:cNvSpPr>
            <a:spLocks noChangeArrowheads="1"/>
          </p:cNvSpPr>
          <p:nvPr/>
        </p:nvSpPr>
        <p:spPr bwMode="auto">
          <a:xfrm>
            <a:off x="7369388" y="8344747"/>
            <a:ext cx="5441244" cy="975360"/>
          </a:xfrm>
          <a:custGeom>
            <a:avLst/>
            <a:gdLst>
              <a:gd name="G0" fmla="+- 21599 0 0"/>
              <a:gd name="G1" fmla="+- 1 0 0"/>
              <a:gd name="G2" fmla="+- 65535 0 0"/>
              <a:gd name="G3" fmla="*/ 1 16385 2"/>
              <a:gd name="G4" fmla="*/ 1 29003 51712"/>
              <a:gd name="T0" fmla="*/ 0 w 21600"/>
              <a:gd name="T1" fmla="*/ 0 h 21600"/>
              <a:gd name="T2" fmla="*/ 21599 w 21600"/>
              <a:gd name="T3" fmla="*/ 0 h 21600"/>
              <a:gd name="T4" fmla="*/ 21599 w 21600"/>
              <a:gd name="T5" fmla="*/ 21600 h 21600"/>
              <a:gd name="T6" fmla="*/ 0 w 21600"/>
              <a:gd name="T7" fmla="*/ 21600 h 21600"/>
              <a:gd name="T8" fmla="*/ 0 w 21600"/>
              <a:gd name="T9" fmla="*/ 0 h 21600"/>
              <a:gd name="T10" fmla="*/ 0 w 21600"/>
              <a:gd name="T11" fmla="*/ 0 h 21600"/>
              <a:gd name="T12" fmla="*/ 21600 w 21600"/>
              <a:gd name="T13" fmla="*/ 21600 h 21600"/>
            </a:gdLst>
            <a:ahLst/>
            <a:cxnLst>
              <a:cxn ang="0">
                <a:pos x="T0" y="T1"/>
              </a:cxn>
              <a:cxn ang="0">
                <a:pos x="T2" y="T3"/>
              </a:cxn>
              <a:cxn ang="0">
                <a:pos x="T4" y="T5"/>
              </a:cxn>
              <a:cxn ang="0">
                <a:pos x="T6" y="T7"/>
              </a:cxn>
              <a:cxn ang="0">
                <a:pos x="T8" y="T9"/>
              </a:cxn>
            </a:cxnLst>
            <a:rect l="T10" t="T11" r="T12" b="T13"/>
            <a:pathLst>
              <a:path w="21600" h="21600">
                <a:moveTo>
                  <a:pt x="0" y="0"/>
                </a:moveTo>
                <a:lnTo>
                  <a:pt x="21599" y="0"/>
                </a:lnTo>
                <a:lnTo>
                  <a:pt x="21599" y="21600"/>
                </a:lnTo>
                <a:lnTo>
                  <a:pt x="0" y="21600"/>
                </a:lnTo>
                <a:lnTo>
                  <a:pt x="0" y="0"/>
                </a:lnTo>
                <a:close/>
              </a:path>
            </a:pathLst>
          </a:custGeom>
          <a:solidFill>
            <a:srgbClr val="1F4E79"/>
          </a:solidFill>
          <a:ln w="38160" cap="sq">
            <a:solidFill>
              <a:srgbClr val="FFFFFF"/>
            </a:solidFill>
            <a:round/>
            <a:headEnd/>
            <a:tailEnd/>
          </a:ln>
          <a:effectLst>
            <a:outerShdw dist="20160" dir="5400000" algn="ctr" rotWithShape="0">
              <a:srgbClr val="808080">
                <a:alpha val="38034"/>
              </a:srgbClr>
            </a:outerShdw>
          </a:effectLst>
        </p:spPr>
        <p:txBody>
          <a:bodyPr lIns="65024" tIns="64000" rIns="65024" bIns="64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9pPr>
          </a:lstStyle>
          <a:p>
            <a:pPr algn="ctr">
              <a:buClrTx/>
              <a:buFontTx/>
              <a:buNone/>
            </a:pPr>
            <a:r>
              <a:rPr lang="pt-BR" altLang="pt-BR" sz="2702">
                <a:solidFill>
                  <a:srgbClr val="FFFFFF"/>
                </a:solidFill>
                <a:ea typeface="MS PGothic" panose="020B0600070205080204" pitchFamily="34" charset="-128"/>
              </a:rPr>
              <a:t>construction of the risk scenario for the physical event</a:t>
            </a:r>
            <a:r>
              <a:rPr lang="pt-BR" altLang="pt-BR" sz="3413">
                <a:solidFill>
                  <a:srgbClr val="FFFFFF"/>
                </a:solidFill>
                <a:ea typeface="MS PGothic" panose="020B0600070205080204" pitchFamily="34" charset="-128"/>
              </a:rPr>
              <a:t> </a:t>
            </a:r>
          </a:p>
        </p:txBody>
      </p:sp>
      <p:sp>
        <p:nvSpPr>
          <p:cNvPr id="34822" name="AutoShape 6">
            <a:extLst>
              <a:ext uri="{FF2B5EF4-FFF2-40B4-BE49-F238E27FC236}">
                <a16:creationId xmlns:a16="http://schemas.microsoft.com/office/drawing/2014/main" id="{FF9B1DCE-840A-E248-9E39-F5B99383FB2C}"/>
              </a:ext>
            </a:extLst>
          </p:cNvPr>
          <p:cNvSpPr>
            <a:spLocks noChangeArrowheads="1"/>
          </p:cNvSpPr>
          <p:nvPr/>
        </p:nvSpPr>
        <p:spPr bwMode="auto">
          <a:xfrm>
            <a:off x="325121" y="7586134"/>
            <a:ext cx="5308036" cy="977618"/>
          </a:xfrm>
          <a:custGeom>
            <a:avLst/>
            <a:gdLst>
              <a:gd name="G0" fmla="+- 21599 0 0"/>
              <a:gd name="G1" fmla="+- 1 0 0"/>
              <a:gd name="G2" fmla="+- 65535 0 0"/>
              <a:gd name="G3" fmla="*/ 1 16385 2"/>
              <a:gd name="G4" fmla="*/ 1 29003 51712"/>
              <a:gd name="T0" fmla="*/ 0 w 21600"/>
              <a:gd name="T1" fmla="*/ 0 h 21600"/>
              <a:gd name="T2" fmla="*/ 21599 w 21600"/>
              <a:gd name="T3" fmla="*/ 0 h 21600"/>
              <a:gd name="T4" fmla="*/ 21599 w 21600"/>
              <a:gd name="T5" fmla="*/ 21600 h 21600"/>
              <a:gd name="T6" fmla="*/ 0 w 21600"/>
              <a:gd name="T7" fmla="*/ 21600 h 21600"/>
              <a:gd name="T8" fmla="*/ 0 w 21600"/>
              <a:gd name="T9" fmla="*/ 0 h 21600"/>
              <a:gd name="T10" fmla="*/ 0 w 21600"/>
              <a:gd name="T11" fmla="*/ 0 h 21600"/>
              <a:gd name="T12" fmla="*/ 21600 w 21600"/>
              <a:gd name="T13" fmla="*/ 21600 h 21600"/>
            </a:gdLst>
            <a:ahLst/>
            <a:cxnLst>
              <a:cxn ang="0">
                <a:pos x="T0" y="T1"/>
              </a:cxn>
              <a:cxn ang="0">
                <a:pos x="T2" y="T3"/>
              </a:cxn>
              <a:cxn ang="0">
                <a:pos x="T4" y="T5"/>
              </a:cxn>
              <a:cxn ang="0">
                <a:pos x="T6" y="T7"/>
              </a:cxn>
              <a:cxn ang="0">
                <a:pos x="T8" y="T9"/>
              </a:cxn>
            </a:cxnLst>
            <a:rect l="T10" t="T11" r="T12" b="T13"/>
            <a:pathLst>
              <a:path w="21600" h="21600">
                <a:moveTo>
                  <a:pt x="0" y="0"/>
                </a:moveTo>
                <a:lnTo>
                  <a:pt x="21599" y="0"/>
                </a:lnTo>
                <a:lnTo>
                  <a:pt x="21599" y="21600"/>
                </a:lnTo>
                <a:lnTo>
                  <a:pt x="0" y="21600"/>
                </a:lnTo>
                <a:lnTo>
                  <a:pt x="0" y="0"/>
                </a:lnTo>
                <a:close/>
              </a:path>
            </a:pathLst>
          </a:custGeom>
          <a:solidFill>
            <a:srgbClr val="1F4E79"/>
          </a:solidFill>
          <a:ln w="38160" cap="sq">
            <a:solidFill>
              <a:srgbClr val="FFFFFF"/>
            </a:solidFill>
            <a:round/>
            <a:headEnd/>
            <a:tailEnd/>
          </a:ln>
          <a:effectLst>
            <a:outerShdw dist="20160" dir="5400000" algn="ctr" rotWithShape="0">
              <a:srgbClr val="808080">
                <a:alpha val="38034"/>
              </a:srgbClr>
            </a:outerShdw>
          </a:effectLst>
        </p:spPr>
        <p:txBody>
          <a:bodyPr lIns="65024" tIns="64000" rIns="65024" bIns="64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9pPr>
          </a:lstStyle>
          <a:p>
            <a:pPr algn="ctr">
              <a:buClrTx/>
              <a:buFontTx/>
              <a:buNone/>
            </a:pPr>
            <a:r>
              <a:rPr lang="pt-BR" altLang="pt-BR" sz="2702">
                <a:solidFill>
                  <a:srgbClr val="FFFFFF"/>
                </a:solidFill>
                <a:ea typeface="MS PGothic" panose="020B0600070205080204" pitchFamily="34" charset="-128"/>
              </a:rPr>
              <a:t>Construction of the risk scenario for impact</a:t>
            </a:r>
          </a:p>
        </p:txBody>
      </p:sp>
      <p:pic>
        <p:nvPicPr>
          <p:cNvPr id="34823" name="Picture 7">
            <a:extLst>
              <a:ext uri="{FF2B5EF4-FFF2-40B4-BE49-F238E27FC236}">
                <a16:creationId xmlns:a16="http://schemas.microsoft.com/office/drawing/2014/main" id="{AB3770BB-C13B-2E48-A2F6-7A338E4DA2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816" t="27892" r="31895" b="-1097"/>
          <a:stretch>
            <a:fillRect/>
          </a:stretch>
        </p:blipFill>
        <p:spPr bwMode="auto">
          <a:xfrm>
            <a:off x="1733973" y="4334934"/>
            <a:ext cx="1688818" cy="1943947"/>
          </a:xfrm>
          <a:prstGeom prst="rect">
            <a:avLst/>
          </a:prstGeom>
          <a:noFill/>
          <a:ln>
            <a:noFill/>
          </a:ln>
          <a:effectLst/>
          <a:extLst>
            <a:ext uri="{909E8E84-426E-40DD-AFC4-6F175D3DCCD1}">
              <a14:hiddenFill xmlns:a14="http://schemas.microsoft.com/office/drawing/2010/main">
                <a:blipFill dpi="0" rotWithShape="0">
                  <a:blip/>
                  <a:srcRect l="32816" t="27892" r="31895" b="-1097"/>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24" name="Picture 8">
            <a:extLst>
              <a:ext uri="{FF2B5EF4-FFF2-40B4-BE49-F238E27FC236}">
                <a16:creationId xmlns:a16="http://schemas.microsoft.com/office/drawing/2014/main" id="{EAF9BF0C-F92F-5543-9ABF-177930E8A0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20587" y="2167467"/>
            <a:ext cx="1535289" cy="135241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4825" name="Rectangle 9">
            <a:extLst>
              <a:ext uri="{FF2B5EF4-FFF2-40B4-BE49-F238E27FC236}">
                <a16:creationId xmlns:a16="http://schemas.microsoft.com/office/drawing/2014/main" id="{EDB09FB3-094D-5747-913D-EDB49311ACC9}"/>
              </a:ext>
            </a:extLst>
          </p:cNvPr>
          <p:cNvSpPr>
            <a:spLocks noChangeArrowheads="1"/>
          </p:cNvSpPr>
          <p:nvPr/>
        </p:nvSpPr>
        <p:spPr bwMode="auto">
          <a:xfrm>
            <a:off x="8785015" y="4009814"/>
            <a:ext cx="1501422" cy="6479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28000" tIns="64000" rIns="128000" bIns="64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DejaVu Sans" charset="0"/>
                <a:cs typeface="DejaVu Sans" charset="0"/>
              </a:defRPr>
            </a:lvl9pPr>
          </a:lstStyle>
          <a:p>
            <a:pPr>
              <a:buClrTx/>
              <a:buFontTx/>
              <a:buNone/>
            </a:pPr>
            <a:r>
              <a:rPr lang="pt-BR" altLang="pt-BR" sz="3413">
                <a:latin typeface="Calibri" panose="020F0502020204030204" pitchFamily="34" charset="0"/>
              </a:rPr>
              <a:t>and/or</a:t>
            </a:r>
          </a:p>
        </p:txBody>
      </p:sp>
      <p:pic>
        <p:nvPicPr>
          <p:cNvPr id="34826" name="Picture 10">
            <a:extLst>
              <a:ext uri="{FF2B5EF4-FFF2-40B4-BE49-F238E27FC236}">
                <a16:creationId xmlns:a16="http://schemas.microsoft.com/office/drawing/2014/main" id="{8E177361-D70F-3B4A-914D-303E6513CE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241" y="2059094"/>
            <a:ext cx="1623343" cy="16233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27" name="Picture 11">
            <a:extLst>
              <a:ext uri="{FF2B5EF4-FFF2-40B4-BE49-F238E27FC236}">
                <a16:creationId xmlns:a16="http://schemas.microsoft.com/office/drawing/2014/main" id="{9E9E707D-0F65-5A47-93F0-9ACFAB0796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2587" y="1950721"/>
            <a:ext cx="2165210" cy="16233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4828" name="Oval 12">
            <a:extLst>
              <a:ext uri="{FF2B5EF4-FFF2-40B4-BE49-F238E27FC236}">
                <a16:creationId xmlns:a16="http://schemas.microsoft.com/office/drawing/2014/main" id="{45677222-6761-0745-88F0-2452FDA11AD2}"/>
              </a:ext>
            </a:extLst>
          </p:cNvPr>
          <p:cNvSpPr>
            <a:spLocks noChangeArrowheads="1"/>
          </p:cNvSpPr>
          <p:nvPr/>
        </p:nvSpPr>
        <p:spPr bwMode="auto">
          <a:xfrm>
            <a:off x="1" y="866987"/>
            <a:ext cx="5416410" cy="5741530"/>
          </a:xfrm>
          <a:prstGeom prst="ellipse">
            <a:avLst/>
          </a:prstGeom>
          <a:noFill/>
          <a:ln w="22320" cap="sq">
            <a:solidFill>
              <a:srgbClr val="FF6600"/>
            </a:solidFill>
            <a:miter lim="800000"/>
            <a:headEnd/>
            <a:tailEnd/>
          </a:ln>
          <a:effectLst>
            <a:outerShdw dist="23040" dir="5400000" algn="ctr" rotWithShape="0">
              <a:srgbClr val="000000">
                <a:alpha val="35036"/>
              </a:srgb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pt-BR" sz="3413"/>
          </a:p>
        </p:txBody>
      </p:sp>
      <p:sp>
        <p:nvSpPr>
          <p:cNvPr id="34829" name="Rectangle 13">
            <a:extLst>
              <a:ext uri="{FF2B5EF4-FFF2-40B4-BE49-F238E27FC236}">
                <a16:creationId xmlns:a16="http://schemas.microsoft.com/office/drawing/2014/main" id="{DF25E00B-4DBA-1E4A-90DB-8ADD152191F4}"/>
              </a:ext>
            </a:extLst>
          </p:cNvPr>
          <p:cNvSpPr>
            <a:spLocks noChangeArrowheads="1"/>
          </p:cNvSpPr>
          <p:nvPr/>
        </p:nvSpPr>
        <p:spPr bwMode="auto">
          <a:xfrm>
            <a:off x="7911254" y="1950721"/>
            <a:ext cx="4549423" cy="1731716"/>
          </a:xfrm>
          <a:prstGeom prst="rect">
            <a:avLst/>
          </a:prstGeom>
          <a:noFill/>
          <a:ln w="9360" cap="sq">
            <a:solidFill>
              <a:srgbClr val="FF6600"/>
            </a:solidFill>
            <a:round/>
            <a:headEnd/>
            <a:tailEnd/>
          </a:ln>
          <a:effectLst>
            <a:outerShdw dist="23040" dir="5400000" algn="ctr" rotWithShape="0">
              <a:srgbClr val="000000">
                <a:alpha val="35036"/>
              </a:srgb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pt-BR" sz="3413"/>
          </a:p>
        </p:txBody>
      </p:sp>
      <p:sp>
        <p:nvSpPr>
          <p:cNvPr id="34830" name="Rectangle 14">
            <a:extLst>
              <a:ext uri="{FF2B5EF4-FFF2-40B4-BE49-F238E27FC236}">
                <a16:creationId xmlns:a16="http://schemas.microsoft.com/office/drawing/2014/main" id="{9BABFBB5-D574-4640-826F-C03E11DA580E}"/>
              </a:ext>
            </a:extLst>
          </p:cNvPr>
          <p:cNvSpPr>
            <a:spLocks noChangeArrowheads="1"/>
          </p:cNvSpPr>
          <p:nvPr/>
        </p:nvSpPr>
        <p:spPr bwMode="auto">
          <a:xfrm>
            <a:off x="5960534" y="5093547"/>
            <a:ext cx="4982916" cy="1840090"/>
          </a:xfrm>
          <a:prstGeom prst="rect">
            <a:avLst/>
          </a:prstGeom>
          <a:noFill/>
          <a:ln w="9360" cap="sq">
            <a:solidFill>
              <a:srgbClr val="FF0000"/>
            </a:solidFill>
            <a:round/>
            <a:headEnd/>
            <a:tailEnd/>
          </a:ln>
          <a:effectLst>
            <a:outerShdw dist="23040" dir="5400000" algn="ctr" rotWithShape="0">
              <a:srgbClr val="000000">
                <a:alpha val="35036"/>
              </a:srgb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pt-BR" sz="3413"/>
          </a:p>
        </p:txBody>
      </p:sp>
      <p:sp>
        <p:nvSpPr>
          <p:cNvPr id="34831" name="Freeform 15">
            <a:extLst>
              <a:ext uri="{FF2B5EF4-FFF2-40B4-BE49-F238E27FC236}">
                <a16:creationId xmlns:a16="http://schemas.microsoft.com/office/drawing/2014/main" id="{81660682-15D3-3644-90CA-252AE8A53CED}"/>
              </a:ext>
            </a:extLst>
          </p:cNvPr>
          <p:cNvSpPr>
            <a:spLocks/>
          </p:cNvSpPr>
          <p:nvPr/>
        </p:nvSpPr>
        <p:spPr bwMode="auto">
          <a:xfrm flipV="1">
            <a:off x="5743787" y="1846863"/>
            <a:ext cx="1840090" cy="214490"/>
          </a:xfrm>
          <a:custGeom>
            <a:avLst/>
            <a:gdLst>
              <a:gd name="G0" fmla="+- 0 0 0"/>
              <a:gd name="G1" fmla="+- 4 0 0"/>
              <a:gd name="T0" fmla="*/ 0 w 21600"/>
              <a:gd name="T1" fmla="*/ 0 h 21600"/>
              <a:gd name="T2" fmla="*/ 21600 w 21600"/>
              <a:gd name="T3" fmla="*/ 21600 h 21600"/>
            </a:gdLst>
            <a:ahLst/>
            <a:cxnLst>
              <a:cxn ang="0">
                <a:pos x="T0" y="T1"/>
              </a:cxn>
              <a:cxn ang="0">
                <a:pos x="T2" y="T3"/>
              </a:cxn>
            </a:cxnLst>
            <a:rect l="0" t="0" r="r" b="b"/>
            <a:pathLst>
              <a:path w="21600" h="21600">
                <a:moveTo>
                  <a:pt x="0" y="0"/>
                </a:moveTo>
                <a:lnTo>
                  <a:pt x="21600" y="21600"/>
                </a:lnTo>
              </a:path>
            </a:pathLst>
          </a:custGeom>
          <a:noFill/>
          <a:ln w="38160" cap="flat">
            <a:solidFill>
              <a:srgbClr val="4F81BD"/>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pt-BR" sz="3413"/>
          </a:p>
        </p:txBody>
      </p:sp>
      <p:sp>
        <p:nvSpPr>
          <p:cNvPr id="34832" name="Freeform 16">
            <a:extLst>
              <a:ext uri="{FF2B5EF4-FFF2-40B4-BE49-F238E27FC236}">
                <a16:creationId xmlns:a16="http://schemas.microsoft.com/office/drawing/2014/main" id="{61DA4523-C591-F64F-AEA0-2507F31ABB98}"/>
              </a:ext>
            </a:extLst>
          </p:cNvPr>
          <p:cNvSpPr>
            <a:spLocks/>
          </p:cNvSpPr>
          <p:nvPr/>
        </p:nvSpPr>
        <p:spPr bwMode="auto">
          <a:xfrm>
            <a:off x="5743787" y="4009814"/>
            <a:ext cx="1189850" cy="864730"/>
          </a:xfrm>
          <a:custGeom>
            <a:avLst/>
            <a:gdLst>
              <a:gd name="G0" fmla="+- 0 0 0"/>
              <a:gd name="G1" fmla="+- 4 0 0"/>
              <a:gd name="T0" fmla="*/ 0 w 21600"/>
              <a:gd name="T1" fmla="*/ 0 h 21600"/>
              <a:gd name="T2" fmla="*/ 21600 w 21600"/>
              <a:gd name="T3" fmla="*/ 21600 h 21600"/>
            </a:gdLst>
            <a:ahLst/>
            <a:cxnLst>
              <a:cxn ang="0">
                <a:pos x="T0" y="T1"/>
              </a:cxn>
              <a:cxn ang="0">
                <a:pos x="T2" y="T3"/>
              </a:cxn>
            </a:cxnLst>
            <a:rect l="0" t="0" r="r" b="b"/>
            <a:pathLst>
              <a:path w="21600" h="21600">
                <a:moveTo>
                  <a:pt x="0" y="0"/>
                </a:moveTo>
                <a:lnTo>
                  <a:pt x="21600" y="21600"/>
                </a:lnTo>
              </a:path>
            </a:pathLst>
          </a:custGeom>
          <a:noFill/>
          <a:ln w="38160" cap="flat">
            <a:solidFill>
              <a:srgbClr val="4F81BD"/>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pt-BR" sz="3413"/>
          </a:p>
        </p:txBody>
      </p:sp>
      <p:sp>
        <p:nvSpPr>
          <p:cNvPr id="34833" name="Freeform 17">
            <a:extLst>
              <a:ext uri="{FF2B5EF4-FFF2-40B4-BE49-F238E27FC236}">
                <a16:creationId xmlns:a16="http://schemas.microsoft.com/office/drawing/2014/main" id="{233CFCC4-6E83-AD48-8209-2E47C2BE02AB}"/>
              </a:ext>
            </a:extLst>
          </p:cNvPr>
          <p:cNvSpPr>
            <a:spLocks/>
          </p:cNvSpPr>
          <p:nvPr/>
        </p:nvSpPr>
        <p:spPr bwMode="auto">
          <a:xfrm>
            <a:off x="8295076" y="7168445"/>
            <a:ext cx="1189850" cy="864728"/>
          </a:xfrm>
          <a:custGeom>
            <a:avLst/>
            <a:gdLst>
              <a:gd name="G0" fmla="+- 0 0 0"/>
              <a:gd name="G1" fmla="+- 4 0 0"/>
              <a:gd name="T0" fmla="*/ 0 w 21600"/>
              <a:gd name="T1" fmla="*/ 0 h 21600"/>
              <a:gd name="T2" fmla="*/ 21600 w 21600"/>
              <a:gd name="T3" fmla="*/ 21600 h 21600"/>
            </a:gdLst>
            <a:ahLst/>
            <a:cxnLst>
              <a:cxn ang="0">
                <a:pos x="T0" y="T1"/>
              </a:cxn>
              <a:cxn ang="0">
                <a:pos x="T2" y="T3"/>
              </a:cxn>
            </a:cxnLst>
            <a:rect l="0" t="0" r="r" b="b"/>
            <a:pathLst>
              <a:path w="21600" h="21600">
                <a:moveTo>
                  <a:pt x="0" y="0"/>
                </a:moveTo>
                <a:lnTo>
                  <a:pt x="21600" y="21600"/>
                </a:lnTo>
              </a:path>
            </a:pathLst>
          </a:custGeom>
          <a:noFill/>
          <a:ln w="38160" cap="flat">
            <a:solidFill>
              <a:srgbClr val="4F81BD"/>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pt-BR" sz="3413"/>
          </a:p>
        </p:txBody>
      </p:sp>
      <p:sp>
        <p:nvSpPr>
          <p:cNvPr id="34834" name="Freeform 18">
            <a:extLst>
              <a:ext uri="{FF2B5EF4-FFF2-40B4-BE49-F238E27FC236}">
                <a16:creationId xmlns:a16="http://schemas.microsoft.com/office/drawing/2014/main" id="{121B7D1D-595F-C144-9503-0801CE08886E}"/>
              </a:ext>
            </a:extLst>
          </p:cNvPr>
          <p:cNvSpPr>
            <a:spLocks/>
          </p:cNvSpPr>
          <p:nvPr/>
        </p:nvSpPr>
        <p:spPr bwMode="auto">
          <a:xfrm flipH="1">
            <a:off x="10954738" y="4095609"/>
            <a:ext cx="1022774" cy="3991751"/>
          </a:xfrm>
          <a:custGeom>
            <a:avLst/>
            <a:gdLst>
              <a:gd name="G0" fmla="+- 0 0 0"/>
              <a:gd name="G1" fmla="+- 4 0 0"/>
              <a:gd name="T0" fmla="*/ 0 w 21600"/>
              <a:gd name="T1" fmla="*/ 0 h 21600"/>
              <a:gd name="T2" fmla="*/ 21600 w 21600"/>
              <a:gd name="T3" fmla="*/ 21600 h 21600"/>
            </a:gdLst>
            <a:ahLst/>
            <a:cxnLst>
              <a:cxn ang="0">
                <a:pos x="T0" y="T1"/>
              </a:cxn>
              <a:cxn ang="0">
                <a:pos x="T2" y="T3"/>
              </a:cxn>
            </a:cxnLst>
            <a:rect l="0" t="0" r="r" b="b"/>
            <a:pathLst>
              <a:path w="21600" h="21600">
                <a:moveTo>
                  <a:pt x="0" y="0"/>
                </a:moveTo>
                <a:lnTo>
                  <a:pt x="21600" y="21600"/>
                </a:lnTo>
              </a:path>
            </a:pathLst>
          </a:custGeom>
          <a:noFill/>
          <a:ln w="38160" cap="flat">
            <a:solidFill>
              <a:srgbClr val="4F81BD"/>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pt-BR" sz="3413"/>
          </a:p>
        </p:txBody>
      </p:sp>
      <p:sp>
        <p:nvSpPr>
          <p:cNvPr id="34835" name="Freeform 19">
            <a:extLst>
              <a:ext uri="{FF2B5EF4-FFF2-40B4-BE49-F238E27FC236}">
                <a16:creationId xmlns:a16="http://schemas.microsoft.com/office/drawing/2014/main" id="{50BE000F-FA00-2D40-A6D3-1FF8230C882C}"/>
              </a:ext>
            </a:extLst>
          </p:cNvPr>
          <p:cNvSpPr>
            <a:spLocks/>
          </p:cNvSpPr>
          <p:nvPr/>
        </p:nvSpPr>
        <p:spPr bwMode="auto">
          <a:xfrm flipH="1" flipV="1">
            <a:off x="5834098" y="7985761"/>
            <a:ext cx="1329832" cy="817316"/>
          </a:xfrm>
          <a:custGeom>
            <a:avLst/>
            <a:gdLst>
              <a:gd name="G0" fmla="+- 0 0 0"/>
              <a:gd name="G1" fmla="+- 4 0 0"/>
              <a:gd name="T0" fmla="*/ 0 w 21600"/>
              <a:gd name="T1" fmla="*/ 0 h 21600"/>
              <a:gd name="T2" fmla="*/ 21600 w 21600"/>
              <a:gd name="T3" fmla="*/ 21600 h 21600"/>
            </a:gdLst>
            <a:ahLst/>
            <a:cxnLst>
              <a:cxn ang="0">
                <a:pos x="T0" y="T1"/>
              </a:cxn>
              <a:cxn ang="0">
                <a:pos x="T2" y="T3"/>
              </a:cxn>
            </a:cxnLst>
            <a:rect l="0" t="0" r="r" b="b"/>
            <a:pathLst>
              <a:path w="21600" h="21600">
                <a:moveTo>
                  <a:pt x="0" y="0"/>
                </a:moveTo>
                <a:lnTo>
                  <a:pt x="21600" y="21600"/>
                </a:lnTo>
              </a:path>
            </a:pathLst>
          </a:custGeom>
          <a:noFill/>
          <a:ln w="38160" cap="flat">
            <a:solidFill>
              <a:srgbClr val="4F81BD"/>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pt-BR" sz="3413"/>
          </a:p>
        </p:txBody>
      </p:sp>
    </p:spTree>
    <p:extLst>
      <p:ext uri="{BB962C8B-B14F-4D97-AF65-F5344CB8AC3E}">
        <p14:creationId xmlns:p14="http://schemas.microsoft.com/office/powerpoint/2010/main" val="64565898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03.png"/>
          <p:cNvPicPr>
            <a:picLocks noChangeAspect="1"/>
          </p:cNvPicPr>
          <p:nvPr/>
        </p:nvPicPr>
        <p:blipFill>
          <a:blip r:embed="rId2" cstate="print"/>
          <a:stretch>
            <a:fillRect/>
          </a:stretch>
        </p:blipFill>
        <p:spPr>
          <a:xfrm>
            <a:off x="0" y="2380"/>
            <a:ext cx="13004800" cy="9748840"/>
          </a:xfrm>
          <a:prstGeom prst="rect">
            <a:avLst/>
          </a:prstGeom>
        </p:spPr>
      </p:pic>
      <p:graphicFrame>
        <p:nvGraphicFramePr>
          <p:cNvPr id="2" name="Tabela 1">
            <a:extLst>
              <a:ext uri="{FF2B5EF4-FFF2-40B4-BE49-F238E27FC236}">
                <a16:creationId xmlns:a16="http://schemas.microsoft.com/office/drawing/2014/main" id="{5CAFE7CA-920B-714A-93DC-B973B1C056A1}"/>
              </a:ext>
            </a:extLst>
          </p:cNvPr>
          <p:cNvGraphicFramePr>
            <a:graphicFrameLocks noGrp="1"/>
          </p:cNvGraphicFramePr>
          <p:nvPr>
            <p:extLst>
              <p:ext uri="{D42A27DB-BD31-4B8C-83A1-F6EECF244321}">
                <p14:modId xmlns:p14="http://schemas.microsoft.com/office/powerpoint/2010/main" val="3462575597"/>
              </p:ext>
            </p:extLst>
          </p:nvPr>
        </p:nvGraphicFramePr>
        <p:xfrm>
          <a:off x="1270862" y="2608665"/>
          <a:ext cx="10817815" cy="3484826"/>
        </p:xfrm>
        <a:graphic>
          <a:graphicData uri="http://schemas.openxmlformats.org/drawingml/2006/table">
            <a:tbl>
              <a:tblPr firstRow="1" firstCol="1" bandRow="1">
                <a:tableStyleId>{5940675A-B579-460E-94D1-54222C63F5DA}</a:tableStyleId>
              </a:tblPr>
              <a:tblGrid>
                <a:gridCol w="2090012">
                  <a:extLst>
                    <a:ext uri="{9D8B030D-6E8A-4147-A177-3AD203B41FA5}">
                      <a16:colId xmlns:a16="http://schemas.microsoft.com/office/drawing/2014/main" val="2724253190"/>
                    </a:ext>
                  </a:extLst>
                </a:gridCol>
                <a:gridCol w="2090012">
                  <a:extLst>
                    <a:ext uri="{9D8B030D-6E8A-4147-A177-3AD203B41FA5}">
                      <a16:colId xmlns:a16="http://schemas.microsoft.com/office/drawing/2014/main" val="125159179"/>
                    </a:ext>
                  </a:extLst>
                </a:gridCol>
                <a:gridCol w="2090012">
                  <a:extLst>
                    <a:ext uri="{9D8B030D-6E8A-4147-A177-3AD203B41FA5}">
                      <a16:colId xmlns:a16="http://schemas.microsoft.com/office/drawing/2014/main" val="444415189"/>
                    </a:ext>
                  </a:extLst>
                </a:gridCol>
                <a:gridCol w="4547779">
                  <a:extLst>
                    <a:ext uri="{9D8B030D-6E8A-4147-A177-3AD203B41FA5}">
                      <a16:colId xmlns:a16="http://schemas.microsoft.com/office/drawing/2014/main" val="378047263"/>
                    </a:ext>
                  </a:extLst>
                </a:gridCol>
              </a:tblGrid>
              <a:tr h="515710">
                <a:tc>
                  <a:txBody>
                    <a:bodyPr/>
                    <a:lstStyle/>
                    <a:p>
                      <a:pPr>
                        <a:spcAft>
                          <a:spcPts val="0"/>
                        </a:spcAft>
                      </a:pPr>
                      <a:r>
                        <a:rPr lang="en-US" sz="1000">
                          <a:effectLst/>
                        </a:rPr>
                        <a:t> </a:t>
                      </a:r>
                      <a:endParaRPr lang="pt-BR" sz="1000">
                        <a:effectLst/>
                        <a:latin typeface="Times New Roman" panose="02020603050405020304" pitchFamily="18" charset="0"/>
                        <a:ea typeface="Arial Unicode MS" panose="020B0604020202020204" pitchFamily="34" charset="-128"/>
                      </a:endParaRPr>
                    </a:p>
                  </a:txBody>
                  <a:tcPr marL="43141" marR="43141" marT="43141" marB="43141"/>
                </a:tc>
                <a:tc>
                  <a:txBody>
                    <a:bodyPr/>
                    <a:lstStyle/>
                    <a:p>
                      <a:pPr>
                        <a:spcAft>
                          <a:spcPts val="0"/>
                        </a:spcAft>
                      </a:pPr>
                      <a:r>
                        <a:rPr lang="en-US" sz="1000">
                          <a:effectLst/>
                        </a:rPr>
                        <a:t> </a:t>
                      </a:r>
                      <a:endParaRPr lang="pt-BR" sz="1000">
                        <a:effectLst/>
                        <a:latin typeface="Times New Roman" panose="02020603050405020304" pitchFamily="18" charset="0"/>
                        <a:ea typeface="Arial Unicode MS" panose="020B0604020202020204" pitchFamily="34" charset="-128"/>
                      </a:endParaRPr>
                    </a:p>
                  </a:txBody>
                  <a:tcPr marL="43141" marR="43141" marT="43141" marB="43141"/>
                </a:tc>
                <a:tc>
                  <a:txBody>
                    <a:bodyPr/>
                    <a:lstStyle/>
                    <a:p>
                      <a:pPr>
                        <a:spcAft>
                          <a:spcPts val="0"/>
                        </a:spcAft>
                      </a:pPr>
                      <a:r>
                        <a:rPr lang="en-US" sz="1000">
                          <a:effectLst/>
                        </a:rPr>
                        <a:t> </a:t>
                      </a:r>
                      <a:endParaRPr lang="pt-BR" sz="1000">
                        <a:effectLst/>
                        <a:latin typeface="Times New Roman" panose="02020603050405020304" pitchFamily="18" charset="0"/>
                        <a:ea typeface="Arial Unicode MS" panose="020B0604020202020204" pitchFamily="34" charset="-128"/>
                      </a:endParaRPr>
                    </a:p>
                  </a:txBody>
                  <a:tcPr marL="43141" marR="43141" marT="43141" marB="43141"/>
                </a:tc>
                <a:tc>
                  <a:txBody>
                    <a:bodyPr/>
                    <a:lstStyle/>
                    <a:p>
                      <a:pPr>
                        <a:spcAft>
                          <a:spcPts val="0"/>
                        </a:spcAft>
                      </a:pPr>
                      <a:r>
                        <a:rPr lang="en-US" sz="1000">
                          <a:effectLst/>
                        </a:rPr>
                        <a:t> </a:t>
                      </a:r>
                      <a:endParaRPr lang="pt-BR" sz="1000">
                        <a:effectLst/>
                        <a:latin typeface="Times New Roman" panose="02020603050405020304" pitchFamily="18" charset="0"/>
                        <a:ea typeface="Arial Unicode MS" panose="020B0604020202020204" pitchFamily="34" charset="-128"/>
                      </a:endParaRPr>
                    </a:p>
                  </a:txBody>
                  <a:tcPr marL="43141" marR="43141" marT="43141" marB="43141"/>
                </a:tc>
                <a:extLst>
                  <a:ext uri="{0D108BD9-81ED-4DB2-BD59-A6C34878D82A}">
                    <a16:rowId xmlns:a16="http://schemas.microsoft.com/office/drawing/2014/main" val="1271559563"/>
                  </a:ext>
                </a:extLst>
              </a:tr>
              <a:tr h="515710">
                <a:tc>
                  <a:txBody>
                    <a:bodyPr/>
                    <a:lstStyle/>
                    <a:p>
                      <a:pPr>
                        <a:spcAft>
                          <a:spcPts val="0"/>
                        </a:spcAft>
                      </a:pPr>
                      <a:r>
                        <a:rPr lang="en-US" sz="2400">
                          <a:effectLst/>
                        </a:rPr>
                        <a:t> </a:t>
                      </a:r>
                      <a:endParaRPr lang="pt-BR" sz="2400">
                        <a:effectLst/>
                        <a:latin typeface="Times New Roman" panose="02020603050405020304" pitchFamily="18" charset="0"/>
                        <a:ea typeface="Arial Unicode MS" panose="020B0604020202020204" pitchFamily="34" charset="-128"/>
                      </a:endParaRPr>
                    </a:p>
                  </a:txBody>
                  <a:tcPr marL="43141" marR="43141" marT="43141" marB="43141"/>
                </a:tc>
                <a:tc>
                  <a:txBody>
                    <a:bodyPr/>
                    <a:lstStyle/>
                    <a:p>
                      <a:pPr>
                        <a:spcAft>
                          <a:spcPts val="0"/>
                        </a:spcAft>
                      </a:pPr>
                      <a:r>
                        <a:rPr lang="pt-BR" sz="2400">
                          <a:effectLst/>
                        </a:rPr>
                        <a:t>Low Impact</a:t>
                      </a:r>
                      <a:endParaRPr lang="pt-BR" sz="2400">
                        <a:solidFill>
                          <a:srgbClr val="000000"/>
                        </a:solidFill>
                        <a:effectLst/>
                        <a:latin typeface="Helvetica" pitchFamily="2" charset="0"/>
                        <a:ea typeface="Helvetica" pitchFamily="2" charset="0"/>
                        <a:cs typeface="Helvetica" pitchFamily="2" charset="0"/>
                      </a:endParaRPr>
                    </a:p>
                  </a:txBody>
                  <a:tcPr marL="43141" marR="43141" marT="43141" marB="43141"/>
                </a:tc>
                <a:tc>
                  <a:txBody>
                    <a:bodyPr/>
                    <a:lstStyle/>
                    <a:p>
                      <a:pPr>
                        <a:spcAft>
                          <a:spcPts val="0"/>
                        </a:spcAft>
                      </a:pPr>
                      <a:r>
                        <a:rPr lang="pt-BR" sz="2400">
                          <a:effectLst/>
                        </a:rPr>
                        <a:t>High Impact</a:t>
                      </a:r>
                      <a:endParaRPr lang="pt-BR" sz="2400">
                        <a:solidFill>
                          <a:srgbClr val="000000"/>
                        </a:solidFill>
                        <a:effectLst/>
                        <a:latin typeface="Helvetica" pitchFamily="2" charset="0"/>
                        <a:ea typeface="Helvetica" pitchFamily="2" charset="0"/>
                        <a:cs typeface="Helvetica" pitchFamily="2" charset="0"/>
                      </a:endParaRPr>
                    </a:p>
                  </a:txBody>
                  <a:tcPr marL="43141" marR="43141" marT="43141" marB="43141"/>
                </a:tc>
                <a:tc>
                  <a:txBody>
                    <a:bodyPr/>
                    <a:lstStyle/>
                    <a:p>
                      <a:pPr>
                        <a:spcAft>
                          <a:spcPts val="0"/>
                        </a:spcAft>
                      </a:pPr>
                      <a:r>
                        <a:rPr lang="pt-BR" sz="2400">
                          <a:effectLst/>
                        </a:rPr>
                        <a:t>Very Hight Impact</a:t>
                      </a:r>
                      <a:endParaRPr lang="pt-BR" sz="2400">
                        <a:solidFill>
                          <a:srgbClr val="000000"/>
                        </a:solidFill>
                        <a:effectLst/>
                        <a:latin typeface="Helvetica" pitchFamily="2" charset="0"/>
                        <a:ea typeface="Helvetica" pitchFamily="2" charset="0"/>
                        <a:cs typeface="Helvetica" pitchFamily="2" charset="0"/>
                      </a:endParaRPr>
                    </a:p>
                  </a:txBody>
                  <a:tcPr marL="43141" marR="43141" marT="43141" marB="43141"/>
                </a:tc>
                <a:extLst>
                  <a:ext uri="{0D108BD9-81ED-4DB2-BD59-A6C34878D82A}">
                    <a16:rowId xmlns:a16="http://schemas.microsoft.com/office/drawing/2014/main" val="2962065896"/>
                  </a:ext>
                </a:extLst>
              </a:tr>
              <a:tr h="460455">
                <a:tc>
                  <a:txBody>
                    <a:bodyPr/>
                    <a:lstStyle/>
                    <a:p>
                      <a:pPr>
                        <a:spcAft>
                          <a:spcPts val="0"/>
                        </a:spcAft>
                      </a:pPr>
                      <a:r>
                        <a:rPr lang="pt-BR" sz="2400">
                          <a:effectLst/>
                        </a:rPr>
                        <a:t>Very High Probability</a:t>
                      </a:r>
                      <a:endParaRPr lang="pt-BR" sz="2400">
                        <a:solidFill>
                          <a:srgbClr val="357CA2"/>
                        </a:solidFill>
                        <a:effectLst/>
                        <a:latin typeface="Helvetica" pitchFamily="2" charset="0"/>
                        <a:ea typeface="Helvetica" pitchFamily="2" charset="0"/>
                        <a:cs typeface="Helvetica" pitchFamily="2" charset="0"/>
                      </a:endParaRPr>
                    </a:p>
                  </a:txBody>
                  <a:tcPr marL="43141" marR="43141" marT="43141" marB="43141"/>
                </a:tc>
                <a:tc>
                  <a:txBody>
                    <a:bodyPr/>
                    <a:lstStyle/>
                    <a:p>
                      <a:pPr>
                        <a:spcAft>
                          <a:spcPts val="0"/>
                        </a:spcAft>
                      </a:pPr>
                      <a:r>
                        <a:rPr lang="pt-BR" sz="2400">
                          <a:effectLst/>
                        </a:rPr>
                        <a:t>Moderate</a:t>
                      </a:r>
                      <a:endParaRPr lang="pt-BR" sz="2400">
                        <a:solidFill>
                          <a:srgbClr val="000000"/>
                        </a:solidFill>
                        <a:effectLst/>
                        <a:latin typeface="Helvetica" pitchFamily="2" charset="0"/>
                        <a:ea typeface="Helvetica" pitchFamily="2" charset="0"/>
                        <a:cs typeface="Helvetica" pitchFamily="2" charset="0"/>
                      </a:endParaRPr>
                    </a:p>
                  </a:txBody>
                  <a:tcPr marL="43141" marR="43141" marT="43141" marB="43141">
                    <a:solidFill>
                      <a:schemeClr val="accent4"/>
                    </a:solidFill>
                  </a:tcPr>
                </a:tc>
                <a:tc>
                  <a:txBody>
                    <a:bodyPr/>
                    <a:lstStyle/>
                    <a:p>
                      <a:pPr>
                        <a:spcAft>
                          <a:spcPts val="0"/>
                        </a:spcAft>
                      </a:pPr>
                      <a:r>
                        <a:rPr lang="pt-BR" sz="2400" dirty="0">
                          <a:effectLst/>
                        </a:rPr>
                        <a:t>High</a:t>
                      </a:r>
                      <a:endParaRPr lang="pt-BR" sz="2400" dirty="0">
                        <a:solidFill>
                          <a:srgbClr val="000000"/>
                        </a:solidFill>
                        <a:effectLst/>
                        <a:latin typeface="Helvetica" pitchFamily="2" charset="0"/>
                        <a:ea typeface="Helvetica" pitchFamily="2" charset="0"/>
                        <a:cs typeface="Helvetica" pitchFamily="2" charset="0"/>
                      </a:endParaRPr>
                    </a:p>
                  </a:txBody>
                  <a:tcPr marL="43141" marR="43141" marT="43141" marB="43141">
                    <a:solidFill>
                      <a:schemeClr val="accent6"/>
                    </a:solidFill>
                  </a:tcPr>
                </a:tc>
                <a:tc>
                  <a:txBody>
                    <a:bodyPr/>
                    <a:lstStyle/>
                    <a:p>
                      <a:pPr>
                        <a:spcAft>
                          <a:spcPts val="0"/>
                        </a:spcAft>
                      </a:pPr>
                      <a:r>
                        <a:rPr lang="pt-BR" sz="2400" dirty="0" err="1">
                          <a:effectLst/>
                        </a:rPr>
                        <a:t>Very</a:t>
                      </a:r>
                      <a:r>
                        <a:rPr lang="pt-BR" sz="2400" dirty="0">
                          <a:effectLst/>
                        </a:rPr>
                        <a:t> High</a:t>
                      </a:r>
                      <a:endParaRPr lang="pt-BR" sz="2400" dirty="0">
                        <a:solidFill>
                          <a:srgbClr val="000000"/>
                        </a:solidFill>
                        <a:effectLst/>
                        <a:latin typeface="Helvetica" pitchFamily="2" charset="0"/>
                        <a:ea typeface="Helvetica" pitchFamily="2" charset="0"/>
                        <a:cs typeface="Helvetica" pitchFamily="2" charset="0"/>
                      </a:endParaRPr>
                    </a:p>
                  </a:txBody>
                  <a:tcPr marL="43141" marR="43141" marT="43141" marB="43141">
                    <a:solidFill>
                      <a:schemeClr val="accent5">
                        <a:lumMod val="75000"/>
                      </a:schemeClr>
                    </a:solidFill>
                  </a:tcPr>
                </a:tc>
                <a:extLst>
                  <a:ext uri="{0D108BD9-81ED-4DB2-BD59-A6C34878D82A}">
                    <a16:rowId xmlns:a16="http://schemas.microsoft.com/office/drawing/2014/main" val="2412564659"/>
                  </a:ext>
                </a:extLst>
              </a:tr>
              <a:tr h="460455">
                <a:tc>
                  <a:txBody>
                    <a:bodyPr/>
                    <a:lstStyle/>
                    <a:p>
                      <a:pPr>
                        <a:spcAft>
                          <a:spcPts val="0"/>
                        </a:spcAft>
                      </a:pPr>
                      <a:r>
                        <a:rPr lang="pt-BR" sz="2400">
                          <a:effectLst/>
                        </a:rPr>
                        <a:t>High Probability</a:t>
                      </a:r>
                      <a:endParaRPr lang="pt-BR" sz="2400">
                        <a:solidFill>
                          <a:srgbClr val="357CA2"/>
                        </a:solidFill>
                        <a:effectLst/>
                        <a:latin typeface="Helvetica" pitchFamily="2" charset="0"/>
                        <a:ea typeface="Helvetica" pitchFamily="2" charset="0"/>
                        <a:cs typeface="Helvetica" pitchFamily="2" charset="0"/>
                      </a:endParaRPr>
                    </a:p>
                  </a:txBody>
                  <a:tcPr marL="43141" marR="43141" marT="43141" marB="43141"/>
                </a:tc>
                <a:tc>
                  <a:txBody>
                    <a:bodyPr/>
                    <a:lstStyle/>
                    <a:p>
                      <a:pPr>
                        <a:spcAft>
                          <a:spcPts val="0"/>
                        </a:spcAft>
                      </a:pPr>
                      <a:r>
                        <a:rPr lang="pt-BR" sz="2400" dirty="0" err="1">
                          <a:effectLst/>
                        </a:rPr>
                        <a:t>Moderate</a:t>
                      </a:r>
                      <a:endParaRPr lang="pt-BR" sz="2400" dirty="0">
                        <a:solidFill>
                          <a:srgbClr val="000000"/>
                        </a:solidFill>
                        <a:effectLst/>
                        <a:latin typeface="Helvetica" pitchFamily="2" charset="0"/>
                        <a:ea typeface="Helvetica" pitchFamily="2" charset="0"/>
                        <a:cs typeface="Helvetica" pitchFamily="2" charset="0"/>
                      </a:endParaRPr>
                    </a:p>
                  </a:txBody>
                  <a:tcPr marL="43141" marR="43141" marT="43141" marB="43141">
                    <a:solidFill>
                      <a:schemeClr val="accent4"/>
                    </a:solidFill>
                  </a:tcPr>
                </a:tc>
                <a:tc>
                  <a:txBody>
                    <a:bodyPr/>
                    <a:lstStyle/>
                    <a:p>
                      <a:pPr>
                        <a:spcAft>
                          <a:spcPts val="0"/>
                        </a:spcAft>
                      </a:pPr>
                      <a:r>
                        <a:rPr lang="pt-BR" sz="2400">
                          <a:effectLst/>
                        </a:rPr>
                        <a:t>High</a:t>
                      </a:r>
                      <a:endParaRPr lang="pt-BR" sz="2400">
                        <a:solidFill>
                          <a:srgbClr val="000000"/>
                        </a:solidFill>
                        <a:effectLst/>
                        <a:latin typeface="Helvetica" pitchFamily="2" charset="0"/>
                        <a:ea typeface="Helvetica" pitchFamily="2" charset="0"/>
                        <a:cs typeface="Helvetica" pitchFamily="2" charset="0"/>
                      </a:endParaRPr>
                    </a:p>
                  </a:txBody>
                  <a:tcPr marL="43141" marR="43141" marT="43141" marB="43141">
                    <a:solidFill>
                      <a:schemeClr val="accent6"/>
                    </a:solidFill>
                  </a:tcPr>
                </a:tc>
                <a:tc>
                  <a:txBody>
                    <a:bodyPr/>
                    <a:lstStyle/>
                    <a:p>
                      <a:pPr>
                        <a:spcAft>
                          <a:spcPts val="0"/>
                        </a:spcAft>
                      </a:pPr>
                      <a:r>
                        <a:rPr lang="pt-BR" sz="2400" dirty="0">
                          <a:effectLst/>
                        </a:rPr>
                        <a:t>High</a:t>
                      </a:r>
                      <a:endParaRPr lang="pt-BR" sz="2400" dirty="0">
                        <a:solidFill>
                          <a:srgbClr val="000000"/>
                        </a:solidFill>
                        <a:effectLst/>
                        <a:latin typeface="Helvetica" pitchFamily="2" charset="0"/>
                        <a:ea typeface="Helvetica" pitchFamily="2" charset="0"/>
                        <a:cs typeface="Helvetica" pitchFamily="2" charset="0"/>
                      </a:endParaRPr>
                    </a:p>
                  </a:txBody>
                  <a:tcPr marL="43141" marR="43141" marT="43141" marB="43141">
                    <a:solidFill>
                      <a:schemeClr val="accent6"/>
                    </a:solidFill>
                  </a:tcPr>
                </a:tc>
                <a:extLst>
                  <a:ext uri="{0D108BD9-81ED-4DB2-BD59-A6C34878D82A}">
                    <a16:rowId xmlns:a16="http://schemas.microsoft.com/office/drawing/2014/main" val="3229340013"/>
                  </a:ext>
                </a:extLst>
              </a:tr>
              <a:tr h="460455">
                <a:tc>
                  <a:txBody>
                    <a:bodyPr/>
                    <a:lstStyle/>
                    <a:p>
                      <a:pPr>
                        <a:spcAft>
                          <a:spcPts val="0"/>
                        </a:spcAft>
                      </a:pPr>
                      <a:r>
                        <a:rPr lang="pt-BR" sz="2400" dirty="0" err="1">
                          <a:effectLst/>
                        </a:rPr>
                        <a:t>Low</a:t>
                      </a:r>
                      <a:r>
                        <a:rPr lang="pt-BR" sz="2400" dirty="0">
                          <a:effectLst/>
                        </a:rPr>
                        <a:t> </a:t>
                      </a:r>
                      <a:r>
                        <a:rPr lang="pt-BR" sz="2400" dirty="0" err="1">
                          <a:effectLst/>
                        </a:rPr>
                        <a:t>Probability</a:t>
                      </a:r>
                      <a:endParaRPr lang="pt-BR" sz="2400" dirty="0">
                        <a:solidFill>
                          <a:srgbClr val="357CA2"/>
                        </a:solidFill>
                        <a:effectLst/>
                        <a:latin typeface="Helvetica" pitchFamily="2" charset="0"/>
                        <a:ea typeface="Helvetica" pitchFamily="2" charset="0"/>
                        <a:cs typeface="Helvetica" pitchFamily="2" charset="0"/>
                      </a:endParaRPr>
                    </a:p>
                  </a:txBody>
                  <a:tcPr marL="43141" marR="43141" marT="43141" marB="43141"/>
                </a:tc>
                <a:tc>
                  <a:txBody>
                    <a:bodyPr/>
                    <a:lstStyle/>
                    <a:p>
                      <a:pPr>
                        <a:spcAft>
                          <a:spcPts val="0"/>
                        </a:spcAft>
                      </a:pPr>
                      <a:r>
                        <a:rPr lang="pt-BR" sz="2400">
                          <a:effectLst/>
                        </a:rPr>
                        <a:t>Observation</a:t>
                      </a:r>
                      <a:endParaRPr lang="pt-BR" sz="2400">
                        <a:solidFill>
                          <a:srgbClr val="000000"/>
                        </a:solidFill>
                        <a:effectLst/>
                        <a:latin typeface="Helvetica" pitchFamily="2" charset="0"/>
                        <a:ea typeface="Helvetica" pitchFamily="2" charset="0"/>
                        <a:cs typeface="Helvetica" pitchFamily="2" charset="0"/>
                      </a:endParaRPr>
                    </a:p>
                  </a:txBody>
                  <a:tcPr marL="43141" marR="43141" marT="43141" marB="43141"/>
                </a:tc>
                <a:tc>
                  <a:txBody>
                    <a:bodyPr/>
                    <a:lstStyle/>
                    <a:p>
                      <a:pPr>
                        <a:spcAft>
                          <a:spcPts val="0"/>
                        </a:spcAft>
                      </a:pPr>
                      <a:r>
                        <a:rPr lang="pt-BR" sz="2400">
                          <a:effectLst/>
                        </a:rPr>
                        <a:t>Moderate</a:t>
                      </a:r>
                      <a:endParaRPr lang="pt-BR" sz="2400">
                        <a:solidFill>
                          <a:srgbClr val="000000"/>
                        </a:solidFill>
                        <a:effectLst/>
                        <a:latin typeface="Helvetica" pitchFamily="2" charset="0"/>
                        <a:ea typeface="Helvetica" pitchFamily="2" charset="0"/>
                        <a:cs typeface="Helvetica" pitchFamily="2" charset="0"/>
                      </a:endParaRPr>
                    </a:p>
                  </a:txBody>
                  <a:tcPr marL="43141" marR="43141" marT="43141" marB="43141">
                    <a:solidFill>
                      <a:schemeClr val="accent4"/>
                    </a:solidFill>
                  </a:tcPr>
                </a:tc>
                <a:tc>
                  <a:txBody>
                    <a:bodyPr/>
                    <a:lstStyle/>
                    <a:p>
                      <a:pPr>
                        <a:spcAft>
                          <a:spcPts val="0"/>
                        </a:spcAft>
                      </a:pPr>
                      <a:r>
                        <a:rPr lang="pt-BR" sz="2400" dirty="0" err="1">
                          <a:effectLst/>
                        </a:rPr>
                        <a:t>Moderate</a:t>
                      </a:r>
                      <a:endParaRPr lang="pt-BR" sz="2400" dirty="0">
                        <a:solidFill>
                          <a:srgbClr val="000000"/>
                        </a:solidFill>
                        <a:effectLst/>
                        <a:latin typeface="Helvetica" pitchFamily="2" charset="0"/>
                        <a:ea typeface="Helvetica" pitchFamily="2" charset="0"/>
                        <a:cs typeface="Helvetica" pitchFamily="2" charset="0"/>
                      </a:endParaRPr>
                    </a:p>
                  </a:txBody>
                  <a:tcPr marL="43141" marR="43141" marT="43141" marB="43141">
                    <a:solidFill>
                      <a:schemeClr val="accent4"/>
                    </a:solidFill>
                  </a:tcPr>
                </a:tc>
                <a:extLst>
                  <a:ext uri="{0D108BD9-81ED-4DB2-BD59-A6C34878D82A}">
                    <a16:rowId xmlns:a16="http://schemas.microsoft.com/office/drawing/2014/main" val="3973860627"/>
                  </a:ext>
                </a:extLst>
              </a:tr>
            </a:tbl>
          </a:graphicData>
        </a:graphic>
      </p:graphicFrame>
      <p:sp>
        <p:nvSpPr>
          <p:cNvPr id="3" name="Retângulo 2">
            <a:extLst>
              <a:ext uri="{FF2B5EF4-FFF2-40B4-BE49-F238E27FC236}">
                <a16:creationId xmlns:a16="http://schemas.microsoft.com/office/drawing/2014/main" id="{BDAF9B7D-1627-EC4A-BE6E-301D295BAD0E}"/>
              </a:ext>
            </a:extLst>
          </p:cNvPr>
          <p:cNvSpPr/>
          <p:nvPr/>
        </p:nvSpPr>
        <p:spPr>
          <a:xfrm>
            <a:off x="1100380" y="6583527"/>
            <a:ext cx="10988297" cy="1200329"/>
          </a:xfrm>
          <a:prstGeom prst="rect">
            <a:avLst/>
          </a:prstGeom>
        </p:spPr>
        <p:txBody>
          <a:bodyPr wrap="square">
            <a:spAutoFit/>
          </a:bodyPr>
          <a:lstStyle/>
          <a:p>
            <a:r>
              <a:rPr lang="en-US" dirty="0">
                <a:latin typeface="Times New Roman" panose="02020603050405020304" pitchFamily="18" charset="0"/>
                <a:ea typeface="Arial Unicode MS" panose="020B0604020202020204" pitchFamily="34" charset="-128"/>
              </a:rPr>
              <a:t>Between 2012 and 2017, </a:t>
            </a:r>
            <a:r>
              <a:rPr lang="en-US" dirty="0">
                <a:solidFill>
                  <a:srgbClr val="FF0000"/>
                </a:solidFill>
                <a:latin typeface="Times New Roman" panose="02020603050405020304" pitchFamily="18" charset="0"/>
                <a:ea typeface="Arial Unicode MS" panose="020B0604020202020204" pitchFamily="34" charset="-128"/>
              </a:rPr>
              <a:t>8451</a:t>
            </a:r>
            <a:r>
              <a:rPr lang="en-US" dirty="0">
                <a:latin typeface="Times New Roman" panose="02020603050405020304" pitchFamily="18" charset="0"/>
                <a:ea typeface="Arial Unicode MS" panose="020B0604020202020204" pitchFamily="34" charset="-128"/>
              </a:rPr>
              <a:t> alerts were issued; totaling </a:t>
            </a:r>
            <a:r>
              <a:rPr lang="en-US" dirty="0">
                <a:highlight>
                  <a:srgbClr val="FF0000"/>
                </a:highlight>
                <a:latin typeface="Times New Roman" panose="02020603050405020304" pitchFamily="18" charset="0"/>
                <a:ea typeface="Arial Unicode MS" panose="020B0604020202020204" pitchFamily="34" charset="-128"/>
              </a:rPr>
              <a:t>192</a:t>
            </a:r>
            <a:r>
              <a:rPr lang="en-US" dirty="0">
                <a:latin typeface="Times New Roman" panose="02020603050405020304" pitchFamily="18" charset="0"/>
                <a:ea typeface="Arial Unicode MS" panose="020B0604020202020204" pitchFamily="34" charset="-128"/>
              </a:rPr>
              <a:t>, </a:t>
            </a:r>
            <a:r>
              <a:rPr lang="en-US" dirty="0">
                <a:highlight>
                  <a:srgbClr val="FF00FF"/>
                </a:highlight>
                <a:latin typeface="Times New Roman" panose="02020603050405020304" pitchFamily="18" charset="0"/>
                <a:ea typeface="Arial Unicode MS" panose="020B0604020202020204" pitchFamily="34" charset="-128"/>
              </a:rPr>
              <a:t>1766</a:t>
            </a:r>
            <a:r>
              <a:rPr lang="en-US" dirty="0">
                <a:latin typeface="Times New Roman" panose="02020603050405020304" pitchFamily="18" charset="0"/>
                <a:ea typeface="Arial Unicode MS" panose="020B0604020202020204" pitchFamily="34" charset="-128"/>
              </a:rPr>
              <a:t> and </a:t>
            </a:r>
            <a:r>
              <a:rPr lang="en-US" dirty="0">
                <a:highlight>
                  <a:srgbClr val="FFFF00"/>
                </a:highlight>
                <a:latin typeface="Times New Roman" panose="02020603050405020304" pitchFamily="18" charset="0"/>
                <a:ea typeface="Arial Unicode MS" panose="020B0604020202020204" pitchFamily="34" charset="-128"/>
              </a:rPr>
              <a:t>6493</a:t>
            </a:r>
            <a:r>
              <a:rPr lang="en-US" dirty="0">
                <a:latin typeface="Times New Roman" panose="02020603050405020304" pitchFamily="18" charset="0"/>
                <a:ea typeface="Arial Unicode MS" panose="020B0604020202020204" pitchFamily="34" charset="-128"/>
              </a:rPr>
              <a:t> at a very high, high and moderate level, respectively. In this period </a:t>
            </a:r>
            <a:r>
              <a:rPr lang="en-US" dirty="0">
                <a:solidFill>
                  <a:srgbClr val="FF0000"/>
                </a:solidFill>
                <a:latin typeface="Times New Roman" panose="02020603050405020304" pitchFamily="18" charset="0"/>
                <a:ea typeface="Arial Unicode MS" panose="020B0604020202020204" pitchFamily="34" charset="-128"/>
              </a:rPr>
              <a:t>1742</a:t>
            </a:r>
            <a:r>
              <a:rPr lang="en-US" dirty="0">
                <a:latin typeface="Times New Roman" panose="02020603050405020304" pitchFamily="18" charset="0"/>
                <a:ea typeface="Arial Unicode MS" panose="020B0604020202020204" pitchFamily="34" charset="-128"/>
              </a:rPr>
              <a:t> events were recorded, being </a:t>
            </a:r>
            <a:r>
              <a:rPr lang="en-US" dirty="0">
                <a:highlight>
                  <a:srgbClr val="FF0000"/>
                </a:highlight>
                <a:latin typeface="Times New Roman" panose="02020603050405020304" pitchFamily="18" charset="0"/>
                <a:ea typeface="Arial Unicode MS" panose="020B0604020202020204" pitchFamily="34" charset="-128"/>
              </a:rPr>
              <a:t>116</a:t>
            </a:r>
            <a:r>
              <a:rPr lang="en-US" dirty="0">
                <a:latin typeface="Times New Roman" panose="02020603050405020304" pitchFamily="18" charset="0"/>
                <a:ea typeface="Arial Unicode MS" panose="020B0604020202020204" pitchFamily="34" charset="-128"/>
              </a:rPr>
              <a:t>, </a:t>
            </a:r>
            <a:r>
              <a:rPr lang="en-US" dirty="0">
                <a:highlight>
                  <a:srgbClr val="FF00FF"/>
                </a:highlight>
                <a:latin typeface="Times New Roman" panose="02020603050405020304" pitchFamily="18" charset="0"/>
                <a:ea typeface="Arial Unicode MS" panose="020B0604020202020204" pitchFamily="34" charset="-128"/>
              </a:rPr>
              <a:t>709</a:t>
            </a:r>
            <a:r>
              <a:rPr lang="en-US" dirty="0">
                <a:latin typeface="Times New Roman" panose="02020603050405020304" pitchFamily="18" charset="0"/>
                <a:ea typeface="Arial Unicode MS" panose="020B0604020202020204" pitchFamily="34" charset="-128"/>
              </a:rPr>
              <a:t> and </a:t>
            </a:r>
            <a:r>
              <a:rPr lang="en-US" dirty="0">
                <a:highlight>
                  <a:srgbClr val="FFFF00"/>
                </a:highlight>
                <a:latin typeface="Times New Roman" panose="02020603050405020304" pitchFamily="18" charset="0"/>
                <a:ea typeface="Arial Unicode MS" panose="020B0604020202020204" pitchFamily="34" charset="-128"/>
              </a:rPr>
              <a:t>917 </a:t>
            </a:r>
            <a:r>
              <a:rPr lang="en-US" dirty="0">
                <a:latin typeface="Times New Roman" panose="02020603050405020304" pitchFamily="18" charset="0"/>
                <a:ea typeface="Arial Unicode MS" panose="020B0604020202020204" pitchFamily="34" charset="-128"/>
              </a:rPr>
              <a:t>of very high, high and moderate impact </a:t>
            </a:r>
            <a:endParaRPr lang="pt-BR" dirty="0"/>
          </a:p>
        </p:txBody>
      </p:sp>
    </p:spTree>
    <p:extLst>
      <p:ext uri="{BB962C8B-B14F-4D97-AF65-F5344CB8AC3E}">
        <p14:creationId xmlns:p14="http://schemas.microsoft.com/office/powerpoint/2010/main" val="3980240063"/>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03.png"/>
          <p:cNvPicPr>
            <a:picLocks noChangeAspect="1"/>
          </p:cNvPicPr>
          <p:nvPr/>
        </p:nvPicPr>
        <p:blipFill>
          <a:blip r:embed="rId2" cstate="print"/>
          <a:stretch>
            <a:fillRect/>
          </a:stretch>
        </p:blipFill>
        <p:spPr>
          <a:xfrm>
            <a:off x="-51398" y="0"/>
            <a:ext cx="13107595" cy="9825898"/>
          </a:xfrm>
          <a:prstGeom prst="rect">
            <a:avLst/>
          </a:prstGeom>
        </p:spPr>
      </p:pic>
      <p:pic>
        <p:nvPicPr>
          <p:cNvPr id="3" name="image5.png">
            <a:extLst>
              <a:ext uri="{FF2B5EF4-FFF2-40B4-BE49-F238E27FC236}">
                <a16:creationId xmlns:a16="http://schemas.microsoft.com/office/drawing/2014/main" id="{C4845CFA-4CFB-1E49-A8FC-2D2EF1326B83}"/>
              </a:ext>
            </a:extLst>
          </p:cNvPr>
          <p:cNvPicPr/>
          <p:nvPr/>
        </p:nvPicPr>
        <p:blipFill>
          <a:blip r:embed="rId3"/>
          <a:srcRect/>
          <a:stretch>
            <a:fillRect/>
          </a:stretch>
        </p:blipFill>
        <p:spPr>
          <a:xfrm>
            <a:off x="542440" y="1906292"/>
            <a:ext cx="7454686" cy="3905572"/>
          </a:xfrm>
          <a:prstGeom prst="rect">
            <a:avLst/>
          </a:prstGeom>
          <a:ln/>
        </p:spPr>
      </p:pic>
      <p:graphicFrame>
        <p:nvGraphicFramePr>
          <p:cNvPr id="2" name="Tabela 1">
            <a:extLst>
              <a:ext uri="{FF2B5EF4-FFF2-40B4-BE49-F238E27FC236}">
                <a16:creationId xmlns:a16="http://schemas.microsoft.com/office/drawing/2014/main" id="{384F1EA2-496A-8E45-853A-64557DABDFF0}"/>
              </a:ext>
            </a:extLst>
          </p:cNvPr>
          <p:cNvGraphicFramePr>
            <a:graphicFrameLocks noGrp="1"/>
          </p:cNvGraphicFramePr>
          <p:nvPr>
            <p:extLst>
              <p:ext uri="{D42A27DB-BD31-4B8C-83A1-F6EECF244321}">
                <p14:modId xmlns:p14="http://schemas.microsoft.com/office/powerpoint/2010/main" val="1763166141"/>
              </p:ext>
            </p:extLst>
          </p:nvPr>
        </p:nvGraphicFramePr>
        <p:xfrm>
          <a:off x="2030278" y="6245817"/>
          <a:ext cx="8865030" cy="2758700"/>
        </p:xfrm>
        <a:graphic>
          <a:graphicData uri="http://schemas.openxmlformats.org/drawingml/2006/table">
            <a:tbl>
              <a:tblPr>
                <a:tableStyleId>{5940675A-B579-460E-94D1-54222C63F5DA}</a:tableStyleId>
              </a:tblPr>
              <a:tblGrid>
                <a:gridCol w="2425528">
                  <a:extLst>
                    <a:ext uri="{9D8B030D-6E8A-4147-A177-3AD203B41FA5}">
                      <a16:colId xmlns:a16="http://schemas.microsoft.com/office/drawing/2014/main" val="2305078930"/>
                    </a:ext>
                  </a:extLst>
                </a:gridCol>
                <a:gridCol w="2430572">
                  <a:extLst>
                    <a:ext uri="{9D8B030D-6E8A-4147-A177-3AD203B41FA5}">
                      <a16:colId xmlns:a16="http://schemas.microsoft.com/office/drawing/2014/main" val="2619402073"/>
                    </a:ext>
                  </a:extLst>
                </a:gridCol>
                <a:gridCol w="4008930">
                  <a:extLst>
                    <a:ext uri="{9D8B030D-6E8A-4147-A177-3AD203B41FA5}">
                      <a16:colId xmlns:a16="http://schemas.microsoft.com/office/drawing/2014/main" val="537819234"/>
                    </a:ext>
                  </a:extLst>
                </a:gridCol>
              </a:tblGrid>
              <a:tr h="551740">
                <a:tc>
                  <a:txBody>
                    <a:bodyPr/>
                    <a:lstStyle/>
                    <a:p>
                      <a:pPr algn="ctr">
                        <a:lnSpc>
                          <a:spcPct val="150000"/>
                        </a:lnSpc>
                        <a:spcAft>
                          <a:spcPts val="0"/>
                        </a:spcAft>
                      </a:pPr>
                      <a:r>
                        <a:rPr lang="pt-BR" sz="2000">
                          <a:effectLst/>
                        </a:rPr>
                        <a:t>Nível do alerta</a:t>
                      </a:r>
                      <a:endParaRPr lang="pt-BR" sz="200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50000"/>
                        </a:lnSpc>
                        <a:spcAft>
                          <a:spcPts val="0"/>
                        </a:spcAft>
                      </a:pPr>
                      <a:r>
                        <a:rPr lang="pt-BR" sz="2000">
                          <a:effectLst/>
                        </a:rPr>
                        <a:t>Total de alertas</a:t>
                      </a:r>
                      <a:endParaRPr lang="pt-BR" sz="200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50000"/>
                        </a:lnSpc>
                        <a:spcAft>
                          <a:spcPts val="0"/>
                        </a:spcAft>
                      </a:pPr>
                      <a:r>
                        <a:rPr lang="pt-BR" sz="2000">
                          <a:effectLst/>
                        </a:rPr>
                        <a:t>Alertas com eventos registrados</a:t>
                      </a:r>
                      <a:endParaRPr lang="pt-BR" sz="20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961518434"/>
                  </a:ext>
                </a:extLst>
              </a:tr>
              <a:tr h="551740">
                <a:tc>
                  <a:txBody>
                    <a:bodyPr/>
                    <a:lstStyle/>
                    <a:p>
                      <a:pPr algn="ctr">
                        <a:lnSpc>
                          <a:spcPct val="150000"/>
                        </a:lnSpc>
                        <a:spcAft>
                          <a:spcPts val="0"/>
                        </a:spcAft>
                      </a:pPr>
                      <a:r>
                        <a:rPr lang="pt-BR" sz="2000" dirty="0">
                          <a:effectLst/>
                        </a:rPr>
                        <a:t>Moderado</a:t>
                      </a:r>
                      <a:endParaRPr lang="pt-BR" sz="2000" dirty="0">
                        <a:effectLst/>
                        <a:latin typeface="Calibri" panose="020F0502020204030204" pitchFamily="34" charset="0"/>
                        <a:ea typeface="Calibri" panose="020F0502020204030204" pitchFamily="34" charset="0"/>
                      </a:endParaRPr>
                    </a:p>
                  </a:txBody>
                  <a:tcPr marL="68580" marR="68580" marT="0" marB="0" anchor="ctr">
                    <a:solidFill>
                      <a:schemeClr val="accent4"/>
                    </a:solidFill>
                  </a:tcPr>
                </a:tc>
                <a:tc>
                  <a:txBody>
                    <a:bodyPr/>
                    <a:lstStyle/>
                    <a:p>
                      <a:pPr algn="ctr">
                        <a:lnSpc>
                          <a:spcPct val="150000"/>
                        </a:lnSpc>
                        <a:spcAft>
                          <a:spcPts val="0"/>
                        </a:spcAft>
                      </a:pPr>
                      <a:r>
                        <a:rPr lang="pt-BR" sz="2000">
                          <a:effectLst/>
                        </a:rPr>
                        <a:t>1604</a:t>
                      </a:r>
                      <a:endParaRPr lang="pt-BR" sz="200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50000"/>
                        </a:lnSpc>
                        <a:spcAft>
                          <a:spcPts val="0"/>
                        </a:spcAft>
                      </a:pPr>
                      <a:r>
                        <a:rPr lang="pt-BR" sz="2000">
                          <a:effectLst/>
                        </a:rPr>
                        <a:t>279</a:t>
                      </a:r>
                      <a:endParaRPr lang="pt-BR" sz="20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63992801"/>
                  </a:ext>
                </a:extLst>
              </a:tr>
              <a:tr h="551740">
                <a:tc>
                  <a:txBody>
                    <a:bodyPr/>
                    <a:lstStyle/>
                    <a:p>
                      <a:pPr algn="ctr">
                        <a:lnSpc>
                          <a:spcPct val="150000"/>
                        </a:lnSpc>
                        <a:spcAft>
                          <a:spcPts val="0"/>
                        </a:spcAft>
                      </a:pPr>
                      <a:r>
                        <a:rPr lang="pt-BR" sz="2000" dirty="0">
                          <a:effectLst/>
                        </a:rPr>
                        <a:t>Alto</a:t>
                      </a:r>
                      <a:endParaRPr lang="pt-BR" sz="2000" dirty="0">
                        <a:effectLst/>
                        <a:latin typeface="Calibri" panose="020F0502020204030204" pitchFamily="34" charset="0"/>
                        <a:ea typeface="Calibri" panose="020F0502020204030204" pitchFamily="34" charset="0"/>
                      </a:endParaRPr>
                    </a:p>
                  </a:txBody>
                  <a:tcPr marL="68580" marR="68580" marT="0" marB="0" anchor="ctr">
                    <a:solidFill>
                      <a:schemeClr val="accent6"/>
                    </a:solidFill>
                  </a:tcPr>
                </a:tc>
                <a:tc>
                  <a:txBody>
                    <a:bodyPr/>
                    <a:lstStyle/>
                    <a:p>
                      <a:pPr algn="ctr">
                        <a:lnSpc>
                          <a:spcPct val="150000"/>
                        </a:lnSpc>
                        <a:spcAft>
                          <a:spcPts val="0"/>
                        </a:spcAft>
                      </a:pPr>
                      <a:r>
                        <a:rPr lang="pt-BR" sz="2000">
                          <a:effectLst/>
                        </a:rPr>
                        <a:t>473</a:t>
                      </a:r>
                      <a:endParaRPr lang="pt-BR" sz="200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50000"/>
                        </a:lnSpc>
                        <a:spcAft>
                          <a:spcPts val="0"/>
                        </a:spcAft>
                      </a:pPr>
                      <a:r>
                        <a:rPr lang="pt-BR" sz="2000">
                          <a:effectLst/>
                        </a:rPr>
                        <a:t>231</a:t>
                      </a:r>
                      <a:endParaRPr lang="pt-BR" sz="20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311827619"/>
                  </a:ext>
                </a:extLst>
              </a:tr>
              <a:tr h="551740">
                <a:tc>
                  <a:txBody>
                    <a:bodyPr/>
                    <a:lstStyle/>
                    <a:p>
                      <a:pPr algn="ctr">
                        <a:lnSpc>
                          <a:spcPct val="150000"/>
                        </a:lnSpc>
                        <a:spcAft>
                          <a:spcPts val="0"/>
                        </a:spcAft>
                      </a:pPr>
                      <a:r>
                        <a:rPr lang="pt-BR" sz="2000" dirty="0">
                          <a:effectLst/>
                        </a:rPr>
                        <a:t>Muito Alto</a:t>
                      </a:r>
                      <a:endParaRPr lang="pt-BR" sz="2000" dirty="0">
                        <a:effectLst/>
                        <a:latin typeface="Calibri" panose="020F0502020204030204" pitchFamily="34" charset="0"/>
                        <a:ea typeface="Calibri" panose="020F0502020204030204" pitchFamily="34" charset="0"/>
                      </a:endParaRPr>
                    </a:p>
                  </a:txBody>
                  <a:tcPr marL="68580" marR="68580" marT="0" marB="0" anchor="ctr">
                    <a:solidFill>
                      <a:srgbClr val="FF0000"/>
                    </a:solidFill>
                  </a:tcPr>
                </a:tc>
                <a:tc>
                  <a:txBody>
                    <a:bodyPr/>
                    <a:lstStyle/>
                    <a:p>
                      <a:pPr algn="ctr">
                        <a:lnSpc>
                          <a:spcPct val="150000"/>
                        </a:lnSpc>
                        <a:spcAft>
                          <a:spcPts val="0"/>
                        </a:spcAft>
                      </a:pPr>
                      <a:r>
                        <a:rPr lang="pt-BR" sz="2000">
                          <a:effectLst/>
                        </a:rPr>
                        <a:t>14</a:t>
                      </a:r>
                      <a:endParaRPr lang="pt-BR" sz="200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50000"/>
                        </a:lnSpc>
                        <a:spcAft>
                          <a:spcPts val="0"/>
                        </a:spcAft>
                      </a:pPr>
                      <a:r>
                        <a:rPr lang="pt-BR" sz="2000">
                          <a:effectLst/>
                        </a:rPr>
                        <a:t>12</a:t>
                      </a:r>
                      <a:endParaRPr lang="pt-BR" sz="20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987021126"/>
                  </a:ext>
                </a:extLst>
              </a:tr>
              <a:tr h="551740">
                <a:tc>
                  <a:txBody>
                    <a:bodyPr/>
                    <a:lstStyle/>
                    <a:p>
                      <a:pPr algn="ctr">
                        <a:lnSpc>
                          <a:spcPct val="150000"/>
                        </a:lnSpc>
                        <a:spcAft>
                          <a:spcPts val="0"/>
                        </a:spcAft>
                      </a:pPr>
                      <a:r>
                        <a:rPr lang="pt-BR" sz="2000">
                          <a:effectLst/>
                        </a:rPr>
                        <a:t>Total</a:t>
                      </a:r>
                      <a:endParaRPr lang="pt-BR" sz="200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50000"/>
                        </a:lnSpc>
                        <a:spcAft>
                          <a:spcPts val="0"/>
                        </a:spcAft>
                      </a:pPr>
                      <a:r>
                        <a:rPr lang="pt-BR" sz="2000" dirty="0">
                          <a:effectLst/>
                        </a:rPr>
                        <a:t>2091</a:t>
                      </a:r>
                      <a:endParaRPr lang="pt-BR" sz="20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50000"/>
                        </a:lnSpc>
                        <a:spcAft>
                          <a:spcPts val="0"/>
                        </a:spcAft>
                      </a:pPr>
                      <a:r>
                        <a:rPr lang="pt-BR" sz="2000" dirty="0">
                          <a:effectLst/>
                        </a:rPr>
                        <a:t>522</a:t>
                      </a:r>
                      <a:endParaRPr lang="pt-BR" sz="20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963188072"/>
                  </a:ext>
                </a:extLst>
              </a:tr>
            </a:tbl>
          </a:graphicData>
        </a:graphic>
      </p:graphicFrame>
      <p:sp>
        <p:nvSpPr>
          <p:cNvPr id="4" name="CaixaDeTexto 3">
            <a:extLst>
              <a:ext uri="{FF2B5EF4-FFF2-40B4-BE49-F238E27FC236}">
                <a16:creationId xmlns:a16="http://schemas.microsoft.com/office/drawing/2014/main" id="{53CB5894-C886-0A4D-ACCD-58512D51863C}"/>
              </a:ext>
            </a:extLst>
          </p:cNvPr>
          <p:cNvSpPr txBox="1"/>
          <p:nvPr/>
        </p:nvSpPr>
        <p:spPr>
          <a:xfrm>
            <a:off x="9098374" y="2840452"/>
            <a:ext cx="788677"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pt-BR" sz="2400" b="1" i="0" u="none" strike="noStrike" cap="none" spc="0" normalizeH="0" baseline="0" dirty="0">
                <a:ln>
                  <a:noFill/>
                </a:ln>
                <a:solidFill>
                  <a:srgbClr val="000000"/>
                </a:solidFill>
                <a:effectLst/>
                <a:uFillTx/>
                <a:latin typeface="Helvetica Neue"/>
                <a:ea typeface="Helvetica Neue"/>
                <a:cs typeface="Helvetica Neue"/>
                <a:sym typeface="Helvetica Neue"/>
              </a:rPr>
              <a:t>2017</a:t>
            </a:r>
          </a:p>
        </p:txBody>
      </p:sp>
    </p:spTree>
    <p:extLst>
      <p:ext uri="{BB962C8B-B14F-4D97-AF65-F5344CB8AC3E}">
        <p14:creationId xmlns:p14="http://schemas.microsoft.com/office/powerpoint/2010/main" val="721010537"/>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03.png"/>
          <p:cNvPicPr>
            <a:picLocks noChangeAspect="1"/>
          </p:cNvPicPr>
          <p:nvPr/>
        </p:nvPicPr>
        <p:blipFill>
          <a:blip r:embed="rId2" cstate="print"/>
          <a:stretch>
            <a:fillRect/>
          </a:stretch>
        </p:blipFill>
        <p:spPr>
          <a:xfrm>
            <a:off x="0" y="2380"/>
            <a:ext cx="13004800" cy="9748840"/>
          </a:xfrm>
          <a:prstGeom prst="rect">
            <a:avLst/>
          </a:prstGeom>
        </p:spPr>
      </p:pic>
      <p:pic>
        <p:nvPicPr>
          <p:cNvPr id="3" name="officeArt object">
            <a:extLst>
              <a:ext uri="{FF2B5EF4-FFF2-40B4-BE49-F238E27FC236}">
                <a16:creationId xmlns:a16="http://schemas.microsoft.com/office/drawing/2014/main" id="{CC0B46EE-FE5C-2F42-AAF4-9714CA691AB2}"/>
              </a:ext>
            </a:extLst>
          </p:cNvPr>
          <p:cNvPicPr/>
          <p:nvPr/>
        </p:nvPicPr>
        <p:blipFill>
          <a:blip r:embed="rId3"/>
          <a:stretch>
            <a:fillRect/>
          </a:stretch>
        </p:blipFill>
        <p:spPr>
          <a:xfrm>
            <a:off x="433954" y="5647136"/>
            <a:ext cx="6248760" cy="3946316"/>
          </a:xfrm>
          <a:prstGeom prst="rect">
            <a:avLst/>
          </a:prstGeom>
          <a:ln w="12700" cap="flat">
            <a:noFill/>
            <a:miter lim="400000"/>
          </a:ln>
          <a:effectLst/>
        </p:spPr>
      </p:pic>
      <p:pic>
        <p:nvPicPr>
          <p:cNvPr id="4" name="officeArt object">
            <a:extLst>
              <a:ext uri="{FF2B5EF4-FFF2-40B4-BE49-F238E27FC236}">
                <a16:creationId xmlns:a16="http://schemas.microsoft.com/office/drawing/2014/main" id="{D2DFBC66-8D02-6E40-86F6-548B88332B6B}"/>
              </a:ext>
            </a:extLst>
          </p:cNvPr>
          <p:cNvPicPr/>
          <p:nvPr/>
        </p:nvPicPr>
        <p:blipFill>
          <a:blip r:embed="rId4"/>
          <a:stretch>
            <a:fillRect/>
          </a:stretch>
        </p:blipFill>
        <p:spPr>
          <a:xfrm>
            <a:off x="6449378" y="1786365"/>
            <a:ext cx="5517397" cy="3946316"/>
          </a:xfrm>
          <a:prstGeom prst="rect">
            <a:avLst/>
          </a:prstGeom>
          <a:ln w="12700" cap="flat">
            <a:noFill/>
            <a:miter lim="400000"/>
          </a:ln>
          <a:effectLst/>
        </p:spPr>
      </p:pic>
      <p:pic>
        <p:nvPicPr>
          <p:cNvPr id="5" name="officeArt object">
            <a:extLst>
              <a:ext uri="{FF2B5EF4-FFF2-40B4-BE49-F238E27FC236}">
                <a16:creationId xmlns:a16="http://schemas.microsoft.com/office/drawing/2014/main" id="{1FE1A6B8-C54A-D34F-90FB-E789901102B1}"/>
              </a:ext>
            </a:extLst>
          </p:cNvPr>
          <p:cNvPicPr/>
          <p:nvPr/>
        </p:nvPicPr>
        <p:blipFill>
          <a:blip r:embed="rId5"/>
          <a:stretch>
            <a:fillRect/>
          </a:stretch>
        </p:blipFill>
        <p:spPr>
          <a:xfrm>
            <a:off x="667289" y="1871910"/>
            <a:ext cx="5782089" cy="3775226"/>
          </a:xfrm>
          <a:prstGeom prst="rect">
            <a:avLst/>
          </a:prstGeom>
          <a:ln w="12700" cap="flat">
            <a:noFill/>
            <a:miter lim="400000"/>
          </a:ln>
          <a:effectLst/>
        </p:spPr>
      </p:pic>
      <p:sp>
        <p:nvSpPr>
          <p:cNvPr id="2" name="Retângulo 1">
            <a:extLst>
              <a:ext uri="{FF2B5EF4-FFF2-40B4-BE49-F238E27FC236}">
                <a16:creationId xmlns:a16="http://schemas.microsoft.com/office/drawing/2014/main" id="{CE41F6F4-B531-A342-9DA5-D7EAD90B1F3C}"/>
              </a:ext>
            </a:extLst>
          </p:cNvPr>
          <p:cNvSpPr/>
          <p:nvPr/>
        </p:nvSpPr>
        <p:spPr>
          <a:xfrm>
            <a:off x="6242373" y="5942698"/>
            <a:ext cx="6502400" cy="1692771"/>
          </a:xfrm>
          <a:prstGeom prst="rect">
            <a:avLst/>
          </a:prstGeom>
        </p:spPr>
        <p:txBody>
          <a:bodyPr>
            <a:spAutoFit/>
          </a:bodyPr>
          <a:lstStyle/>
          <a:p>
            <a:pPr algn="l"/>
            <a:r>
              <a:rPr lang="en-US" i="1" dirty="0">
                <a:latin typeface="Times New Roman" panose="02020603050405020304" pitchFamily="18" charset="0"/>
                <a:ea typeface="Arial Unicode MS" panose="020B0604020202020204" pitchFamily="34" charset="-128"/>
              </a:rPr>
              <a:t> </a:t>
            </a:r>
            <a:r>
              <a:rPr lang="en-US" sz="2000" i="1" dirty="0">
                <a:latin typeface="Times New Roman" panose="02020603050405020304" pitchFamily="18" charset="0"/>
                <a:ea typeface="Arial Unicode MS" panose="020B0604020202020204" pitchFamily="34" charset="-128"/>
              </a:rPr>
              <a:t>(a) top left: disasters with someone affected; </a:t>
            </a:r>
          </a:p>
          <a:p>
            <a:pPr algn="l"/>
            <a:r>
              <a:rPr lang="en-US" sz="2000" i="1" dirty="0">
                <a:latin typeface="Times New Roman" panose="02020603050405020304" pitchFamily="18" charset="0"/>
                <a:ea typeface="Arial Unicode MS" panose="020B0604020202020204" pitchFamily="34" charset="-128"/>
              </a:rPr>
              <a:t>(b) top right: total citizens affected by disasters; (c) bottom </a:t>
            </a:r>
            <a:r>
              <a:rPr lang="en-US" sz="2000" i="1" dirty="0" err="1">
                <a:latin typeface="Times New Roman" panose="02020603050405020304" pitchFamily="18" charset="0"/>
                <a:ea typeface="Arial Unicode MS" panose="020B0604020202020204" pitchFamily="34" charset="-128"/>
              </a:rPr>
              <a:t>left:relation</a:t>
            </a:r>
            <a:r>
              <a:rPr lang="en-US" sz="2000" i="1" dirty="0">
                <a:latin typeface="Times New Roman" panose="02020603050405020304" pitchFamily="18" charset="0"/>
                <a:ea typeface="Arial Unicode MS" panose="020B0604020202020204" pitchFamily="34" charset="-128"/>
              </a:rPr>
              <a:t> between alert level and disaster impact. </a:t>
            </a:r>
          </a:p>
          <a:p>
            <a:pPr algn="l"/>
            <a:r>
              <a:rPr lang="en-US" sz="2000" i="1" dirty="0">
                <a:latin typeface="Times New Roman" panose="02020603050405020304" pitchFamily="18" charset="0"/>
                <a:ea typeface="Arial Unicode MS" panose="020B0604020202020204" pitchFamily="34" charset="-128"/>
              </a:rPr>
              <a:t>Green, red and blue accounts for high, medium and small impact disasters.</a:t>
            </a:r>
            <a:r>
              <a:rPr lang="pt-BR" sz="2000" dirty="0"/>
              <a:t> </a:t>
            </a:r>
          </a:p>
        </p:txBody>
      </p:sp>
      <p:sp>
        <p:nvSpPr>
          <p:cNvPr id="7" name="CaixaDeTexto 6">
            <a:extLst>
              <a:ext uri="{FF2B5EF4-FFF2-40B4-BE49-F238E27FC236}">
                <a16:creationId xmlns:a16="http://schemas.microsoft.com/office/drawing/2014/main" id="{208B50CA-8AF9-C54B-ACD6-A3E7C6C2CD41}"/>
              </a:ext>
            </a:extLst>
          </p:cNvPr>
          <p:cNvSpPr txBox="1"/>
          <p:nvPr/>
        </p:nvSpPr>
        <p:spPr>
          <a:xfrm>
            <a:off x="5894036" y="1492227"/>
            <a:ext cx="788677"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pt-BR" sz="2400" b="1" i="0" u="none" strike="noStrike" cap="none" spc="0" normalizeH="0" baseline="0" dirty="0">
                <a:ln>
                  <a:noFill/>
                </a:ln>
                <a:solidFill>
                  <a:srgbClr val="000000"/>
                </a:solidFill>
                <a:effectLst/>
                <a:uFillTx/>
                <a:latin typeface="Helvetica Neue"/>
                <a:ea typeface="Helvetica Neue"/>
                <a:cs typeface="Helvetica Neue"/>
                <a:sym typeface="Helvetica Neue"/>
              </a:rPr>
              <a:t>2017</a:t>
            </a:r>
          </a:p>
        </p:txBody>
      </p:sp>
    </p:spTree>
    <p:extLst>
      <p:ext uri="{BB962C8B-B14F-4D97-AF65-F5344CB8AC3E}">
        <p14:creationId xmlns:p14="http://schemas.microsoft.com/office/powerpoint/2010/main" val="1756158846"/>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62540" y="1497224"/>
            <a:ext cx="11982131" cy="8495659"/>
          </a:xfrm>
          <a:prstGeom prst="rect">
            <a:avLst/>
          </a:prstGeom>
        </p:spPr>
        <p:txBody>
          <a:bodyPr wrap="square">
            <a:spAutoFit/>
          </a:bodyPr>
          <a:lstStyle/>
          <a:p>
            <a:pPr marL="487672" indent="-487672" algn="l">
              <a:buAutoNum type="arabicParenR"/>
            </a:pPr>
            <a:r>
              <a:rPr lang="pt-BR" sz="3413" dirty="0">
                <a:solidFill>
                  <a:srgbClr val="002060"/>
                </a:solidFill>
                <a:latin typeface="+mj-lt"/>
                <a:ea typeface="Times New Roman"/>
                <a:cs typeface="Times New Roman"/>
              </a:rPr>
              <a:t>Sistema de Previsão de Riscos de Colapso de Safras no Semiárido Brasileiro</a:t>
            </a:r>
          </a:p>
          <a:p>
            <a:pPr marL="1706853" lvl="2" indent="-406394" algn="l">
              <a:buFont typeface="Wingdings" panose="05000000000000000000" pitchFamily="2" charset="2"/>
              <a:buChar char="§"/>
            </a:pPr>
            <a:r>
              <a:rPr lang="pt-BR" sz="3413" dirty="0">
                <a:solidFill>
                  <a:srgbClr val="002060"/>
                </a:solidFill>
                <a:latin typeface="+mj-lt"/>
                <a:ea typeface="Times New Roman"/>
                <a:cs typeface="Times New Roman"/>
              </a:rPr>
              <a:t>Rede de monitoramento </a:t>
            </a:r>
            <a:r>
              <a:rPr lang="pt-BR" sz="3413" dirty="0" err="1">
                <a:solidFill>
                  <a:srgbClr val="002060"/>
                </a:solidFill>
                <a:latin typeface="+mj-lt"/>
                <a:ea typeface="Times New Roman"/>
                <a:cs typeface="Times New Roman"/>
              </a:rPr>
              <a:t>agrometeorologico</a:t>
            </a:r>
            <a:endParaRPr lang="pt-BR" sz="3413" dirty="0">
              <a:solidFill>
                <a:srgbClr val="002060"/>
              </a:solidFill>
              <a:latin typeface="+mj-lt"/>
              <a:ea typeface="Times New Roman"/>
              <a:cs typeface="Times New Roman"/>
            </a:endParaRPr>
          </a:p>
          <a:p>
            <a:pPr marL="1706853" lvl="2" indent="-406394" algn="l">
              <a:buFont typeface="Wingdings" panose="05000000000000000000" pitchFamily="2" charset="2"/>
              <a:buChar char="§"/>
            </a:pPr>
            <a:r>
              <a:rPr lang="pt-BR" sz="3413" dirty="0">
                <a:solidFill>
                  <a:srgbClr val="002060"/>
                </a:solidFill>
                <a:latin typeface="+mj-lt"/>
                <a:ea typeface="Times New Roman"/>
                <a:cs typeface="Times New Roman"/>
              </a:rPr>
              <a:t>Modelagem </a:t>
            </a:r>
            <a:r>
              <a:rPr lang="pt-BR" sz="3413" dirty="0" err="1">
                <a:solidFill>
                  <a:srgbClr val="002060"/>
                </a:solidFill>
                <a:latin typeface="+mj-lt"/>
                <a:ea typeface="Times New Roman"/>
                <a:cs typeface="Times New Roman"/>
              </a:rPr>
              <a:t>agrometeorologica</a:t>
            </a:r>
            <a:endParaRPr lang="pt-BR" sz="3413" dirty="0">
              <a:solidFill>
                <a:srgbClr val="002060"/>
              </a:solidFill>
              <a:latin typeface="+mj-lt"/>
              <a:ea typeface="Times New Roman"/>
              <a:cs typeface="Times New Roman"/>
            </a:endParaRPr>
          </a:p>
          <a:p>
            <a:pPr marL="1706853" lvl="2" indent="-406394" algn="l">
              <a:buFont typeface="Wingdings" panose="05000000000000000000" pitchFamily="2" charset="2"/>
              <a:buChar char="§"/>
            </a:pPr>
            <a:r>
              <a:rPr lang="pt-BR" sz="3413" dirty="0">
                <a:solidFill>
                  <a:srgbClr val="FF0000"/>
                </a:solidFill>
                <a:latin typeface="+mj-lt"/>
                <a:ea typeface="Times New Roman"/>
                <a:cs typeface="Times New Roman"/>
              </a:rPr>
              <a:t>“Crowdsourcing” para a coleta e envio de dados agrícolas (apoio: INCT-MC; CEMADEN-IIASA)</a:t>
            </a:r>
          </a:p>
          <a:p>
            <a:pPr lvl="2" algn="l"/>
            <a:endParaRPr lang="pt-BR" sz="3413" dirty="0">
              <a:solidFill>
                <a:srgbClr val="002060"/>
              </a:solidFill>
              <a:latin typeface="+mj-lt"/>
              <a:cs typeface="Times New Roman"/>
            </a:endParaRPr>
          </a:p>
          <a:p>
            <a:pPr algn="l"/>
            <a:r>
              <a:rPr lang="pt-BR" sz="3413" dirty="0">
                <a:solidFill>
                  <a:srgbClr val="002060"/>
                </a:solidFill>
                <a:latin typeface="+mj-lt"/>
                <a:ea typeface="Times New Roman"/>
                <a:cs typeface="Times New Roman"/>
              </a:rPr>
              <a:t>2) Monitoramento dos Impactos da Seca</a:t>
            </a:r>
          </a:p>
          <a:p>
            <a:pPr marL="1950690" lvl="2" indent="-650230" algn="l">
              <a:buFont typeface="Wingdings" panose="05000000000000000000" pitchFamily="2" charset="2"/>
              <a:buChar char="§"/>
            </a:pPr>
            <a:r>
              <a:rPr lang="pt-BR" sz="3413" dirty="0">
                <a:latin typeface="+mj-lt"/>
              </a:rPr>
              <a:t>Resolução Nº 13 (22 de maio de 2014) CEMADEN tem a responsabilidade de prover conjunto de dados indicativos de condição de seca para o MI para subsidiar ações auxílio emergencial financeiro (Bolsa Estiagem). </a:t>
            </a:r>
          </a:p>
          <a:p>
            <a:pPr marL="1950690" lvl="2" indent="-650230" algn="l">
              <a:buFont typeface="Wingdings" panose="05000000000000000000" pitchFamily="2" charset="2"/>
              <a:buChar char="§"/>
            </a:pPr>
            <a:r>
              <a:rPr lang="pt-BR" sz="3413" dirty="0">
                <a:latin typeface="+mj-lt"/>
              </a:rPr>
              <a:t>Apoio ao Programa Garantia Safra - MDA</a:t>
            </a:r>
            <a:endParaRPr lang="en-US" sz="3413" dirty="0">
              <a:latin typeface="+mj-lt"/>
            </a:endParaRPr>
          </a:p>
          <a:p>
            <a:pPr marL="1950690" lvl="2" indent="-650230">
              <a:buFont typeface="Wingdings" panose="05000000000000000000" pitchFamily="2" charset="2"/>
              <a:buChar char="§"/>
            </a:pPr>
            <a:endParaRPr lang="pt-BR" sz="3413" dirty="0">
              <a:solidFill>
                <a:srgbClr val="002060"/>
              </a:solidFill>
              <a:latin typeface="+mj-lt"/>
              <a:ea typeface="Times New Roman"/>
              <a:cs typeface="Times New Roman"/>
            </a:endParaRPr>
          </a:p>
          <a:p>
            <a:endParaRPr lang="en-US" sz="3413" dirty="0">
              <a:solidFill>
                <a:srgbClr val="002060"/>
              </a:solidFill>
              <a:latin typeface="+mj-lt"/>
              <a:ea typeface="Times New Roman"/>
              <a:cs typeface="Times New Roman"/>
            </a:endParaRPr>
          </a:p>
        </p:txBody>
      </p:sp>
      <p:sp>
        <p:nvSpPr>
          <p:cNvPr id="4" name="CaixaDeTexto 3"/>
          <p:cNvSpPr txBox="1"/>
          <p:nvPr/>
        </p:nvSpPr>
        <p:spPr>
          <a:xfrm>
            <a:off x="3122824" y="236493"/>
            <a:ext cx="9114613" cy="967829"/>
          </a:xfrm>
          <a:prstGeom prst="rect">
            <a:avLst/>
          </a:prstGeom>
          <a:noFill/>
        </p:spPr>
        <p:txBody>
          <a:bodyPr wrap="square" rtlCol="0">
            <a:spAutoFit/>
          </a:bodyPr>
          <a:lstStyle/>
          <a:p>
            <a:r>
              <a:rPr lang="pt-BR" sz="5689" dirty="0"/>
              <a:t>Projeto Semiárido</a:t>
            </a:r>
            <a:endParaRPr lang="en-US" sz="5689" dirty="0"/>
          </a:p>
        </p:txBody>
      </p:sp>
    </p:spTree>
    <p:extLst>
      <p:ext uri="{BB962C8B-B14F-4D97-AF65-F5344CB8AC3E}">
        <p14:creationId xmlns:p14="http://schemas.microsoft.com/office/powerpoint/2010/main" val="2032760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771241" y="1702048"/>
            <a:ext cx="12289365" cy="1142749"/>
          </a:xfrm>
          <a:prstGeom prst="rect">
            <a:avLst/>
          </a:prstGeom>
          <a:noFill/>
        </p:spPr>
        <p:txBody>
          <a:bodyPr wrap="square" rtlCol="0">
            <a:spAutoFit/>
          </a:bodyPr>
          <a:lstStyle/>
          <a:p>
            <a:endParaRPr lang="pt-BR" sz="3413" dirty="0">
              <a:solidFill>
                <a:srgbClr val="FF0000"/>
              </a:solidFill>
            </a:endParaRPr>
          </a:p>
          <a:p>
            <a:endParaRPr lang="en-US" sz="3413" dirty="0"/>
          </a:p>
        </p:txBody>
      </p:sp>
      <p:sp>
        <p:nvSpPr>
          <p:cNvPr id="5" name="Retângulo 4"/>
          <p:cNvSpPr/>
          <p:nvPr/>
        </p:nvSpPr>
        <p:spPr>
          <a:xfrm>
            <a:off x="0" y="2366758"/>
            <a:ext cx="4608512" cy="705065"/>
          </a:xfrm>
          <a:prstGeom prst="rect">
            <a:avLst/>
          </a:prstGeom>
        </p:spPr>
        <p:txBody>
          <a:bodyPr wrap="square">
            <a:spAutoFit/>
          </a:bodyPr>
          <a:lstStyle/>
          <a:p>
            <a:pPr algn="ctr"/>
            <a:r>
              <a:rPr lang="pt-BR" sz="1991" dirty="0">
                <a:solidFill>
                  <a:schemeClr val="accent2">
                    <a:lumMod val="75000"/>
                  </a:schemeClr>
                </a:solidFill>
              </a:rPr>
              <a:t>1) Número de dias com déficit hídrico nos municípios:</a:t>
            </a:r>
            <a:endParaRPr lang="en-US" sz="1991" dirty="0">
              <a:solidFill>
                <a:schemeClr val="accent2">
                  <a:lumMod val="75000"/>
                </a:schemeClr>
              </a:solidFill>
            </a:endParaRPr>
          </a:p>
        </p:txBody>
      </p:sp>
      <p:pic>
        <p:nvPicPr>
          <p:cNvPr id="6" name="Image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9175" y="3025866"/>
            <a:ext cx="3548032" cy="5018158"/>
          </a:xfrm>
          <a:prstGeom prst="rect">
            <a:avLst/>
          </a:prstGeom>
        </p:spPr>
      </p:pic>
      <p:pic>
        <p:nvPicPr>
          <p:cNvPr id="8" name="Imagem 7"/>
          <p:cNvPicPr>
            <a:picLocks noChangeAspect="1"/>
          </p:cNvPicPr>
          <p:nvPr/>
        </p:nvPicPr>
        <p:blipFill rotWithShape="1">
          <a:blip r:embed="rId3">
            <a:extLst>
              <a:ext uri="{28A0092B-C50C-407E-A947-70E740481C1C}">
                <a14:useLocalDpi xmlns:a14="http://schemas.microsoft.com/office/drawing/2010/main" val="0"/>
              </a:ext>
            </a:extLst>
          </a:blip>
          <a:srcRect l="19545" t="6861" r="27510" b="13010"/>
          <a:stretch/>
        </p:blipFill>
        <p:spPr>
          <a:xfrm>
            <a:off x="5221323" y="3125950"/>
            <a:ext cx="3529139" cy="4833048"/>
          </a:xfrm>
          <a:prstGeom prst="rect">
            <a:avLst/>
          </a:prstGeom>
          <a:ln>
            <a:solidFill>
              <a:schemeClr val="bg1">
                <a:lumMod val="50000"/>
              </a:schemeClr>
            </a:solidFill>
          </a:ln>
        </p:spPr>
      </p:pic>
      <p:sp>
        <p:nvSpPr>
          <p:cNvPr id="9" name="Retângulo 8"/>
          <p:cNvSpPr/>
          <p:nvPr/>
        </p:nvSpPr>
        <p:spPr>
          <a:xfrm>
            <a:off x="4417806" y="2316516"/>
            <a:ext cx="4996235" cy="705065"/>
          </a:xfrm>
          <a:prstGeom prst="rect">
            <a:avLst/>
          </a:prstGeom>
        </p:spPr>
        <p:txBody>
          <a:bodyPr wrap="square">
            <a:spAutoFit/>
          </a:bodyPr>
          <a:lstStyle/>
          <a:p>
            <a:pPr algn="ctr"/>
            <a:r>
              <a:rPr lang="pt-BR" sz="1991" dirty="0">
                <a:solidFill>
                  <a:schemeClr val="accent2">
                    <a:lumMod val="75000"/>
                  </a:schemeClr>
                </a:solidFill>
              </a:rPr>
              <a:t>2) Integração de bancos de dados observacionais de precipitação </a:t>
            </a:r>
            <a:endParaRPr lang="en-US" sz="1991" dirty="0">
              <a:solidFill>
                <a:schemeClr val="accent2">
                  <a:lumMod val="75000"/>
                </a:schemeClr>
              </a:solidFill>
            </a:endParaRPr>
          </a:p>
        </p:txBody>
      </p:sp>
      <p:sp>
        <p:nvSpPr>
          <p:cNvPr id="10" name="CaixaDeTexto 9"/>
          <p:cNvSpPr txBox="1"/>
          <p:nvPr/>
        </p:nvSpPr>
        <p:spPr>
          <a:xfrm>
            <a:off x="9165098" y="2413148"/>
            <a:ext cx="3481357" cy="398699"/>
          </a:xfrm>
          <a:prstGeom prst="rect">
            <a:avLst/>
          </a:prstGeom>
        </p:spPr>
        <p:txBody>
          <a:bodyPr wrap="square">
            <a:spAutoFit/>
          </a:bodyPr>
          <a:lstStyle>
            <a:defPPr>
              <a:defRPr lang="pt-BR"/>
            </a:defPPr>
            <a:lvl1pPr algn="ctr">
              <a:defRPr sz="1400" b="1">
                <a:solidFill>
                  <a:schemeClr val="accent2">
                    <a:lumMod val="75000"/>
                  </a:schemeClr>
                </a:solidFill>
              </a:defRPr>
            </a:lvl1pPr>
          </a:lstStyle>
          <a:p>
            <a:r>
              <a:rPr lang="pt-BR" sz="1991" dirty="0"/>
              <a:t>3) Anomalia VSWI</a:t>
            </a:r>
            <a:endParaRPr lang="en-US" sz="1991" dirty="0"/>
          </a:p>
        </p:txBody>
      </p:sp>
      <p:pic>
        <p:nvPicPr>
          <p:cNvPr id="11" name="Imagem 10"/>
          <p:cNvPicPr>
            <a:picLocks noChangeAspect="1"/>
          </p:cNvPicPr>
          <p:nvPr/>
        </p:nvPicPr>
        <p:blipFill rotWithShape="1">
          <a:blip r:embed="rId4">
            <a:extLst>
              <a:ext uri="{28A0092B-C50C-407E-A947-70E740481C1C}">
                <a14:useLocalDpi xmlns:a14="http://schemas.microsoft.com/office/drawing/2010/main" val="0"/>
              </a:ext>
            </a:extLst>
          </a:blip>
          <a:srcRect l="15290" r="8970"/>
          <a:stretch/>
        </p:blipFill>
        <p:spPr>
          <a:xfrm>
            <a:off x="9165097" y="3110892"/>
            <a:ext cx="3663013" cy="4848105"/>
          </a:xfrm>
          <a:prstGeom prst="rect">
            <a:avLst/>
          </a:prstGeom>
          <a:ln>
            <a:solidFill>
              <a:schemeClr val="bg1">
                <a:lumMod val="50000"/>
              </a:schemeClr>
            </a:solidFill>
          </a:ln>
        </p:spPr>
      </p:pic>
      <p:sp>
        <p:nvSpPr>
          <p:cNvPr id="12" name="CaixaDeTexto 11"/>
          <p:cNvSpPr txBox="1"/>
          <p:nvPr/>
        </p:nvSpPr>
        <p:spPr>
          <a:xfrm>
            <a:off x="665136" y="8206532"/>
            <a:ext cx="3541354" cy="355034"/>
          </a:xfrm>
          <a:prstGeom prst="rect">
            <a:avLst/>
          </a:prstGeom>
          <a:noFill/>
        </p:spPr>
        <p:txBody>
          <a:bodyPr wrap="none" rtlCol="0">
            <a:spAutoFit/>
          </a:bodyPr>
          <a:lstStyle/>
          <a:p>
            <a:r>
              <a:rPr lang="pt-BR" sz="1707" dirty="0"/>
              <a:t>Fonte: PROCLIMA: CPTEC/INPE</a:t>
            </a:r>
            <a:endParaRPr lang="en-US" sz="1707" dirty="0"/>
          </a:p>
        </p:txBody>
      </p:sp>
      <p:sp>
        <p:nvSpPr>
          <p:cNvPr id="13" name="Retângulo 12"/>
          <p:cNvSpPr/>
          <p:nvPr/>
        </p:nvSpPr>
        <p:spPr>
          <a:xfrm>
            <a:off x="5221323" y="8067388"/>
            <a:ext cx="3529139" cy="1405834"/>
          </a:xfrm>
          <a:prstGeom prst="rect">
            <a:avLst/>
          </a:prstGeom>
          <a:noFill/>
        </p:spPr>
        <p:txBody>
          <a:bodyPr wrap="square" rtlCol="0">
            <a:spAutoFit/>
          </a:bodyPr>
          <a:lstStyle/>
          <a:p>
            <a:r>
              <a:rPr lang="pt-BR" sz="1707" dirty="0"/>
              <a:t>Fonte: Centros Nacionais (INMET, INPE, ANEEL e CEMADEN) e Centros Estaduais de Meteorologia de cada Estado da área de atuação da SUDENE.</a:t>
            </a:r>
            <a:endParaRPr lang="en-US" sz="1707" dirty="0"/>
          </a:p>
        </p:txBody>
      </p:sp>
      <p:sp>
        <p:nvSpPr>
          <p:cNvPr id="14" name="Retângulo 13"/>
          <p:cNvSpPr/>
          <p:nvPr/>
        </p:nvSpPr>
        <p:spPr>
          <a:xfrm>
            <a:off x="9165098" y="8075216"/>
            <a:ext cx="3702768" cy="880434"/>
          </a:xfrm>
          <a:prstGeom prst="rect">
            <a:avLst/>
          </a:prstGeom>
          <a:noFill/>
        </p:spPr>
        <p:txBody>
          <a:bodyPr wrap="square" rtlCol="0">
            <a:spAutoFit/>
          </a:bodyPr>
          <a:lstStyle/>
          <a:p>
            <a:r>
              <a:rPr lang="pt-BR" sz="1707" dirty="0"/>
              <a:t>Produto CEMADEN gerado a partir de NDVI e TS (MODIS/NASA)</a:t>
            </a:r>
            <a:endParaRPr lang="en-US" sz="1707" dirty="0"/>
          </a:p>
        </p:txBody>
      </p:sp>
      <p:sp>
        <p:nvSpPr>
          <p:cNvPr id="15" name="Título 1"/>
          <p:cNvSpPr txBox="1">
            <a:spLocks/>
          </p:cNvSpPr>
          <p:nvPr/>
        </p:nvSpPr>
        <p:spPr>
          <a:xfrm>
            <a:off x="649176" y="-27766"/>
            <a:ext cx="11921813" cy="1437237"/>
          </a:xfrm>
          <a:prstGeom prst="rect">
            <a:avLst/>
          </a:prstGeom>
        </p:spPr>
        <p:txBody>
          <a:bodyPr vert="horz" lIns="130048" tIns="65024" rIns="130048" bIns="65024"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pt-BR" sz="3413" dirty="0">
                <a:solidFill>
                  <a:schemeClr val="tx1">
                    <a:lumMod val="95000"/>
                    <a:lumOff val="5000"/>
                  </a:schemeClr>
                </a:solidFill>
              </a:rPr>
              <a:t>		Impactos da Seca</a:t>
            </a:r>
            <a:endParaRPr lang="pt-BR" sz="3413" kern="0" dirty="0">
              <a:solidFill>
                <a:srgbClr val="FF0000"/>
              </a:solidFill>
            </a:endParaRPr>
          </a:p>
        </p:txBody>
      </p:sp>
      <p:sp>
        <p:nvSpPr>
          <p:cNvPr id="3" name="CaixaDeTexto 2"/>
          <p:cNvSpPr txBox="1"/>
          <p:nvPr/>
        </p:nvSpPr>
        <p:spPr>
          <a:xfrm>
            <a:off x="552468" y="1774465"/>
            <a:ext cx="3472425" cy="398699"/>
          </a:xfrm>
          <a:prstGeom prst="rect">
            <a:avLst/>
          </a:prstGeom>
          <a:solidFill>
            <a:srgbClr val="002060"/>
          </a:solidFill>
        </p:spPr>
        <p:txBody>
          <a:bodyPr wrap="none" rtlCol="0">
            <a:spAutoFit/>
          </a:bodyPr>
          <a:lstStyle/>
          <a:p>
            <a:r>
              <a:rPr lang="pt-BR" sz="1991" dirty="0">
                <a:solidFill>
                  <a:schemeClr val="bg1"/>
                </a:solidFill>
              </a:rPr>
              <a:t>Modelo de Balanço Hídrico</a:t>
            </a:r>
            <a:endParaRPr lang="en-US" sz="1991" dirty="0">
              <a:solidFill>
                <a:schemeClr val="bg1"/>
              </a:solidFill>
            </a:endParaRPr>
          </a:p>
        </p:txBody>
      </p:sp>
      <p:sp>
        <p:nvSpPr>
          <p:cNvPr id="16" name="CaixaDeTexto 15"/>
          <p:cNvSpPr txBox="1"/>
          <p:nvPr/>
        </p:nvSpPr>
        <p:spPr>
          <a:xfrm>
            <a:off x="4744646" y="1776377"/>
            <a:ext cx="4229042" cy="398699"/>
          </a:xfrm>
          <a:prstGeom prst="rect">
            <a:avLst/>
          </a:prstGeom>
          <a:solidFill>
            <a:schemeClr val="accent6">
              <a:lumMod val="50000"/>
            </a:schemeClr>
          </a:solidFill>
        </p:spPr>
        <p:txBody>
          <a:bodyPr wrap="none" rtlCol="0">
            <a:spAutoFit/>
          </a:bodyPr>
          <a:lstStyle/>
          <a:p>
            <a:r>
              <a:rPr lang="pt-BR" sz="1991" dirty="0">
                <a:solidFill>
                  <a:schemeClr val="bg1"/>
                </a:solidFill>
              </a:rPr>
              <a:t>Rede observacional de superfície</a:t>
            </a:r>
            <a:endParaRPr lang="en-US" sz="1991" dirty="0">
              <a:solidFill>
                <a:schemeClr val="bg1"/>
              </a:solidFill>
            </a:endParaRPr>
          </a:p>
        </p:txBody>
      </p:sp>
      <p:sp>
        <p:nvSpPr>
          <p:cNvPr id="17" name="CaixaDeTexto 16"/>
          <p:cNvSpPr txBox="1"/>
          <p:nvPr/>
        </p:nvSpPr>
        <p:spPr>
          <a:xfrm>
            <a:off x="9354657" y="1750329"/>
            <a:ext cx="3055644" cy="398699"/>
          </a:xfrm>
          <a:prstGeom prst="rect">
            <a:avLst/>
          </a:prstGeom>
          <a:solidFill>
            <a:schemeClr val="bg2">
              <a:lumMod val="25000"/>
            </a:schemeClr>
          </a:solidFill>
        </p:spPr>
        <p:txBody>
          <a:bodyPr wrap="none" rtlCol="0">
            <a:spAutoFit/>
          </a:bodyPr>
          <a:lstStyle/>
          <a:p>
            <a:r>
              <a:rPr lang="pt-BR" sz="1991" dirty="0">
                <a:solidFill>
                  <a:schemeClr val="bg1"/>
                </a:solidFill>
              </a:rPr>
              <a:t>Sensoriamento Remoto</a:t>
            </a:r>
            <a:endParaRPr lang="en-US" sz="1991" dirty="0">
              <a:solidFill>
                <a:schemeClr val="bg1"/>
              </a:solidFill>
            </a:endParaRPr>
          </a:p>
        </p:txBody>
      </p:sp>
    </p:spTree>
    <p:extLst>
      <p:ext uri="{BB962C8B-B14F-4D97-AF65-F5344CB8AC3E}">
        <p14:creationId xmlns:p14="http://schemas.microsoft.com/office/powerpoint/2010/main" val="41261950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 descr="http://www.clickpb.com.br/static/images/dynamic/articles/2015/02/positivo-lanca-smartphone-com-processador-de-oito-nucleos-no-brasil.jpg.280x200_q85_cro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6515" y="7940992"/>
            <a:ext cx="1927846" cy="1377033"/>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p:cNvSpPr/>
          <p:nvPr/>
        </p:nvSpPr>
        <p:spPr>
          <a:xfrm>
            <a:off x="4258551" y="6461805"/>
            <a:ext cx="8746250" cy="3330741"/>
          </a:xfrm>
          <a:prstGeom prst="rect">
            <a:avLst/>
          </a:prstGeom>
          <a:solidFill>
            <a:schemeClr val="bg2">
              <a:lumMod val="90000"/>
              <a:alpha val="22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13"/>
          </a:p>
        </p:txBody>
      </p:sp>
      <p:sp>
        <p:nvSpPr>
          <p:cNvPr id="4098" name="AutoShape 2" descr="data:image/jpeg;base64,/9j/4AAQSkZJRgABAQAAAQABAAD/2wCEAAkGBhQSEBQSEhQUFBUUFRgVFBUUFhYUFxQUFBQVFRUUFBQXHSYeFxkjGRQUHy8gIycpLCwsFR4xNTAqNSYrLCkBCQoKDgwOGg8PGi8cHBwpKSwpKSwqLCwpKSwpKSkpKSkqLCkpKSkpKSkpLCkpLCkpKSksLCk1KSkqKSwpKSksKf/AABEIAOUA2gMBIgACEQEDEQH/xAAbAAABBQEBAAAAAAAAAAAAAAAAAgMEBQYBB//EAFAQAAEDAQQECQgHBQUFCQAAAAEAAhEDBBIhMQVBUWEGExUiMnGBkbEUIzNScqGywUJic4KS0fAkY5OzwjRDU1SiBzWD4fFEdISUo7TD0tP/xAAZAQEBAQEBAQAAAAAAAAAAAAAAAQIDBQT/xAArEQEAAgEDAwIFBAMAAAAAAAAAARECITFBAxJxBPAFUYGRwRMiYaEUIzL/2gAMAwEAAhEDEQA/APcUIQg450JmlbGOiHNMiRiNaTaXfCSs1ZR5tnsjwSY0SJuaa2USsyys5uTiOoqTT0rUGsO6x+SjVL5Cq6emvWb3GfcpNPSlM/SjrBCWiWhJZUByIPVilKgQhCAQhCAQhCAQhCAQhCAQhCAQhCAQhCAQhCAQhCCHa3dLcw/r3LPWXoN9keCvbecKn2U/H+SoaHQb1DwVnZjHeTyjttbZiYIwIOop6VkeFulW0KrJvTUDjDWl2FO7LjHtNCy6NcHg60FefWThfTcYFVs+qTdd2tdBVzQ4QnbIShqWmMu8J5lve36RPXis9R4QDXCmUtLsKgvqem3DpNB6sFKpaZYc5b1j8ln2WlpyISwUGop2lrsnA9qclZOU9Ttr25OPj4q2NNK6qKnppwzAPuUunptpzBH63JaLJCj07cx2Tgng6clQpCEIBCEIBCEIBCEIBCEIBcK6uFBW6SOFb7H5VFR0+iOoK70p0a32XyeqNmQ6lctmcd5OAqjtViZVtrGVA2PJ6uLgDB46y5Ttyw2q7BWZ01oR9rtdOjTe1jjQrOlwkG7VsxjDWsxu0e0hwSs7+a8RiQGuBgN1hocCNcyqat/s4Y3n0XvAOQY4tGWD5BgzOUalYO4M6Us/Qh7RlxdSP9Lj8lAfwztdDC02esyDnUoEt2dOngusR1K3v+00Vtq4PW+j6NwrAAucH3ZAGWMMUV2l7TR9PZajR6zZg7wSLsfeW44OcLWWvjLgm4G3rpLukYAukAhXTbYyYvhpjIy0x1HBSc4jTLH8FTxLzay8MaesuZ7TXeLZCuLFwlDsWPa4fVcD4Fam06EoVZv0aT9puifxNxVLbP8AZ3ZHmQ17Dta69HVex7ip/rn5x798H7oOUeEB1qZS0005rPVP9nlRnobU7cHyPc681RamhNIUvoMqjcP/AKk+AV7L/wCZiff80ndW8NrTtzTrTwcCvPeVqrDFWjUZ1Q73GD3BSqPCdgzfcOypNPvLgB71menlG8L3ROzcFOMtb25OPis1Z9NmJmRtGI71Np6ZBzCwrR0dOvGYBU2lwgYelLfess23sOtOioDkQg2VG2Md0XA9qfWFlP0dK1WZPPUcVbGzQs3Q4Un6bJ3tPyKu7Dbm1W3mzExjgQcMPegkoQhUCEIQCChBQVOlehX+z/pP5qkBV1pf0df2R4KkVyZx3kuVF0R/vWl/3a0fzLMn5VZT0gKOkKdQtc6LPXENEkzVswyWWnokILVm7Lw/sz8y9hyIexzYParaz6doVOjVYe0KiFpiwsaQWNaxz8HOa1oJyiSBjG9ZK16drWeo5lez2hzGkgVBTa9rojnSIGMnBbPS7weLIIOJyM7FahIq9YseZ0OE9hc4kv4pxib4fRiBhJ6KurLVY8E063GA5G82oBOWRxHWtLbNCUKoIq0abwcDeY0z1qiPA6yWQmrZqLaTn811yQCM4uzEyFcoxrSyJkll/Cbh2kXmH8OI96QaxGbHdbYcPcZTVW3CYDrjhmHNvTO4Ge5OUKrnGJYdpbenDPmwSFyacp22nUHSBB1PEHOMnjamq+gqL86Tfui74YKwcyTE3scMndpEkt7Qu1dEOm8WOnKWk5DbBx7lqJyx20SomNdWYrcA7OTLA6mdrcO8tgntlRKnA+s30dcnc8B/xAO7nBbCFyFr9XLnVOyGJqaLtbM2MqDa0uYe43gPxJsW+ozp0qzd4Zxg76cwN5AW6upLqYOePWJV78Z3j39U7Z+bG2XhA12DajTukT3HFWDdJ7Qrm1aLpVB5ymx+rnAO8RI7FQ6V0DTs9ytRFyK1FpYJuXKlVtN/MmJh85ZtCk9vBrysQcAYInHFabgq/wA28bHT3gfks7WOKveCZwqdbfAqQrQIQhUCEIQCELhQVGmPRVuoeDVRyrvTXoq33f6FRFWdmMd5LlVD2vNupim5rXeT1gC7L0lnw3zsVpKpLaWeVM4wOczyesCG5+ks+IWG140aQDAH2ay2lgbhBLHdUVAotoFH+/0bVpnW6lJA7Wqs0e6wYhlqtdmdqh1UDL6TXBwHZgrmy8bhxGlmVB6tZlMnvmfctBixOs8uFnfXvEAOZVLhcBcMW4SDOCsKb6zMqjjsktPbEA+9LreU4ceaDmyLr6Ugk3hg7cnLLZ5qgXnQ69hhAgThhgsTu1DrNM12xIDtpPN7s/FLqaZNUXHNuwZmRjA1Y71JqaNjJw7Qmamj3awD/wBY1pqaINWwtcZ5wO4mO4yNSYGji3oPIM5xB7CwiO5TvJDE3SBtE7Y1JBYRrI3HHxEqBi9XEy6+NQddfH4mz7023SldhPmmxquuqUjG+C5sqXjuPePzReOzuI+aWIdS2l7rhaROJdxgEEarwMz2KfYnhrTfYXSZkvlwHWMCE05zdY7x+YSG2Vn0QB7Bu54ZBBLrPZhdDgSJh0Hm5YEb9qRKRTpwIlx9oyeqSloolVnCU/szvbo/+5oqyVPwwo3rBaR+6LvwQ/8ApRDlfNXHBN3OqDcPEqmtWfaVacE3+dcNrPAj81tlq0ICFQIQhALhXVwoKjTvoqv3fFioCtBwg9DU+78TVnyrLGPLirqNmFS30mGYNCtlgZD7PGW9WSq/K20rbTe4EgUKwgAk4vs+oYlc5iJ0l0iaXjtFi6A6oJkNAqC6MAJ9IzPqUN/BgVT6OkRleABHaWOw7kmz8N7NzRxxpxmHGtSxjHCo1wjtV/YdKUHOBp2qkQTJB4uXDZeEHtXGfTdPeLjxMx+XWOtn58xCko8HDZnXroAdA5ry4dMHonJW1g9Mz72fslS9OVA5jS0g84ZEH6Q2KLYD51mMZ/CVvHDs0uZ8sZZd2tUt6js8jht370l7ccjlq9rcUuq3PI83WN+5JezHLVqMa12YN0ABT2Z54aztXa1OZyOH9K7R6B6Qz3oqfSxGWsR9FBHFiaXAFo6J3awuP0Y36wx69+9SGDniIyOTupOOBnXnsB+igq6lgjJ3fhrA+aTU0W7Y0/r9a1Nt1pDG7Scm5F0EExOGAxPUk+ROfDqjjMGWU3QwSII1F2ZxwzGxYmi1Y6yEanDqmPdgkOfdEkz1kDDr/WasqmiaQk3TMzJLjjemcSdcFVVtIFKoSJANLAxB880QZw1rn1MpwwnKtomftDUalMrgtvEOHWJ2Y82cMc1A4Sc6w2iMZoVI38xyer6PY1peKYBaQ6acNGDgcQIkK54Q6Jp+SWiBB4mrkT/hu1L5PQ+tx9ZjOWMVU01nj2s3XdOO3HvVjwWd5/rY7xafkqWzPmjSO2mw97GlWnBt37Szqd8J/Jei5NsEIQqoQhCAQULhQVPCL0Lvu/G1Z9X/AAjPmXfd+Jqz8qyxjz5dUKw/7xo/YV9vrUNmKllyhWN0W+m7W2hWI/iWcfNY2baFwYWiQx3OLYNR2MNGB41vuKVZuDVnqjn0GkECHczPIgOpxs2LgtBjN/4yfc6QnqOkC0jnGBm26zHtAEK3C0iWvg1Qs4v0mlpJAIvEiLzTkepP2ExVZO35FOaV0g19MAAggg4+0E1YT51ntfIrM7rwuagbJy6PzXajM4Jy1EpVVufs/NIqsEHDUfBbZJotN12JzOcbAlkHHLVtGpIoMwfn0jr+qE4Wnbs2bCgZHSbzRmco9VFeoGgmDM4CYLjdwaDOZSWTLMszu+go9rqlzncwkteGNAuPDXGC2uRMi7OWcKShRpgXnk85wMzqAktbGUiSJGanlk+qcNiqrTYXvDhVeX0y0ywNuySDIJBxZjgM5AxU2ysc0FtQhwA5riIJ1m8IgRgMEgKe3d3H6yp6VdrL5e2+26bzYDp5zQBBwOJVy5o1HuKoLVScWVgwS/i33RIEuBaQJOGpZzuv27tQHiySTUY9g9V1O60Y5g0xl1krQ6Rp3qFVvrU3jvaQsi6OLdIryWnnXXG/Lf3d4a8lsaWNMTmWCe5eb8O6/V6sZfrYdkxXExf3bziI2l5vo182aif3VP4GhWeg3xaKftR3ghU2gh+yUPs2+EK10S+K9M/XHivUcm/C6uBdVUIQhAIKFwoKbhIfMu62/E1Z28tDwkPmXdbfiCzhVyYx58lXlEsh/bW/YVf5lnUiVFsf9tZ9hV/mWdc5dIX6EIWWjdp6J1ZeITlka5tRnOnnjMAajsjYmrT0f1tCkUD5yn7Y1xqKsIunVXY9E4frWkvtB9Xbr3dSdePA6wfEJp7Nx16gdQ2FdGXLLacH4HpnYdQ3pzyluGeQzB3pFmGDs+kfWGxNV67WNvOIADZOs4AkwIkncECalpaSxgeA4guHUAAc8Ncdq7o6yMDWuFLi3QARIc4ScQ5wJvZDFQ2WQPfe84DeAY83cGPa1xFKDgwkQQROasnUBOWzV17ipGuqHqww7/hTdqYIZUDL724NggEB8BxE4ZY9iYq095HafVO8J2kDdbzjkNh1dqqlNqNey82HB0kEaxtCqKlcsdUc2Ja2oROIkNcRI7FLeXMcSSbrzm8gNa6A1rWtwi9u1qK2lfqObMFweJGouaRIWclhW2nS72uMMZWIm8OcxsxkS4kA4ZBa+y1bzGuyvNB7xMLMWbRtelSay6HBrbuIJccMSbriJJJWksFEspMac2tAPWBvXm/D/wDLjux9TxVTprve30az7eHmuh8LO1vql7PwVHt+Sm2U+cZ7TfEKHo4Qx42Vq7e60VQn2Pgg7CD3L03N6WhJYcB1JSqhCEIBcK6uFBRcJD5l/tN+ILOStDwjd5p/tN+ILOSrlwxhz5KJUaw/21v2FX+ZQTxKYsP9tZ9hV/mUFzdIaFCEKNGrV0SpNAecp+2Pmo1q6JUmgPOM9sfNEXtSn9VuR8E2WZc3UcjuCdqUxOvI6yk3MsTlt3BdGSLMM+kMds5qLRql7yZa6mwANMS5tVri14OGEAjvK7TrX+bTcHhwF4hwBaxwcL7YGOIhHJQuXC57gXXiHOON7AsJH0cTgs+EOOIluI6TdXtJ8jPo6siRrTDKcBgEQHNAzyF4DNSKs44DIeK0pFRp/wCjtx2pVNvNbgch6p1Ie0errGUbSihF1uDvfvQNvaIx97TqEqqq+kIG8T1sO1W7zvd+mncqz+/GsXhPcpKwpbPZy5jSy8xpaIIdUl2HS6YaPetVoKqXWakXEudcF4nMuGBJ3yFR0aVniKda636PpaYAGwkxG9aHRlNjaLBTIcyMHB14Hab2vGV5Pw70/V6OWXfnGcTtrM19285iXndIRUtA2Wqv76pPzQSggi0WwHVa6hHU5lF8d7j3ocvWcnpVmfLGna0H3J1RdFnzFP2G/CFKVUIQhALhXVwoM3wid5up7Y+Jqz0q74QP5lT2x8QVDeWs+GMOfJZKZsB/bWfYVf5lBLvJvR5/bWfY1f5lBc3SGjQhCw0atXRPb4FSqA86z2x81FtXRPUfApRtdx4c4C614g3hjgdWrFVGhtIIcLrQRdfJmMYEDt2ptrneblhF4G9DsKZugwdsnDBMnTTSQbjsj6uvLWu8rtgc1/cD4Fa+rNOM0Wx5PSYW3YNNxYeg4XSRm3nkxlOKlspw1ovEwAJMEmCBJMZqvsukhxrjeIbdaLhpmb3rXtkYQpI0pTw50Ya2uGsbldAstMDH6Q1bypFRpnVl81AfpGnHTbmPEKW62sk89uR+kFR2oTuzG3au2Ym43D371x1dpyc3sI2pdnIujr+aBJcdh928bVUVnedHW33q5d+XxKntQ86OtnuIUkUVnrsIAe9sM5gpPJaJbgXGcCdQnDDetPwaI8mbdiAXgRERfdlGCl2iwMeZcCfvOGWWRUhjABAEDcvM9H8Oj0vUyzxyvu4rbW28s5yinmltqDy23N1trtJ+/Z6Jb15FITul6caRtv1jZ3f+g5v9KYlem5vQtAPmzUj9XwwVgqrgxUmy090jucVaqqEIQgEFC4UGQ0+cKv2nzaqNXGnjhW+1+bVSytZ8MYc+SpUMW4UrVTc5zWjiqgl7g0YvonM4TAJjcVJV5oy2spMgQSekTr2Abhs3lc20FnCJhMB9LPPjafYc07T00DrZ/Epme56szpWkc2sPW1p8QkGtZjnSonrpsPyUpbQHaTDhEDHDpNIxEanb09Ttb3Oi4McZ50d8FPmnYznRofw2fIJt2jbC7+4o/hCUWeLav+GOxx+bUm+/XT/1j5hNDQdh/wAvSHUIPeClDQlk1NLfZqVW/C5KLcDoJPFmTmQ5klLFoPqP/wBJ/qXBoaz6n2gdVrtQ9wqoOhqOqtaR/wCIqu+NxSlsmu+8ILamc5H+kpflA2P7WO+QSOR26rTaR96i746RQNE7LXaO0WY+FAJRZRtDNfvY75tSKVWm0ReB3kRrnYu8mP1Wt/bSpnwhc8gq/wCbH/lx/wDqlFl+UM9dv4o37V2lWAJN9pEgjEYdpOKZdZK3+YpH2qJ+VRI8lr+vZT10qnyehbYtttM5PZ+IfmnBWaciO8LEus9XZZHfdqN+ZTTqNUf3NlP/ABXt/wDiKtojcIhGkbR9alZ39wrM+ShSnrTo1/GOrFlJg4ttMspvdUJuvc6+S6mzIGIxUaVYZlvOCDv2Ye07xV2s7wKd5h+6ofhatEqoQhCAXCV1NVHoMhp7Kt9r82qjJV1p12Fb7T5tVICt58MYc+XUSugolc23JRKLyJUACugolBcgdZjrKWRvKZouxI3DxKW4mDAnAwNp1DtQKk7SuBx9YqKLUBSFTJhiTxZa4CQHk0czdMjf2FKqVoLGkQ5+DOYXXn4FrCB6MlpmTlBVEjjHesUkV3ESHSNo/XWm6z7rScoxJBBujW6NcDHsSKLIJDBzIBaC5roDiSDegdLF0dcYIJHHv9Zc8of6yYNXnhn0iJaMecBN8hw5ouiCQdqTWqgXQcLxhsyZd9FguZE6pwwQSPKX7Vx1sdtSHFNVM0Q8be7ak8oO2qPKSUVJ8vftTJdKRKJRGy4DVfN1W7HA94/5LUBY7gTVg1RtunuvD5rYMKqlIQhAKLaCpSj1moMXp2wPeagFdrWudei5JGWF6ccQszV0bVbgLVl9QfmvQbdZpnrVLW0duCspGjHvZXH/AGkfwwmjXrj+/af+GFqqmjNyjP0VuUaZs26v/it/hhA0jX/xGfwwr12idy5yRuQUnKVb12fw/wDmujSlf1mfgKu+STsRyUdiIozpWuDINPKDLT1rvLVp9al+Aq7GijsRyWdiCiOnLVOdI77rvyXOXLVto47n49eCveSzGWPuXeSzs/W5BQct2r9z+F663Tdpu3Q2ztbJMMplgJObiGgSd5xV87RR2I5LOWKCiGm7Tj6HHdUx611umbSMRxQ6hUCvOSjsXDoo7O9FtSDS9o/dfheu8qVjnxX4X/mrrko7EHRR2IWpeUKv7vuf+aPL6v1Pwu/NXPJR2I5KKCnbbau1n4XfmpVBlZ30qQ62v/NWDNFGVZ2PR5RErghYXsc5z3sdIAAY1wjHMlxxW2pZKk0VZ4V3TGCBaEIQCQ5qWhBCq0JlRnWLcrS6uXEFQ7R+5IOjdyueLRxaCj5LGxHJY2K84pHFIKPksbEcljYrzikcUgo+SxsRyWNivOKCOKCCj5LGxHJY2K84oI4oIKPksbEcljYrzigjiggo+SxsXOTAr3igjiggouSwjksbFe8UEcUEFFyWEclhXvFI4pBRjRafp6PjUrXil3i0Eez0IUoIDV1AIQhAIQhAIQhAIQhAIQhAIQhAIQhAIQhAIQhAIQhAIQhAIQhAIQhAIQhAIQhB/9k="/>
          <p:cNvSpPr>
            <a:spLocks noChangeAspect="1" noChangeArrowheads="1"/>
          </p:cNvSpPr>
          <p:nvPr/>
        </p:nvSpPr>
        <p:spPr bwMode="auto">
          <a:xfrm>
            <a:off x="221262" y="409012"/>
            <a:ext cx="433493" cy="433495"/>
          </a:xfrm>
          <a:prstGeom prst="rect">
            <a:avLst/>
          </a:prstGeom>
          <a:noFill/>
        </p:spPr>
        <p:txBody>
          <a:bodyPr vert="horz" wrap="square" lIns="130048" tIns="65024" rIns="130048" bIns="65024" numCol="1" anchor="t" anchorCtr="0" compatLnSpc="1">
            <a:prstTxWarp prst="textNoShape">
              <a:avLst/>
            </a:prstTxWarp>
          </a:bodyPr>
          <a:lstStyle/>
          <a:p>
            <a:endParaRPr lang="en-US" sz="3413"/>
          </a:p>
        </p:txBody>
      </p:sp>
      <p:sp>
        <p:nvSpPr>
          <p:cNvPr id="4100" name="AutoShape 4" descr="data:image/jpeg;base64,/9j/4AAQSkZJRgABAQAAAQABAAD/2wCEAAkGBhQSEBQSEhQUFBUUFRgVFBUUFhYUFxQUFBQVFRUUFBQXHSYeFxkjGRQUHy8gIycpLCwsFR4xNTAqNSYrLCkBCQoKDgwOGg8PGi8cHBwpKSwpKSwqLCwpKSwpKSkpKSkqLCkpKSkpKSkpLCkpLCkpKSksLCk1KSkqKSwpKSksKf/AABEIAOUA2gMBIgACEQEDEQH/xAAbAAABBQEBAAAAAAAAAAAAAAAAAgMEBQYBB//EAFAQAAEDAQQECQgHBQUFCQAAAAEAAhEDBBIhMQVBUWEGExUiMnGBkbEUIzNScqGywUJic4KS0fAkY5OzwjRDU1SiBzWD4fFEdISUo7TD0tP/xAAZAQEBAQEBAQAAAAAAAAAAAAAAAQIDBQT/xAArEQEAAgEDAwIFBAMAAAAAAAAAARECITFBAxJxBPAFUYGRwRMiYaEUIzL/2gAMAwEAAhEDEQA/APcUIQg450JmlbGOiHNMiRiNaTaXfCSs1ZR5tnsjwSY0SJuaa2USsyys5uTiOoqTT0rUGsO6x+SjVL5Cq6emvWb3GfcpNPSlM/SjrBCWiWhJZUByIPVilKgQhCAQhCAQhCAQhCAQhCAQhCAQhCAQhCAQhCAQhCCHa3dLcw/r3LPWXoN9keCvbecKn2U/H+SoaHQb1DwVnZjHeTyjttbZiYIwIOop6VkeFulW0KrJvTUDjDWl2FO7LjHtNCy6NcHg60FefWThfTcYFVs+qTdd2tdBVzQ4QnbIShqWmMu8J5lve36RPXis9R4QDXCmUtLsKgvqem3DpNB6sFKpaZYc5b1j8ln2WlpyISwUGop2lrsnA9qclZOU9Ttr25OPj4q2NNK6qKnppwzAPuUunptpzBH63JaLJCj07cx2Tgng6clQpCEIBCEIBCEIBCEIBCEIBcK6uFBW6SOFb7H5VFR0+iOoK70p0a32XyeqNmQ6lctmcd5OAqjtViZVtrGVA2PJ6uLgDB46y5Ttyw2q7BWZ01oR9rtdOjTe1jjQrOlwkG7VsxjDWsxu0e0hwSs7+a8RiQGuBgN1hocCNcyqat/s4Y3n0XvAOQY4tGWD5BgzOUalYO4M6Us/Qh7RlxdSP9Lj8lAfwztdDC02esyDnUoEt2dOngusR1K3v+00Vtq4PW+j6NwrAAucH3ZAGWMMUV2l7TR9PZajR6zZg7wSLsfeW44OcLWWvjLgm4G3rpLukYAukAhXTbYyYvhpjIy0x1HBSc4jTLH8FTxLzay8MaesuZ7TXeLZCuLFwlDsWPa4fVcD4Fam06EoVZv0aT9puifxNxVLbP8AZ3ZHmQ17Dta69HVex7ip/rn5x798H7oOUeEB1qZS0005rPVP9nlRnobU7cHyPc681RamhNIUvoMqjcP/AKk+AV7L/wCZiff80ndW8NrTtzTrTwcCvPeVqrDFWjUZ1Q73GD3BSqPCdgzfcOypNPvLgB71menlG8L3ROzcFOMtb25OPis1Z9NmJmRtGI71Np6ZBzCwrR0dOvGYBU2lwgYelLfess23sOtOioDkQg2VG2Md0XA9qfWFlP0dK1WZPPUcVbGzQs3Q4Un6bJ3tPyKu7Dbm1W3mzExjgQcMPegkoQhUCEIQCChBQVOlehX+z/pP5qkBV1pf0df2R4KkVyZx3kuVF0R/vWl/3a0fzLMn5VZT0gKOkKdQtc6LPXENEkzVswyWWnokILVm7Lw/sz8y9hyIexzYParaz6doVOjVYe0KiFpiwsaQWNaxz8HOa1oJyiSBjG9ZK16drWeo5lez2hzGkgVBTa9rojnSIGMnBbPS7weLIIOJyM7FahIq9YseZ0OE9hc4kv4pxib4fRiBhJ6KurLVY8E063GA5G82oBOWRxHWtLbNCUKoIq0abwcDeY0z1qiPA6yWQmrZqLaTn811yQCM4uzEyFcoxrSyJkll/Cbh2kXmH8OI96QaxGbHdbYcPcZTVW3CYDrjhmHNvTO4Ge5OUKrnGJYdpbenDPmwSFyacp22nUHSBB1PEHOMnjamq+gqL86Tfui74YKwcyTE3scMndpEkt7Qu1dEOm8WOnKWk5DbBx7lqJyx20SomNdWYrcA7OTLA6mdrcO8tgntlRKnA+s30dcnc8B/xAO7nBbCFyFr9XLnVOyGJqaLtbM2MqDa0uYe43gPxJsW+ozp0qzd4Zxg76cwN5AW6upLqYOePWJV78Z3j39U7Z+bG2XhA12DajTukT3HFWDdJ7Qrm1aLpVB5ymx+rnAO8RI7FQ6V0DTs9ytRFyK1FpYJuXKlVtN/MmJh85ZtCk9vBrysQcAYInHFabgq/wA28bHT3gfks7WOKveCZwqdbfAqQrQIQhUCEIQCELhQVGmPRVuoeDVRyrvTXoq33f6FRFWdmMd5LlVD2vNupim5rXeT1gC7L0lnw3zsVpKpLaWeVM4wOczyesCG5+ks+IWG140aQDAH2ay2lgbhBLHdUVAotoFH+/0bVpnW6lJA7Wqs0e6wYhlqtdmdqh1UDL6TXBwHZgrmy8bhxGlmVB6tZlMnvmfctBixOs8uFnfXvEAOZVLhcBcMW4SDOCsKb6zMqjjsktPbEA+9LreU4ceaDmyLr6Ugk3hg7cnLLZ5qgXnQ69hhAgThhgsTu1DrNM12xIDtpPN7s/FLqaZNUXHNuwZmRjA1Y71JqaNjJw7Qmamj3awD/wBY1pqaINWwtcZ5wO4mO4yNSYGji3oPIM5xB7CwiO5TvJDE3SBtE7Y1JBYRrI3HHxEqBi9XEy6+NQddfH4mz7023SldhPmmxquuqUjG+C5sqXjuPePzReOzuI+aWIdS2l7rhaROJdxgEEarwMz2KfYnhrTfYXSZkvlwHWMCE05zdY7x+YSG2Vn0QB7Bu54ZBBLrPZhdDgSJh0Hm5YEb9qRKRTpwIlx9oyeqSloolVnCU/szvbo/+5oqyVPwwo3rBaR+6LvwQ/8ApRDlfNXHBN3OqDcPEqmtWfaVacE3+dcNrPAj81tlq0ICFQIQhALhXVwoKjTvoqv3fFioCtBwg9DU+78TVnyrLGPLirqNmFS30mGYNCtlgZD7PGW9WSq/K20rbTe4EgUKwgAk4vs+oYlc5iJ0l0iaXjtFi6A6oJkNAqC6MAJ9IzPqUN/BgVT6OkRleABHaWOw7kmz8N7NzRxxpxmHGtSxjHCo1wjtV/YdKUHOBp2qkQTJB4uXDZeEHtXGfTdPeLjxMx+XWOtn58xCko8HDZnXroAdA5ry4dMHonJW1g9Mz72fslS9OVA5jS0g84ZEH6Q2KLYD51mMZ/CVvHDs0uZ8sZZd2tUt6js8jht370l7ccjlq9rcUuq3PI83WN+5JezHLVqMa12YN0ABT2Z54aztXa1OZyOH9K7R6B6Qz3oqfSxGWsR9FBHFiaXAFo6J3awuP0Y36wx69+9SGDniIyOTupOOBnXnsB+igq6lgjJ3fhrA+aTU0W7Y0/r9a1Nt1pDG7Scm5F0EExOGAxPUk+ROfDqjjMGWU3QwSII1F2ZxwzGxYmi1Y6yEanDqmPdgkOfdEkz1kDDr/WasqmiaQk3TMzJLjjemcSdcFVVtIFKoSJANLAxB880QZw1rn1MpwwnKtomftDUalMrgtvEOHWJ2Y82cMc1A4Sc6w2iMZoVI38xyer6PY1peKYBaQ6acNGDgcQIkK54Q6Jp+SWiBB4mrkT/hu1L5PQ+tx9ZjOWMVU01nj2s3XdOO3HvVjwWd5/rY7xafkqWzPmjSO2mw97GlWnBt37Szqd8J/Jei5NsEIQqoQhCAQULhQVPCL0Lvu/G1Z9X/AAjPmXfd+Jqz8qyxjz5dUKw/7xo/YV9vrUNmKllyhWN0W+m7W2hWI/iWcfNY2baFwYWiQx3OLYNR2MNGB41vuKVZuDVnqjn0GkECHczPIgOpxs2LgtBjN/4yfc6QnqOkC0jnGBm26zHtAEK3C0iWvg1Qs4v0mlpJAIvEiLzTkepP2ExVZO35FOaV0g19MAAggg4+0E1YT51ntfIrM7rwuagbJy6PzXajM4Jy1EpVVufs/NIqsEHDUfBbZJotN12JzOcbAlkHHLVtGpIoMwfn0jr+qE4Wnbs2bCgZHSbzRmco9VFeoGgmDM4CYLjdwaDOZSWTLMszu+go9rqlzncwkteGNAuPDXGC2uRMi7OWcKShRpgXnk85wMzqAktbGUiSJGanlk+qcNiqrTYXvDhVeX0y0ywNuySDIJBxZjgM5AxU2ysc0FtQhwA5riIJ1m8IgRgMEgKe3d3H6yp6VdrL5e2+26bzYDp5zQBBwOJVy5o1HuKoLVScWVgwS/i33RIEuBaQJOGpZzuv27tQHiySTUY9g9V1O60Y5g0xl1krQ6Rp3qFVvrU3jvaQsi6OLdIryWnnXXG/Lf3d4a8lsaWNMTmWCe5eb8O6/V6sZfrYdkxXExf3bziI2l5vo182aif3VP4GhWeg3xaKftR3ghU2gh+yUPs2+EK10S+K9M/XHivUcm/C6uBdVUIQhAIKFwoKbhIfMu62/E1Z28tDwkPmXdbfiCzhVyYx58lXlEsh/bW/YVf5lnUiVFsf9tZ9hV/mWdc5dIX6EIWWjdp6J1ZeITlka5tRnOnnjMAajsjYmrT0f1tCkUD5yn7Y1xqKsIunVXY9E4frWkvtB9Xbr3dSdePA6wfEJp7Nx16gdQ2FdGXLLacH4HpnYdQ3pzyluGeQzB3pFmGDs+kfWGxNV67WNvOIADZOs4AkwIkncECalpaSxgeA4guHUAAc8Ncdq7o6yMDWuFLi3QARIc4ScQ5wJvZDFQ2WQPfe84DeAY83cGPa1xFKDgwkQQROasnUBOWzV17ipGuqHqww7/hTdqYIZUDL724NggEB8BxE4ZY9iYq095HafVO8J2kDdbzjkNh1dqqlNqNey82HB0kEaxtCqKlcsdUc2Ja2oROIkNcRI7FLeXMcSSbrzm8gNa6A1rWtwi9u1qK2lfqObMFweJGouaRIWclhW2nS72uMMZWIm8OcxsxkS4kA4ZBa+y1bzGuyvNB7xMLMWbRtelSay6HBrbuIJccMSbriJJJWksFEspMac2tAPWBvXm/D/wDLjux9TxVTprve30az7eHmuh8LO1vql7PwVHt+Sm2U+cZ7TfEKHo4Qx42Vq7e60VQn2Pgg7CD3L03N6WhJYcB1JSqhCEIBcK6uFBRcJD5l/tN+ILOStDwjd5p/tN+ILOSrlwxhz5KJUaw/21v2FX+ZQTxKYsP9tZ9hV/mUFzdIaFCEKNGrV0SpNAecp+2Pmo1q6JUmgPOM9sfNEXtSn9VuR8E2WZc3UcjuCdqUxOvI6yk3MsTlt3BdGSLMM+kMds5qLRql7yZa6mwANMS5tVri14OGEAjvK7TrX+bTcHhwF4hwBaxwcL7YGOIhHJQuXC57gXXiHOON7AsJH0cTgs+EOOIluI6TdXtJ8jPo6siRrTDKcBgEQHNAzyF4DNSKs44DIeK0pFRp/wCjtx2pVNvNbgch6p1Ie0errGUbSihF1uDvfvQNvaIx97TqEqqq+kIG8T1sO1W7zvd+mncqz+/GsXhPcpKwpbPZy5jSy8xpaIIdUl2HS6YaPetVoKqXWakXEudcF4nMuGBJ3yFR0aVniKda636PpaYAGwkxG9aHRlNjaLBTIcyMHB14Hab2vGV5Pw70/V6OWXfnGcTtrM19285iXndIRUtA2Wqv76pPzQSggi0WwHVa6hHU5lF8d7j3ocvWcnpVmfLGna0H3J1RdFnzFP2G/CFKVUIQhALhXVwoM3wid5up7Y+Jqz0q74QP5lT2x8QVDeWs+GMOfJZKZsB/bWfYVf5lBLvJvR5/bWfY1f5lBc3SGjQhCw0atXRPb4FSqA86z2x81FtXRPUfApRtdx4c4C614g3hjgdWrFVGhtIIcLrQRdfJmMYEDt2ptrneblhF4G9DsKZugwdsnDBMnTTSQbjsj6uvLWu8rtgc1/cD4Fa+rNOM0Wx5PSYW3YNNxYeg4XSRm3nkxlOKlspw1ovEwAJMEmCBJMZqvsukhxrjeIbdaLhpmb3rXtkYQpI0pTw50Ya2uGsbldAstMDH6Q1bypFRpnVl81AfpGnHTbmPEKW62sk89uR+kFR2oTuzG3au2Ym43D371x1dpyc3sI2pdnIujr+aBJcdh928bVUVnedHW33q5d+XxKntQ86OtnuIUkUVnrsIAe9sM5gpPJaJbgXGcCdQnDDetPwaI8mbdiAXgRERfdlGCl2iwMeZcCfvOGWWRUhjABAEDcvM9H8Oj0vUyzxyvu4rbW28s5yinmltqDy23N1trtJ+/Z6Jb15FITul6caRtv1jZ3f+g5v9KYlem5vQtAPmzUj9XwwVgqrgxUmy090jucVaqqEIQgEFC4UGQ0+cKv2nzaqNXGnjhW+1+bVSytZ8MYc+SpUMW4UrVTc5zWjiqgl7g0YvonM4TAJjcVJV5oy2spMgQSekTr2Abhs3lc20FnCJhMB9LPPjafYc07T00DrZ/Epme56szpWkc2sPW1p8QkGtZjnSonrpsPyUpbQHaTDhEDHDpNIxEanb09Ttb3Oi4McZ50d8FPmnYznRofw2fIJt2jbC7+4o/hCUWeLav+GOxx+bUm+/XT/1j5hNDQdh/wAvSHUIPeClDQlk1NLfZqVW/C5KLcDoJPFmTmQ5klLFoPqP/wBJ/qXBoaz6n2gdVrtQ9wqoOhqOqtaR/wCIqu+NxSlsmu+8ILamc5H+kpflA2P7WO+QSOR26rTaR96i746RQNE7LXaO0WY+FAJRZRtDNfvY75tSKVWm0ReB3kRrnYu8mP1Wt/bSpnwhc8gq/wCbH/lx/wDqlFl+UM9dv4o37V2lWAJN9pEgjEYdpOKZdZK3+YpH2qJ+VRI8lr+vZT10qnyehbYtttM5PZ+IfmnBWaciO8LEus9XZZHfdqN+ZTTqNUf3NlP/ABXt/wDiKtojcIhGkbR9alZ39wrM+ShSnrTo1/GOrFlJg4ttMspvdUJuvc6+S6mzIGIxUaVYZlvOCDv2Ye07xV2s7wKd5h+6ofhatEqoQhCAXCV1NVHoMhp7Kt9r82qjJV1p12Fb7T5tVICt58MYc+XUSugolc23JRKLyJUACugolBcgdZjrKWRvKZouxI3DxKW4mDAnAwNp1DtQKk7SuBx9YqKLUBSFTJhiTxZa4CQHk0czdMjf2FKqVoLGkQ5+DOYXXn4FrCB6MlpmTlBVEjjHesUkV3ESHSNo/XWm6z7rScoxJBBujW6NcDHsSKLIJDBzIBaC5roDiSDegdLF0dcYIJHHv9Zc8of6yYNXnhn0iJaMecBN8hw5ouiCQdqTWqgXQcLxhsyZd9FguZE6pwwQSPKX7Vx1sdtSHFNVM0Q8be7ak8oO2qPKSUVJ8vftTJdKRKJRGy4DVfN1W7HA94/5LUBY7gTVg1RtunuvD5rYMKqlIQhAKLaCpSj1moMXp2wPeagFdrWudei5JGWF6ccQszV0bVbgLVl9QfmvQbdZpnrVLW0duCspGjHvZXH/AGkfwwmjXrj+/af+GFqqmjNyjP0VuUaZs26v/it/hhA0jX/xGfwwr12idy5yRuQUnKVb12fw/wDmujSlf1mfgKu+STsRyUdiIozpWuDINPKDLT1rvLVp9al+Aq7GijsRyWdiCiOnLVOdI77rvyXOXLVto47n49eCveSzGWPuXeSzs/W5BQct2r9z+F663Tdpu3Q2ztbJMMplgJObiGgSd5xV87RR2I5LOWKCiGm7Tj6HHdUx611umbSMRxQ6hUCvOSjsXDoo7O9FtSDS9o/dfheu8qVjnxX4X/mrrko7EHRR2IWpeUKv7vuf+aPL6v1Pwu/NXPJR2I5KKCnbbau1n4XfmpVBlZ30qQ62v/NWDNFGVZ2PR5RErghYXsc5z3sdIAAY1wjHMlxxW2pZKk0VZ4V3TGCBaEIQCQ5qWhBCq0JlRnWLcrS6uXEFQ7R+5IOjdyueLRxaCj5LGxHJY2K84pHFIKPksbEcljYrzikcUgo+SxsRyWNivOKCOKCCj5LGxHJY2K84oI4oIKPksbEcljYrzigjiggo+SxsXOTAr3igjiggouSwjksbFe8UEcUEFFyWEclhXvFI4pBRjRafp6PjUrXil3i0Eez0IUoIDV1AIQhAIQhAIQhAIQhAIQhAIQhAIQhAIQhAIQhAIQhAIQhAIQhAIQhAIQhAIQhB/9k="/>
          <p:cNvSpPr>
            <a:spLocks noChangeAspect="1" noChangeArrowheads="1"/>
          </p:cNvSpPr>
          <p:nvPr/>
        </p:nvSpPr>
        <p:spPr bwMode="auto">
          <a:xfrm>
            <a:off x="221262" y="409012"/>
            <a:ext cx="433493" cy="433495"/>
          </a:xfrm>
          <a:prstGeom prst="rect">
            <a:avLst/>
          </a:prstGeom>
          <a:noFill/>
        </p:spPr>
        <p:txBody>
          <a:bodyPr vert="horz" wrap="square" lIns="130048" tIns="65024" rIns="130048" bIns="65024" numCol="1" anchor="t" anchorCtr="0" compatLnSpc="1">
            <a:prstTxWarp prst="textNoShape">
              <a:avLst/>
            </a:prstTxWarp>
          </a:bodyPr>
          <a:lstStyle/>
          <a:p>
            <a:endParaRPr lang="en-US" sz="3413"/>
          </a:p>
        </p:txBody>
      </p:sp>
      <p:sp>
        <p:nvSpPr>
          <p:cNvPr id="4102" name="AutoShape 6" descr="data:image/jpeg;base64,/9j/4AAQSkZJRgABAQAAAQABAAD/2wCEAAkGBhQSEBQSEhQUFBUUFRgVFBUUFhYUFxQUFBQVFRUUFBQXHSYeFxkjGRQUHy8gIycpLCwsFR4xNTAqNSYrLCkBCQoKDgwOGg8PGi8cHBwpKSwpKSwqLCwpKSwpKSkpKSkqLCkpKSkpKSkpLCkpLCkpKSksLCk1KSkqKSwpKSksKf/AABEIAOUA2gMBIgACEQEDEQH/xAAbAAABBQEBAAAAAAAAAAAAAAAAAgMEBQYBB//EAFAQAAEDAQQECQgHBQUFCQAAAAEAAhEDBBIhMQVBUWEGExUiMnGBkbEUIzNScqGywUJic4KS0fAkY5OzwjRDU1SiBzWD4fFEdISUo7TD0tP/xAAZAQEBAQEBAQAAAAAAAAAAAAAAAQIDBQT/xAArEQEAAgEDAwIFBAMAAAAAAAAAARECITFBAxJxBPAFUYGRwRMiYaEUIzL/2gAMAwEAAhEDEQA/APcUIQg450JmlbGOiHNMiRiNaTaXfCSs1ZR5tnsjwSY0SJuaa2USsyys5uTiOoqTT0rUGsO6x+SjVL5Cq6emvWb3GfcpNPSlM/SjrBCWiWhJZUByIPVilKgQhCAQhCAQhCAQhCAQhCAQhCAQhCAQhCAQhCAQhCCHa3dLcw/r3LPWXoN9keCvbecKn2U/H+SoaHQb1DwVnZjHeTyjttbZiYIwIOop6VkeFulW0KrJvTUDjDWl2FO7LjHtNCy6NcHg60FefWThfTcYFVs+qTdd2tdBVzQ4QnbIShqWmMu8J5lve36RPXis9R4QDXCmUtLsKgvqem3DpNB6sFKpaZYc5b1j8ln2WlpyISwUGop2lrsnA9qclZOU9Ttr25OPj4q2NNK6qKnppwzAPuUunptpzBH63JaLJCj07cx2Tgng6clQpCEIBCEIBCEIBCEIBCEIBcK6uFBW6SOFb7H5VFR0+iOoK70p0a32XyeqNmQ6lctmcd5OAqjtViZVtrGVA2PJ6uLgDB46y5Ttyw2q7BWZ01oR9rtdOjTe1jjQrOlwkG7VsxjDWsxu0e0hwSs7+a8RiQGuBgN1hocCNcyqat/s4Y3n0XvAOQY4tGWD5BgzOUalYO4M6Us/Qh7RlxdSP9Lj8lAfwztdDC02esyDnUoEt2dOngusR1K3v+00Vtq4PW+j6NwrAAucH3ZAGWMMUV2l7TR9PZajR6zZg7wSLsfeW44OcLWWvjLgm4G3rpLukYAukAhXTbYyYvhpjIy0x1HBSc4jTLH8FTxLzay8MaesuZ7TXeLZCuLFwlDsWPa4fVcD4Fam06EoVZv0aT9puifxNxVLbP8AZ3ZHmQ17Dta69HVex7ip/rn5x798H7oOUeEB1qZS0005rPVP9nlRnobU7cHyPc681RamhNIUvoMqjcP/AKk+AV7L/wCZiff80ndW8NrTtzTrTwcCvPeVqrDFWjUZ1Q73GD3BSqPCdgzfcOypNPvLgB71menlG8L3ROzcFOMtb25OPis1Z9NmJmRtGI71Np6ZBzCwrR0dOvGYBU2lwgYelLfess23sOtOioDkQg2VG2Md0XA9qfWFlP0dK1WZPPUcVbGzQs3Q4Un6bJ3tPyKu7Dbm1W3mzExjgQcMPegkoQhUCEIQCChBQVOlehX+z/pP5qkBV1pf0df2R4KkVyZx3kuVF0R/vWl/3a0fzLMn5VZT0gKOkKdQtc6LPXENEkzVswyWWnokILVm7Lw/sz8y9hyIexzYParaz6doVOjVYe0KiFpiwsaQWNaxz8HOa1oJyiSBjG9ZK16drWeo5lez2hzGkgVBTa9rojnSIGMnBbPS7weLIIOJyM7FahIq9YseZ0OE9hc4kv4pxib4fRiBhJ6KurLVY8E063GA5G82oBOWRxHWtLbNCUKoIq0abwcDeY0z1qiPA6yWQmrZqLaTn811yQCM4uzEyFcoxrSyJkll/Cbh2kXmH8OI96QaxGbHdbYcPcZTVW3CYDrjhmHNvTO4Ge5OUKrnGJYdpbenDPmwSFyacp22nUHSBB1PEHOMnjamq+gqL86Tfui74YKwcyTE3scMndpEkt7Qu1dEOm8WOnKWk5DbBx7lqJyx20SomNdWYrcA7OTLA6mdrcO8tgntlRKnA+s30dcnc8B/xAO7nBbCFyFr9XLnVOyGJqaLtbM2MqDa0uYe43gPxJsW+ozp0qzd4Zxg76cwN5AW6upLqYOePWJV78Z3j39U7Z+bG2XhA12DajTukT3HFWDdJ7Qrm1aLpVB5ymx+rnAO8RI7FQ6V0DTs9ytRFyK1FpYJuXKlVtN/MmJh85ZtCk9vBrysQcAYInHFabgq/wA28bHT3gfks7WOKveCZwqdbfAqQrQIQhUCEIQCELhQVGmPRVuoeDVRyrvTXoq33f6FRFWdmMd5LlVD2vNupim5rXeT1gC7L0lnw3zsVpKpLaWeVM4wOczyesCG5+ks+IWG140aQDAH2ay2lgbhBLHdUVAotoFH+/0bVpnW6lJA7Wqs0e6wYhlqtdmdqh1UDL6TXBwHZgrmy8bhxGlmVB6tZlMnvmfctBixOs8uFnfXvEAOZVLhcBcMW4SDOCsKb6zMqjjsktPbEA+9LreU4ceaDmyLr6Ugk3hg7cnLLZ5qgXnQ69hhAgThhgsTu1DrNM12xIDtpPN7s/FLqaZNUXHNuwZmRjA1Y71JqaNjJw7Qmamj3awD/wBY1pqaINWwtcZ5wO4mO4yNSYGji3oPIM5xB7CwiO5TvJDE3SBtE7Y1JBYRrI3HHxEqBi9XEy6+NQddfH4mz7023SldhPmmxquuqUjG+C5sqXjuPePzReOzuI+aWIdS2l7rhaROJdxgEEarwMz2KfYnhrTfYXSZkvlwHWMCE05zdY7x+YSG2Vn0QB7Bu54ZBBLrPZhdDgSJh0Hm5YEb9qRKRTpwIlx9oyeqSloolVnCU/szvbo/+5oqyVPwwo3rBaR+6LvwQ/8ApRDlfNXHBN3OqDcPEqmtWfaVacE3+dcNrPAj81tlq0ICFQIQhALhXVwoKjTvoqv3fFioCtBwg9DU+78TVnyrLGPLirqNmFS30mGYNCtlgZD7PGW9WSq/K20rbTe4EgUKwgAk4vs+oYlc5iJ0l0iaXjtFi6A6oJkNAqC6MAJ9IzPqUN/BgVT6OkRleABHaWOw7kmz8N7NzRxxpxmHGtSxjHCo1wjtV/YdKUHOBp2qkQTJB4uXDZeEHtXGfTdPeLjxMx+XWOtn58xCko8HDZnXroAdA5ry4dMHonJW1g9Mz72fslS9OVA5jS0g84ZEH6Q2KLYD51mMZ/CVvHDs0uZ8sZZd2tUt6js8jht370l7ccjlq9rcUuq3PI83WN+5JezHLVqMa12YN0ABT2Z54aztXa1OZyOH9K7R6B6Qz3oqfSxGWsR9FBHFiaXAFo6J3awuP0Y36wx69+9SGDniIyOTupOOBnXnsB+igq6lgjJ3fhrA+aTU0W7Y0/r9a1Nt1pDG7Scm5F0EExOGAxPUk+ROfDqjjMGWU3QwSII1F2ZxwzGxYmi1Y6yEanDqmPdgkOfdEkz1kDDr/WasqmiaQk3TMzJLjjemcSdcFVVtIFKoSJANLAxB880QZw1rn1MpwwnKtomftDUalMrgtvEOHWJ2Y82cMc1A4Sc6w2iMZoVI38xyer6PY1peKYBaQ6acNGDgcQIkK54Q6Jp+SWiBB4mrkT/hu1L5PQ+tx9ZjOWMVU01nj2s3XdOO3HvVjwWd5/rY7xafkqWzPmjSO2mw97GlWnBt37Szqd8J/Jei5NsEIQqoQhCAQULhQVPCL0Lvu/G1Z9X/AAjPmXfd+Jqz8qyxjz5dUKw/7xo/YV9vrUNmKllyhWN0W+m7W2hWI/iWcfNY2baFwYWiQx3OLYNR2MNGB41vuKVZuDVnqjn0GkECHczPIgOpxs2LgtBjN/4yfc6QnqOkC0jnGBm26zHtAEK3C0iWvg1Qs4v0mlpJAIvEiLzTkepP2ExVZO35FOaV0g19MAAggg4+0E1YT51ntfIrM7rwuagbJy6PzXajM4Jy1EpVVufs/NIqsEHDUfBbZJotN12JzOcbAlkHHLVtGpIoMwfn0jr+qE4Wnbs2bCgZHSbzRmco9VFeoGgmDM4CYLjdwaDOZSWTLMszu+go9rqlzncwkteGNAuPDXGC2uRMi7OWcKShRpgXnk85wMzqAktbGUiSJGanlk+qcNiqrTYXvDhVeX0y0ywNuySDIJBxZjgM5AxU2ysc0FtQhwA5riIJ1m8IgRgMEgKe3d3H6yp6VdrL5e2+26bzYDp5zQBBwOJVy5o1HuKoLVScWVgwS/i33RIEuBaQJOGpZzuv27tQHiySTUY9g9V1O60Y5g0xl1krQ6Rp3qFVvrU3jvaQsi6OLdIryWnnXXG/Lf3d4a8lsaWNMTmWCe5eb8O6/V6sZfrYdkxXExf3bziI2l5vo182aif3VP4GhWeg3xaKftR3ghU2gh+yUPs2+EK10S+K9M/XHivUcm/C6uBdVUIQhAIKFwoKbhIfMu62/E1Z28tDwkPmXdbfiCzhVyYx58lXlEsh/bW/YVf5lnUiVFsf9tZ9hV/mWdc5dIX6EIWWjdp6J1ZeITlka5tRnOnnjMAajsjYmrT0f1tCkUD5yn7Y1xqKsIunVXY9E4frWkvtB9Xbr3dSdePA6wfEJp7Nx16gdQ2FdGXLLacH4HpnYdQ3pzyluGeQzB3pFmGDs+kfWGxNV67WNvOIADZOs4AkwIkncECalpaSxgeA4guHUAAc8Ncdq7o6yMDWuFLi3QARIc4ScQ5wJvZDFQ2WQPfe84DeAY83cGPa1xFKDgwkQQROasnUBOWzV17ipGuqHqww7/hTdqYIZUDL724NggEB8BxE4ZY9iYq095HafVO8J2kDdbzjkNh1dqqlNqNey82HB0kEaxtCqKlcsdUc2Ja2oROIkNcRI7FLeXMcSSbrzm8gNa6A1rWtwi9u1qK2lfqObMFweJGouaRIWclhW2nS72uMMZWIm8OcxsxkS4kA4ZBa+y1bzGuyvNB7xMLMWbRtelSay6HBrbuIJccMSbriJJJWksFEspMac2tAPWBvXm/D/wDLjux9TxVTprve30az7eHmuh8LO1vql7PwVHt+Sm2U+cZ7TfEKHo4Qx42Vq7e60VQn2Pgg7CD3L03N6WhJYcB1JSqhCEIBcK6uFBRcJD5l/tN+ILOStDwjd5p/tN+ILOSrlwxhz5KJUaw/21v2FX+ZQTxKYsP9tZ9hV/mUFzdIaFCEKNGrV0SpNAecp+2Pmo1q6JUmgPOM9sfNEXtSn9VuR8E2WZc3UcjuCdqUxOvI6yk3MsTlt3BdGSLMM+kMds5qLRql7yZa6mwANMS5tVri14OGEAjvK7TrX+bTcHhwF4hwBaxwcL7YGOIhHJQuXC57gXXiHOON7AsJH0cTgs+EOOIluI6TdXtJ8jPo6siRrTDKcBgEQHNAzyF4DNSKs44DIeK0pFRp/wCjtx2pVNvNbgch6p1Ie0errGUbSihF1uDvfvQNvaIx97TqEqqq+kIG8T1sO1W7zvd+mncqz+/GsXhPcpKwpbPZy5jSy8xpaIIdUl2HS6YaPetVoKqXWakXEudcF4nMuGBJ3yFR0aVniKda636PpaYAGwkxG9aHRlNjaLBTIcyMHB14Hab2vGV5Pw70/V6OWXfnGcTtrM19285iXndIRUtA2Wqv76pPzQSggi0WwHVa6hHU5lF8d7j3ocvWcnpVmfLGna0H3J1RdFnzFP2G/CFKVUIQhALhXVwoM3wid5up7Y+Jqz0q74QP5lT2x8QVDeWs+GMOfJZKZsB/bWfYVf5lBLvJvR5/bWfY1f5lBc3SGjQhCw0atXRPb4FSqA86z2x81FtXRPUfApRtdx4c4C614g3hjgdWrFVGhtIIcLrQRdfJmMYEDt2ptrneblhF4G9DsKZugwdsnDBMnTTSQbjsj6uvLWu8rtgc1/cD4Fa+rNOM0Wx5PSYW3YNNxYeg4XSRm3nkxlOKlspw1ovEwAJMEmCBJMZqvsukhxrjeIbdaLhpmb3rXtkYQpI0pTw50Ya2uGsbldAstMDH6Q1bypFRpnVl81AfpGnHTbmPEKW62sk89uR+kFR2oTuzG3au2Ym43D371x1dpyc3sI2pdnIujr+aBJcdh928bVUVnedHW33q5d+XxKntQ86OtnuIUkUVnrsIAe9sM5gpPJaJbgXGcCdQnDDetPwaI8mbdiAXgRERfdlGCl2iwMeZcCfvOGWWRUhjABAEDcvM9H8Oj0vUyzxyvu4rbW28s5yinmltqDy23N1trtJ+/Z6Jb15FITul6caRtv1jZ3f+g5v9KYlem5vQtAPmzUj9XwwVgqrgxUmy090jucVaqqEIQgEFC4UGQ0+cKv2nzaqNXGnjhW+1+bVSytZ8MYc+SpUMW4UrVTc5zWjiqgl7g0YvonM4TAJjcVJV5oy2spMgQSekTr2Abhs3lc20FnCJhMB9LPPjafYc07T00DrZ/Epme56szpWkc2sPW1p8QkGtZjnSonrpsPyUpbQHaTDhEDHDpNIxEanb09Ttb3Oi4McZ50d8FPmnYznRofw2fIJt2jbC7+4o/hCUWeLav+GOxx+bUm+/XT/1j5hNDQdh/wAvSHUIPeClDQlk1NLfZqVW/C5KLcDoJPFmTmQ5klLFoPqP/wBJ/qXBoaz6n2gdVrtQ9wqoOhqOqtaR/wCIqu+NxSlsmu+8ILamc5H+kpflA2P7WO+QSOR26rTaR96i746RQNE7LXaO0WY+FAJRZRtDNfvY75tSKVWm0ReB3kRrnYu8mP1Wt/bSpnwhc8gq/wCbH/lx/wDqlFl+UM9dv4o37V2lWAJN9pEgjEYdpOKZdZK3+YpH2qJ+VRI8lr+vZT10qnyehbYtttM5PZ+IfmnBWaciO8LEus9XZZHfdqN+ZTTqNUf3NlP/ABXt/wDiKtojcIhGkbR9alZ39wrM+ShSnrTo1/GOrFlJg4ttMspvdUJuvc6+S6mzIGIxUaVYZlvOCDv2Ye07xV2s7wKd5h+6ofhatEqoQhCAXCV1NVHoMhp7Kt9r82qjJV1p12Fb7T5tVICt58MYc+XUSugolc23JRKLyJUACugolBcgdZjrKWRvKZouxI3DxKW4mDAnAwNp1DtQKk7SuBx9YqKLUBSFTJhiTxZa4CQHk0czdMjf2FKqVoLGkQ5+DOYXXn4FrCB6MlpmTlBVEjjHesUkV3ESHSNo/XWm6z7rScoxJBBujW6NcDHsSKLIJDBzIBaC5roDiSDegdLF0dcYIJHHv9Zc8of6yYNXnhn0iJaMecBN8hw5ouiCQdqTWqgXQcLxhsyZd9FguZE6pwwQSPKX7Vx1sdtSHFNVM0Q8be7ak8oO2qPKSUVJ8vftTJdKRKJRGy4DVfN1W7HA94/5LUBY7gTVg1RtunuvD5rYMKqlIQhAKLaCpSj1moMXp2wPeagFdrWudei5JGWF6ccQszV0bVbgLVl9QfmvQbdZpnrVLW0duCspGjHvZXH/AGkfwwmjXrj+/af+GFqqmjNyjP0VuUaZs26v/it/hhA0jX/xGfwwr12idy5yRuQUnKVb12fw/wDmujSlf1mfgKu+STsRyUdiIozpWuDINPKDLT1rvLVp9al+Aq7GijsRyWdiCiOnLVOdI77rvyXOXLVto47n49eCveSzGWPuXeSzs/W5BQct2r9z+F663Tdpu3Q2ztbJMMplgJObiGgSd5xV87RR2I5LOWKCiGm7Tj6HHdUx611umbSMRxQ6hUCvOSjsXDoo7O9FtSDS9o/dfheu8qVjnxX4X/mrrko7EHRR2IWpeUKv7vuf+aPL6v1Pwu/NXPJR2I5KKCnbbau1n4XfmpVBlZ30qQ62v/NWDNFGVZ2PR5RErghYXsc5z3sdIAAY1wjHMlxxW2pZKk0VZ4V3TGCBaEIQCQ5qWhBCq0JlRnWLcrS6uXEFQ7R+5IOjdyueLRxaCj5LGxHJY2K84pHFIKPksbEcljYrzikcUgo+SxsRyWNivOKCOKCCj5LGxHJY2K84oI4oIKPksbEcljYrzigjiggo+SxsXOTAr3igjiggouSwjksbFe8UEcUEFFyWEclhXvFI4pBRjRafp6PjUrXil3i0Eez0IUoIDV1AIQhAIQhAIQhAIQhAIQhAIQhAIQhAIQhAIQhAIQhAIQhAIQhAIQhAIQhAIQhB/9k="/>
          <p:cNvSpPr>
            <a:spLocks noChangeAspect="1" noChangeArrowheads="1"/>
          </p:cNvSpPr>
          <p:nvPr/>
        </p:nvSpPr>
        <p:spPr bwMode="auto">
          <a:xfrm>
            <a:off x="221262" y="409012"/>
            <a:ext cx="433493" cy="433495"/>
          </a:xfrm>
          <a:prstGeom prst="rect">
            <a:avLst/>
          </a:prstGeom>
          <a:noFill/>
        </p:spPr>
        <p:txBody>
          <a:bodyPr vert="horz" wrap="square" lIns="130048" tIns="65024" rIns="130048" bIns="65024" numCol="1" anchor="t" anchorCtr="0" compatLnSpc="1">
            <a:prstTxWarp prst="textNoShape">
              <a:avLst/>
            </a:prstTxWarp>
          </a:bodyPr>
          <a:lstStyle/>
          <a:p>
            <a:endParaRPr lang="en-US" sz="3413"/>
          </a:p>
        </p:txBody>
      </p:sp>
      <p:pic>
        <p:nvPicPr>
          <p:cNvPr id="4104" name="Picture 8" descr="http://ic.datacruncher.net/images/pic1.jpg"/>
          <p:cNvPicPr>
            <a:picLocks noChangeAspect="1" noChangeArrowheads="1"/>
          </p:cNvPicPr>
          <p:nvPr/>
        </p:nvPicPr>
        <p:blipFill>
          <a:blip r:embed="rId4" cstate="print"/>
          <a:srcRect/>
          <a:stretch>
            <a:fillRect/>
          </a:stretch>
        </p:blipFill>
        <p:spPr bwMode="auto">
          <a:xfrm>
            <a:off x="8787437" y="1492520"/>
            <a:ext cx="2803546" cy="2947319"/>
          </a:xfrm>
          <a:prstGeom prst="rect">
            <a:avLst/>
          </a:prstGeom>
          <a:noFill/>
        </p:spPr>
      </p:pic>
      <p:sp>
        <p:nvSpPr>
          <p:cNvPr id="27" name="TextBox 26"/>
          <p:cNvSpPr txBox="1"/>
          <p:nvPr/>
        </p:nvSpPr>
        <p:spPr>
          <a:xfrm>
            <a:off x="4068649" y="1206706"/>
            <a:ext cx="3925676" cy="1384995"/>
          </a:xfrm>
          <a:prstGeom prst="rect">
            <a:avLst/>
          </a:prstGeom>
          <a:noFill/>
        </p:spPr>
        <p:txBody>
          <a:bodyPr wrap="square" rtlCol="0">
            <a:spAutoFit/>
          </a:bodyPr>
          <a:lstStyle/>
          <a:p>
            <a:pPr algn="ctr"/>
            <a:r>
              <a:rPr lang="es-CR" sz="2800" dirty="0">
                <a:solidFill>
                  <a:srgbClr val="0070C0"/>
                </a:solidFill>
              </a:rPr>
              <a:t>Banco de dados de entrada para modelos </a:t>
            </a:r>
            <a:r>
              <a:rPr lang="es-CR" sz="2800" dirty="0" err="1">
                <a:solidFill>
                  <a:srgbClr val="0070C0"/>
                </a:solidFill>
              </a:rPr>
              <a:t>agrometeorológicos</a:t>
            </a:r>
            <a:endParaRPr lang="en-US" sz="2800" dirty="0">
              <a:solidFill>
                <a:srgbClr val="0070C0"/>
              </a:solidFill>
            </a:endParaRPr>
          </a:p>
        </p:txBody>
      </p:sp>
      <p:sp>
        <p:nvSpPr>
          <p:cNvPr id="29" name="TextBox 28"/>
          <p:cNvSpPr txBox="1"/>
          <p:nvPr/>
        </p:nvSpPr>
        <p:spPr>
          <a:xfrm>
            <a:off x="7771805" y="4859046"/>
            <a:ext cx="5122229" cy="792781"/>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defPPr>
              <a:defRPr lang="en-US"/>
            </a:defPPr>
            <a:lvl1pPr algn="ctr">
              <a:defRPr sz="16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CR" sz="2276" dirty="0" err="1"/>
              <a:t>Aplicação</a:t>
            </a:r>
            <a:r>
              <a:rPr lang="es-CR" sz="2276" dirty="0"/>
              <a:t> de SIG Para </a:t>
            </a:r>
            <a:r>
              <a:rPr lang="es-CR" sz="2276" dirty="0" err="1"/>
              <a:t>Elaboração</a:t>
            </a:r>
            <a:r>
              <a:rPr lang="es-CR" sz="2276" dirty="0"/>
              <a:t> dos Alertas</a:t>
            </a:r>
            <a:endParaRPr lang="en-US" sz="2276" dirty="0"/>
          </a:p>
        </p:txBody>
      </p:sp>
      <p:sp>
        <p:nvSpPr>
          <p:cNvPr id="30" name="TextBox 29"/>
          <p:cNvSpPr txBox="1"/>
          <p:nvPr/>
        </p:nvSpPr>
        <p:spPr>
          <a:xfrm>
            <a:off x="9454360" y="679424"/>
            <a:ext cx="3577762" cy="1143005"/>
          </a:xfrm>
          <a:prstGeom prst="rect">
            <a:avLst/>
          </a:prstGeom>
          <a:noFill/>
        </p:spPr>
        <p:txBody>
          <a:bodyPr wrap="square" rtlCol="0">
            <a:spAutoFit/>
          </a:bodyPr>
          <a:lstStyle>
            <a:defPPr>
              <a:defRPr lang="en-US"/>
            </a:defPPr>
            <a:lvl1pPr algn="ctr">
              <a:defRPr sz="1600"/>
            </a:lvl1pPr>
          </a:lstStyle>
          <a:p>
            <a:r>
              <a:rPr lang="es-CR" sz="2276" dirty="0" err="1">
                <a:solidFill>
                  <a:srgbClr val="0070C0"/>
                </a:solidFill>
              </a:rPr>
              <a:t>Simulações</a:t>
            </a:r>
            <a:r>
              <a:rPr lang="es-CR" sz="2276" dirty="0">
                <a:solidFill>
                  <a:srgbClr val="0070C0"/>
                </a:solidFill>
              </a:rPr>
              <a:t> </a:t>
            </a:r>
            <a:r>
              <a:rPr lang="es-CR" sz="2276" dirty="0" err="1">
                <a:solidFill>
                  <a:srgbClr val="0070C0"/>
                </a:solidFill>
              </a:rPr>
              <a:t>com</a:t>
            </a:r>
            <a:r>
              <a:rPr lang="es-CR" sz="2276" dirty="0">
                <a:solidFill>
                  <a:srgbClr val="0070C0"/>
                </a:solidFill>
              </a:rPr>
              <a:t> os modelos de </a:t>
            </a:r>
            <a:r>
              <a:rPr lang="es-CR" sz="2276" dirty="0" err="1">
                <a:solidFill>
                  <a:srgbClr val="0070C0"/>
                </a:solidFill>
              </a:rPr>
              <a:t>rendimento</a:t>
            </a:r>
            <a:r>
              <a:rPr lang="es-CR" sz="2276" dirty="0">
                <a:solidFill>
                  <a:srgbClr val="0070C0"/>
                </a:solidFill>
              </a:rPr>
              <a:t> agrícola</a:t>
            </a:r>
            <a:endParaRPr lang="en-US" sz="2276" dirty="0">
              <a:solidFill>
                <a:srgbClr val="0070C0"/>
              </a:solidFill>
            </a:endParaRPr>
          </a:p>
        </p:txBody>
      </p:sp>
      <p:pic>
        <p:nvPicPr>
          <p:cNvPr id="1026" name="Picture 2" descr="http://www.clickpb.com.br/static/images/dynamic/articles/2015/02/positivo-lanca-smartphone-com-processador-de-oito-nucleos-no-brasil.jpg.280x200_q85_cro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6572" y="1740610"/>
            <a:ext cx="2182047" cy="1558605"/>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p:cNvSpPr txBox="1"/>
          <p:nvPr/>
        </p:nvSpPr>
        <p:spPr>
          <a:xfrm>
            <a:off x="208028" y="830557"/>
            <a:ext cx="3518015" cy="1143005"/>
          </a:xfrm>
          <a:prstGeom prst="rect">
            <a:avLst/>
          </a:prstGeom>
          <a:noFill/>
        </p:spPr>
        <p:txBody>
          <a:bodyPr wrap="square" rtlCol="0">
            <a:spAutoFit/>
          </a:bodyPr>
          <a:lstStyle/>
          <a:p>
            <a:pPr algn="ctr"/>
            <a:r>
              <a:rPr lang="pt-BR" sz="2276" dirty="0">
                <a:solidFill>
                  <a:srgbClr val="0070C0"/>
                </a:solidFill>
              </a:rPr>
              <a:t>Crowdsourcing</a:t>
            </a:r>
            <a:r>
              <a:rPr lang="pt-BR" sz="2276" dirty="0"/>
              <a:t>: Captura de dados de manejo</a:t>
            </a:r>
            <a:endParaRPr lang="en-US" sz="2276" dirty="0"/>
          </a:p>
        </p:txBody>
      </p:sp>
      <p:pic>
        <p:nvPicPr>
          <p:cNvPr id="1028" name="Picture 4" descr="http://pixabay.com/static/uploads/photo/2014/12/14/15/57/server-567944_64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2275" y="3091396"/>
            <a:ext cx="2264771" cy="2674270"/>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26"/>
          <p:cNvSpPr txBox="1"/>
          <p:nvPr/>
        </p:nvSpPr>
        <p:spPr>
          <a:xfrm>
            <a:off x="4258551" y="6478567"/>
            <a:ext cx="6774447" cy="530017"/>
          </a:xfrm>
          <a:prstGeom prst="rect">
            <a:avLst/>
          </a:prstGeom>
          <a:noFill/>
        </p:spPr>
        <p:txBody>
          <a:bodyPr wrap="square" rtlCol="0">
            <a:spAutoFit/>
          </a:bodyPr>
          <a:lstStyle/>
          <a:p>
            <a:pPr algn="ctr"/>
            <a:r>
              <a:rPr lang="es-CR" sz="2844" dirty="0">
                <a:solidFill>
                  <a:srgbClr val="FF0000"/>
                </a:solidFill>
              </a:rPr>
              <a:t>DISSEMINAÇÃO DOS ALERTAS:</a:t>
            </a:r>
            <a:endParaRPr lang="en-US" sz="2844" dirty="0">
              <a:solidFill>
                <a:srgbClr val="FF0000"/>
              </a:solidFill>
            </a:endParaRPr>
          </a:p>
        </p:txBody>
      </p:sp>
      <p:sp>
        <p:nvSpPr>
          <p:cNvPr id="25" name="CaixaDeTexto 24"/>
          <p:cNvSpPr txBox="1"/>
          <p:nvPr/>
        </p:nvSpPr>
        <p:spPr>
          <a:xfrm>
            <a:off x="310122" y="5491270"/>
            <a:ext cx="3925676" cy="1143005"/>
          </a:xfrm>
          <a:prstGeom prst="rect">
            <a:avLst/>
          </a:prstGeom>
          <a:noFill/>
        </p:spPr>
        <p:txBody>
          <a:bodyPr wrap="square" rtlCol="0">
            <a:spAutoFit/>
          </a:bodyPr>
          <a:lstStyle>
            <a:defPPr>
              <a:defRPr lang="en-US"/>
            </a:defPPr>
            <a:lvl1pPr algn="ctr">
              <a:defRPr sz="1600"/>
            </a:lvl1pPr>
          </a:lstStyle>
          <a:p>
            <a:r>
              <a:rPr lang="pt-BR" sz="2276" dirty="0"/>
              <a:t>Dados </a:t>
            </a:r>
            <a:r>
              <a:rPr lang="pt-BR" sz="2276" dirty="0" err="1"/>
              <a:t>agrometeorológicos</a:t>
            </a:r>
            <a:r>
              <a:rPr lang="pt-BR" sz="2276" dirty="0"/>
              <a:t> das </a:t>
            </a:r>
            <a:r>
              <a:rPr lang="pt-BR" sz="2276" dirty="0" err="1"/>
              <a:t>PCDs</a:t>
            </a:r>
            <a:endParaRPr lang="en-US" sz="2276" dirty="0"/>
          </a:p>
        </p:txBody>
      </p:sp>
      <p:pic>
        <p:nvPicPr>
          <p:cNvPr id="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7013" y="3219893"/>
            <a:ext cx="1484813" cy="2271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9160" y="6659616"/>
            <a:ext cx="2935751" cy="224184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8" name="CaixaDeTexto 27"/>
          <p:cNvSpPr txBox="1"/>
          <p:nvPr/>
        </p:nvSpPr>
        <p:spPr>
          <a:xfrm>
            <a:off x="-136268" y="8996225"/>
            <a:ext cx="3928620" cy="442557"/>
          </a:xfrm>
          <a:prstGeom prst="rect">
            <a:avLst/>
          </a:prstGeom>
          <a:noFill/>
        </p:spPr>
        <p:txBody>
          <a:bodyPr wrap="square" rtlCol="0">
            <a:spAutoFit/>
          </a:bodyPr>
          <a:lstStyle>
            <a:defPPr>
              <a:defRPr lang="en-US"/>
            </a:defPPr>
            <a:lvl1pPr algn="ctr">
              <a:defRPr sz="1600"/>
            </a:lvl1pPr>
          </a:lstStyle>
          <a:p>
            <a:r>
              <a:rPr lang="pt-BR" sz="2276" dirty="0"/>
              <a:t>Previsão Climática</a:t>
            </a:r>
            <a:endParaRPr lang="en-US" sz="2276" dirty="0"/>
          </a:p>
        </p:txBody>
      </p:sp>
      <p:pic>
        <p:nvPicPr>
          <p:cNvPr id="4099"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12274" y="7422304"/>
            <a:ext cx="2880225" cy="2178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descr="http://1.bp.blogspot.com/-35qFkc5QZqw/UgRgLyQDz2I/AAAAAAAAHmM/BQWLXjL9IDg/s1600/agricultor.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32174" y="6872285"/>
            <a:ext cx="1813339" cy="1269568"/>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4" name="Seta para a direita 3"/>
          <p:cNvSpPr/>
          <p:nvPr/>
        </p:nvSpPr>
        <p:spPr>
          <a:xfrm>
            <a:off x="9454360" y="8141853"/>
            <a:ext cx="716880" cy="73925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13"/>
          </a:p>
        </p:txBody>
      </p:sp>
      <p:cxnSp>
        <p:nvCxnSpPr>
          <p:cNvPr id="6" name="Conector de seta reta 5"/>
          <p:cNvCxnSpPr/>
          <p:nvPr/>
        </p:nvCxnSpPr>
        <p:spPr>
          <a:xfrm>
            <a:off x="3327647" y="2923299"/>
            <a:ext cx="819291" cy="62215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Conector de seta reta 9"/>
          <p:cNvCxnSpPr/>
          <p:nvPr/>
        </p:nvCxnSpPr>
        <p:spPr>
          <a:xfrm>
            <a:off x="2370443" y="4355581"/>
            <a:ext cx="177649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Conector de seta reta 12"/>
          <p:cNvCxnSpPr/>
          <p:nvPr/>
        </p:nvCxnSpPr>
        <p:spPr>
          <a:xfrm flipV="1">
            <a:off x="3461468" y="5900916"/>
            <a:ext cx="1050807" cy="114669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5" name="Conector de seta reta 44"/>
          <p:cNvCxnSpPr/>
          <p:nvPr/>
        </p:nvCxnSpPr>
        <p:spPr>
          <a:xfrm flipV="1">
            <a:off x="6883558" y="2923298"/>
            <a:ext cx="1769482" cy="826980"/>
          </a:xfrm>
          <a:prstGeom prst="straightConnector1">
            <a:avLst/>
          </a:prstGeom>
          <a:ln w="76200">
            <a:tailEnd type="arrow"/>
          </a:ln>
        </p:spPr>
        <p:style>
          <a:lnRef idx="3">
            <a:schemeClr val="accent6"/>
          </a:lnRef>
          <a:fillRef idx="0">
            <a:schemeClr val="accent6"/>
          </a:fillRef>
          <a:effectRef idx="2">
            <a:schemeClr val="accent6"/>
          </a:effectRef>
          <a:fontRef idx="minor">
            <a:schemeClr val="tx1"/>
          </a:fontRef>
        </p:style>
      </p:cxnSp>
      <p:cxnSp>
        <p:nvCxnSpPr>
          <p:cNvPr id="18" name="Conector de seta reta 17"/>
          <p:cNvCxnSpPr/>
          <p:nvPr/>
        </p:nvCxnSpPr>
        <p:spPr>
          <a:xfrm>
            <a:off x="10189210" y="4159922"/>
            <a:ext cx="0" cy="61446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1" name="Conector de seta reta 20"/>
          <p:cNvCxnSpPr/>
          <p:nvPr/>
        </p:nvCxnSpPr>
        <p:spPr>
          <a:xfrm flipH="1">
            <a:off x="8960273" y="5787251"/>
            <a:ext cx="9688" cy="517424"/>
          </a:xfrm>
          <a:prstGeom prst="straightConnector1">
            <a:avLst/>
          </a:prstGeom>
          <a:ln w="57150">
            <a:tailEnd type="arrow"/>
          </a:ln>
        </p:spPr>
        <p:style>
          <a:lnRef idx="3">
            <a:schemeClr val="accent2"/>
          </a:lnRef>
          <a:fillRef idx="0">
            <a:schemeClr val="accent2"/>
          </a:fillRef>
          <a:effectRef idx="2">
            <a:schemeClr val="accent2"/>
          </a:effectRef>
          <a:fontRef idx="minor">
            <a:schemeClr val="tx1"/>
          </a:fontRef>
        </p:style>
      </p:cxnSp>
      <p:sp>
        <p:nvSpPr>
          <p:cNvPr id="52" name="Retângulo 51"/>
          <p:cNvSpPr>
            <a:spLocks noChangeArrowheads="1"/>
          </p:cNvSpPr>
          <p:nvPr/>
        </p:nvSpPr>
        <p:spPr bwMode="auto">
          <a:xfrm>
            <a:off x="4198" y="-141357"/>
            <a:ext cx="13000602" cy="816209"/>
          </a:xfrm>
          <a:prstGeom prst="rect">
            <a:avLst/>
          </a:prstGeom>
          <a:solidFill>
            <a:srgbClr val="002060"/>
          </a:solidFill>
          <a:ln w="12700">
            <a:solidFill>
              <a:schemeClr val="bg1"/>
            </a:solidFill>
            <a:miter lim="800000"/>
            <a:headEnd/>
            <a:tailEnd/>
          </a:ln>
        </p:spPr>
        <p:txBody>
          <a:bodyPr rot="0" vert="horz" wrap="square" lIns="260096" tIns="65024" rIns="260096" bIns="65024" anchor="ctr" anchorCtr="0" upright="1">
            <a:noAutofit/>
          </a:bodyPr>
          <a:lstStyle/>
          <a:p>
            <a:r>
              <a:rPr lang="pt-BR" sz="3413" dirty="0">
                <a:solidFill>
                  <a:srgbClr val="FFFFFF"/>
                </a:solidFill>
                <a:latin typeface="Candara"/>
                <a:ea typeface="Times New Roman"/>
                <a:cs typeface="Times New Roman"/>
              </a:rPr>
              <a:t>Sumário : Sistema de Previsão de Riscos de Colapso de Safras no Semiárido Brasileiro </a:t>
            </a:r>
            <a:endParaRPr lang="en-US" sz="3413" dirty="0">
              <a:latin typeface="Calibri"/>
              <a:ea typeface="Times New Roman"/>
              <a:cs typeface="Times New Roman"/>
            </a:endParaRPr>
          </a:p>
        </p:txBody>
      </p:sp>
      <p:pic>
        <p:nvPicPr>
          <p:cNvPr id="5122" name="Picture 2" descr="https://encrypted-tbn0.gstatic.com/images?q=tbn:ANd9GcRvgyUlQqZRSEULKvbNwI1sYM7I59c7hAgoYj30sBAUSIQMr19P"/>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436760" y="8407991"/>
            <a:ext cx="2308443" cy="1202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8397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324"/>
          <p:cNvSpPr txBox="1">
            <a:spLocks noChangeArrowheads="1"/>
          </p:cNvSpPr>
          <p:nvPr/>
        </p:nvSpPr>
        <p:spPr bwMode="auto">
          <a:xfrm>
            <a:off x="0" y="0"/>
            <a:ext cx="13004800" cy="575522"/>
          </a:xfrm>
          <a:prstGeom prst="rect">
            <a:avLst/>
          </a:prstGeom>
          <a:solidFill>
            <a:schemeClr val="accent1">
              <a:lumMod val="50000"/>
            </a:schemeClr>
          </a:solidFill>
          <a:ln>
            <a:noFill/>
            <a:headEnd/>
            <a:tailEnd/>
          </a:ln>
        </p:spPr>
        <p:style>
          <a:lnRef idx="2">
            <a:schemeClr val="accent5">
              <a:shade val="50000"/>
            </a:schemeClr>
          </a:lnRef>
          <a:fillRef idx="1">
            <a:schemeClr val="accent5"/>
          </a:fillRef>
          <a:effectRef idx="0">
            <a:schemeClr val="accent5"/>
          </a:effectRef>
          <a:fontRef idx="minor">
            <a:schemeClr val="lt1"/>
          </a:fontRef>
        </p:style>
        <p:txBody>
          <a:bodyPr lIns="130027" tIns="64996" rIns="130027" bIns="64996"/>
          <a:lstStyle/>
          <a:p>
            <a:pPr algn="ctr" fontAlgn="auto">
              <a:buSzPct val="25000"/>
              <a:defRPr/>
            </a:pPr>
            <a:r>
              <a:rPr lang="pt-BR" altLang="pt-BR" sz="2560" dirty="0">
                <a:solidFill>
                  <a:schemeClr val="bg1"/>
                </a:solidFill>
                <a:cs typeface="Arial" charset="0"/>
                <a:sym typeface="Arial" charset="0"/>
              </a:rPr>
              <a:t>Monitoramento dos impactos da seca em áreas de </a:t>
            </a:r>
            <a:r>
              <a:rPr lang="pt-BR" altLang="pt-BR" sz="2560" dirty="0">
                <a:solidFill>
                  <a:srgbClr val="FFFF00"/>
                </a:solidFill>
                <a:cs typeface="Arial" charset="0"/>
                <a:sym typeface="Arial" charset="0"/>
              </a:rPr>
              <a:t>PASTAGENS</a:t>
            </a:r>
            <a:r>
              <a:rPr lang="pt-BR" altLang="pt-BR" sz="2560" dirty="0">
                <a:solidFill>
                  <a:schemeClr val="bg1"/>
                </a:solidFill>
                <a:cs typeface="Arial" charset="0"/>
                <a:sym typeface="Arial" charset="0"/>
              </a:rPr>
              <a:t> e </a:t>
            </a:r>
            <a:r>
              <a:rPr lang="pt-BR" altLang="pt-BR" sz="2560" dirty="0">
                <a:solidFill>
                  <a:srgbClr val="FFFF00"/>
                </a:solidFill>
                <a:cs typeface="Arial" charset="0"/>
                <a:sym typeface="Arial" charset="0"/>
              </a:rPr>
              <a:t>AGRÍCOLAS - </a:t>
            </a:r>
            <a:r>
              <a:rPr lang="pt-BR" altLang="pt-BR" sz="2560" dirty="0">
                <a:solidFill>
                  <a:schemeClr val="bg1"/>
                </a:solidFill>
                <a:cs typeface="Arial" charset="0"/>
                <a:sym typeface="Arial" charset="0"/>
              </a:rPr>
              <a:t>VSWI</a:t>
            </a:r>
          </a:p>
        </p:txBody>
      </p:sp>
      <p:sp>
        <p:nvSpPr>
          <p:cNvPr id="7" name="CaixaDeTexto 6"/>
          <p:cNvSpPr txBox="1"/>
          <p:nvPr/>
        </p:nvSpPr>
        <p:spPr>
          <a:xfrm>
            <a:off x="-1290503" y="790221"/>
            <a:ext cx="15672880" cy="530017"/>
          </a:xfrm>
          <a:prstGeom prst="rect">
            <a:avLst/>
          </a:prstGeom>
          <a:noFill/>
        </p:spPr>
        <p:txBody>
          <a:bodyPr wrap="none" rtlCol="0">
            <a:spAutoFit/>
          </a:bodyPr>
          <a:lstStyle/>
          <a:p>
            <a:r>
              <a:rPr lang="pt-BR" sz="2844" dirty="0"/>
              <a:t>Área total de pastagens e agrícolas impactadas pela seca entre agosto e setembro (Km</a:t>
            </a:r>
            <a:r>
              <a:rPr lang="pt-BR" sz="2844" baseline="30000" dirty="0"/>
              <a:t>2</a:t>
            </a:r>
            <a:r>
              <a:rPr lang="pt-BR" sz="2844" dirty="0"/>
              <a:t>)</a:t>
            </a:r>
            <a:endParaRPr lang="en-US" sz="2844" dirty="0"/>
          </a:p>
        </p:txBody>
      </p:sp>
      <p:sp>
        <p:nvSpPr>
          <p:cNvPr id="30" name="CaixaDeTexto 29"/>
          <p:cNvSpPr txBox="1"/>
          <p:nvPr/>
        </p:nvSpPr>
        <p:spPr>
          <a:xfrm>
            <a:off x="5784427" y="1497224"/>
            <a:ext cx="6963974" cy="3156120"/>
          </a:xfrm>
          <a:prstGeom prst="rect">
            <a:avLst/>
          </a:prstGeom>
          <a:noFill/>
        </p:spPr>
        <p:txBody>
          <a:bodyPr wrap="square" rtlCol="0">
            <a:spAutoFit/>
          </a:bodyPr>
          <a:lstStyle/>
          <a:p>
            <a:pPr marL="487672" indent="-487672">
              <a:buFont typeface="Arial" panose="020B0604020202020204" pitchFamily="34" charset="0"/>
              <a:buChar char="•"/>
            </a:pPr>
            <a:r>
              <a:rPr lang="pt-BR" sz="2844" dirty="0"/>
              <a:t>A maior parte dos Estados possuem mais de 50% das áreas de pastagens e agrícolas em condição de seca; </a:t>
            </a:r>
          </a:p>
          <a:p>
            <a:pPr marL="487672" indent="-487672">
              <a:buFont typeface="Arial" panose="020B0604020202020204" pitchFamily="34" charset="0"/>
              <a:buChar char="•"/>
            </a:pPr>
            <a:endParaRPr lang="pt-BR" sz="2844" dirty="0"/>
          </a:p>
          <a:p>
            <a:pPr marL="487672" indent="-487672">
              <a:buFont typeface="Arial" panose="020B0604020202020204" pitchFamily="34" charset="0"/>
              <a:buChar char="•"/>
            </a:pPr>
            <a:r>
              <a:rPr lang="pt-BR" sz="2844" dirty="0"/>
              <a:t>Situação esperada em função da estação seca na Região. </a:t>
            </a:r>
            <a:endParaRPr lang="en-US" sz="2844" dirty="0"/>
          </a:p>
        </p:txBody>
      </p:sp>
      <p:pic>
        <p:nvPicPr>
          <p:cNvPr id="134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122" b="2870"/>
          <a:stretch/>
        </p:blipFill>
        <p:spPr bwMode="auto">
          <a:xfrm>
            <a:off x="664952" y="1702047"/>
            <a:ext cx="5211786" cy="692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Imagem 30"/>
          <p:cNvPicPr>
            <a:picLocks noChangeAspect="1"/>
          </p:cNvPicPr>
          <p:nvPr/>
        </p:nvPicPr>
        <p:blipFill rotWithShape="1">
          <a:blip r:embed="rId3">
            <a:extLst>
              <a:ext uri="{28A0092B-C50C-407E-A947-70E740481C1C}">
                <a14:useLocalDpi xmlns:a14="http://schemas.microsoft.com/office/drawing/2010/main" val="0"/>
              </a:ext>
            </a:extLst>
          </a:blip>
          <a:srcRect l="11020" r="14052"/>
          <a:stretch/>
        </p:blipFill>
        <p:spPr>
          <a:xfrm>
            <a:off x="5784427" y="4783219"/>
            <a:ext cx="2725032" cy="3780390"/>
          </a:xfrm>
          <a:prstGeom prst="rect">
            <a:avLst/>
          </a:prstGeom>
          <a:ln>
            <a:solidFill>
              <a:schemeClr val="bg2">
                <a:lumMod val="50000"/>
              </a:schemeClr>
            </a:solidFill>
          </a:ln>
        </p:spPr>
      </p:pic>
      <p:sp>
        <p:nvSpPr>
          <p:cNvPr id="133120" name="CaixaDeTexto 133119"/>
          <p:cNvSpPr txBox="1"/>
          <p:nvPr/>
        </p:nvSpPr>
        <p:spPr>
          <a:xfrm>
            <a:off x="5421150" y="8571496"/>
            <a:ext cx="3451586" cy="355034"/>
          </a:xfrm>
          <a:prstGeom prst="rect">
            <a:avLst/>
          </a:prstGeom>
          <a:noFill/>
        </p:spPr>
        <p:txBody>
          <a:bodyPr wrap="none" rtlCol="0">
            <a:spAutoFit/>
          </a:bodyPr>
          <a:lstStyle/>
          <a:p>
            <a:r>
              <a:rPr lang="pt-BR" sz="1707" dirty="0"/>
              <a:t>Áreas agrícolas e de pastagens</a:t>
            </a:r>
            <a:endParaRPr lang="en-US" sz="1707" dirty="0"/>
          </a:p>
        </p:txBody>
      </p:sp>
      <p:pic>
        <p:nvPicPr>
          <p:cNvPr id="8" name="Image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8014" y="8506979"/>
            <a:ext cx="1270386" cy="1158592"/>
          </a:xfrm>
          <a:prstGeom prst="rect">
            <a:avLst/>
          </a:prstGeom>
          <a:solidFill>
            <a:schemeClr val="bg1"/>
          </a:solidFill>
        </p:spPr>
      </p:pic>
    </p:spTree>
    <p:extLst>
      <p:ext uri="{BB962C8B-B14F-4D97-AF65-F5344CB8AC3E}">
        <p14:creationId xmlns:p14="http://schemas.microsoft.com/office/powerpoint/2010/main" val="33703195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324"/>
          <p:cNvSpPr txBox="1">
            <a:spLocks noChangeArrowheads="1"/>
          </p:cNvSpPr>
          <p:nvPr/>
        </p:nvSpPr>
        <p:spPr bwMode="auto">
          <a:xfrm>
            <a:off x="0" y="0"/>
            <a:ext cx="13004800" cy="575522"/>
          </a:xfrm>
          <a:prstGeom prst="rect">
            <a:avLst/>
          </a:prstGeom>
          <a:solidFill>
            <a:schemeClr val="accent1">
              <a:lumMod val="50000"/>
            </a:schemeClr>
          </a:solidFill>
          <a:ln>
            <a:noFill/>
            <a:headEnd/>
            <a:tailEnd/>
          </a:ln>
        </p:spPr>
        <p:style>
          <a:lnRef idx="2">
            <a:schemeClr val="accent5">
              <a:shade val="50000"/>
            </a:schemeClr>
          </a:lnRef>
          <a:fillRef idx="1">
            <a:schemeClr val="accent5"/>
          </a:fillRef>
          <a:effectRef idx="0">
            <a:schemeClr val="accent5"/>
          </a:effectRef>
          <a:fontRef idx="minor">
            <a:schemeClr val="lt1"/>
          </a:fontRef>
        </p:style>
        <p:txBody>
          <a:bodyPr lIns="130027" tIns="64996" rIns="130027" bIns="64996"/>
          <a:lstStyle/>
          <a:p>
            <a:pPr algn="ctr" fontAlgn="auto">
              <a:buSzPct val="25000"/>
              <a:defRPr/>
            </a:pPr>
            <a:r>
              <a:rPr lang="pt-BR" altLang="pt-BR" sz="2560" dirty="0">
                <a:solidFill>
                  <a:schemeClr val="bg1"/>
                </a:solidFill>
                <a:cs typeface="Arial" charset="0"/>
                <a:sym typeface="Arial" charset="0"/>
              </a:rPr>
              <a:t>Monitoramento dos impactos da seca em áreas de </a:t>
            </a:r>
            <a:r>
              <a:rPr lang="pt-BR" altLang="pt-BR" sz="2560" dirty="0">
                <a:solidFill>
                  <a:srgbClr val="FFFF00"/>
                </a:solidFill>
                <a:cs typeface="Arial" charset="0"/>
                <a:sym typeface="Arial" charset="0"/>
              </a:rPr>
              <a:t>PASTAGENS</a:t>
            </a:r>
            <a:r>
              <a:rPr lang="pt-BR" altLang="pt-BR" sz="2560" dirty="0">
                <a:solidFill>
                  <a:schemeClr val="bg1"/>
                </a:solidFill>
                <a:cs typeface="Arial" charset="0"/>
                <a:sym typeface="Arial" charset="0"/>
              </a:rPr>
              <a:t> e </a:t>
            </a:r>
            <a:r>
              <a:rPr lang="pt-BR" altLang="pt-BR" sz="2560" dirty="0">
                <a:solidFill>
                  <a:srgbClr val="FFFF00"/>
                </a:solidFill>
                <a:cs typeface="Arial" charset="0"/>
                <a:sym typeface="Arial" charset="0"/>
              </a:rPr>
              <a:t>AGRÍCOLAS - </a:t>
            </a:r>
            <a:r>
              <a:rPr lang="pt-BR" altLang="pt-BR" sz="2560" dirty="0">
                <a:solidFill>
                  <a:schemeClr val="bg1"/>
                </a:solidFill>
                <a:cs typeface="Arial" charset="0"/>
                <a:sym typeface="Arial" charset="0"/>
              </a:rPr>
              <a:t>VSWI</a:t>
            </a:r>
          </a:p>
        </p:txBody>
      </p:sp>
      <p:sp>
        <p:nvSpPr>
          <p:cNvPr id="6" name="CaixaDeTexto 5"/>
          <p:cNvSpPr txBox="1"/>
          <p:nvPr/>
        </p:nvSpPr>
        <p:spPr>
          <a:xfrm>
            <a:off x="-1020155" y="677934"/>
            <a:ext cx="14924278" cy="530017"/>
          </a:xfrm>
          <a:prstGeom prst="rect">
            <a:avLst/>
          </a:prstGeom>
          <a:noFill/>
        </p:spPr>
        <p:txBody>
          <a:bodyPr wrap="none" rtlCol="0">
            <a:spAutoFit/>
          </a:bodyPr>
          <a:lstStyle/>
          <a:p>
            <a:r>
              <a:rPr lang="pt-BR" sz="2844" dirty="0"/>
              <a:t>Porcentagem de Área de pastagens e agrícolas impactadas pela seca: </a:t>
            </a:r>
            <a:r>
              <a:rPr lang="pt-BR" sz="2844" dirty="0" err="1"/>
              <a:t>ago-set</a:t>
            </a:r>
            <a:r>
              <a:rPr lang="pt-BR" sz="2844" dirty="0"/>
              <a:t> (Km</a:t>
            </a:r>
            <a:r>
              <a:rPr lang="pt-BR" sz="2844" baseline="30000" dirty="0"/>
              <a:t>2</a:t>
            </a:r>
            <a:r>
              <a:rPr lang="pt-BR" sz="2844" dirty="0"/>
              <a:t>)</a:t>
            </a:r>
            <a:endParaRPr lang="en-US" sz="2844" dirty="0"/>
          </a:p>
        </p:txBody>
      </p:sp>
      <p:pic>
        <p:nvPicPr>
          <p:cNvPr id="133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188" y="1394812"/>
            <a:ext cx="6113212" cy="786546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3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6399" y="7641908"/>
            <a:ext cx="1425343" cy="1486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ixaDeTexto 2"/>
          <p:cNvSpPr txBox="1"/>
          <p:nvPr/>
        </p:nvSpPr>
        <p:spPr>
          <a:xfrm>
            <a:off x="6912046" y="3238218"/>
            <a:ext cx="5120567" cy="4819204"/>
          </a:xfrm>
          <a:prstGeom prst="rect">
            <a:avLst/>
          </a:prstGeom>
          <a:noFill/>
        </p:spPr>
        <p:txBody>
          <a:bodyPr wrap="square" rtlCol="0">
            <a:spAutoFit/>
          </a:bodyPr>
          <a:lstStyle/>
          <a:p>
            <a:pPr marL="487672" indent="-487672">
              <a:buFont typeface="Arial" panose="020B0604020202020204" pitchFamily="34" charset="0"/>
              <a:buChar char="•"/>
            </a:pPr>
            <a:r>
              <a:rPr lang="pt-BR" sz="3413" dirty="0">
                <a:solidFill>
                  <a:srgbClr val="FF0000"/>
                </a:solidFill>
              </a:rPr>
              <a:t>210 Municípios com mais de 80% de sua área impactada pela seca;</a:t>
            </a:r>
          </a:p>
          <a:p>
            <a:pPr marL="487672" indent="-487672">
              <a:buFont typeface="Arial" panose="020B0604020202020204" pitchFamily="34" charset="0"/>
              <a:buChar char="•"/>
            </a:pPr>
            <a:endParaRPr lang="pt-BR" sz="3413" dirty="0">
              <a:solidFill>
                <a:srgbClr val="FF0000"/>
              </a:solidFill>
            </a:endParaRPr>
          </a:p>
          <a:p>
            <a:pPr marL="487672" indent="-487672">
              <a:buFont typeface="Arial" panose="020B0604020202020204" pitchFamily="34" charset="0"/>
              <a:buChar char="•"/>
            </a:pPr>
            <a:r>
              <a:rPr lang="pt-BR" sz="3413" dirty="0">
                <a:solidFill>
                  <a:srgbClr val="FF0000"/>
                </a:solidFill>
              </a:rPr>
              <a:t>758 Municípios com mais de 50% de sua área impactada pela seca.</a:t>
            </a:r>
          </a:p>
        </p:txBody>
      </p:sp>
      <p:pic>
        <p:nvPicPr>
          <p:cNvPr id="7" name="Image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22969" y="8458383"/>
            <a:ext cx="1270386" cy="1158592"/>
          </a:xfrm>
          <a:prstGeom prst="rect">
            <a:avLst/>
          </a:prstGeom>
          <a:solidFill>
            <a:schemeClr val="bg1"/>
          </a:solidFill>
        </p:spPr>
      </p:pic>
    </p:spTree>
    <p:extLst>
      <p:ext uri="{BB962C8B-B14F-4D97-AF65-F5344CB8AC3E}">
        <p14:creationId xmlns:p14="http://schemas.microsoft.com/office/powerpoint/2010/main" val="11987858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03.png"/>
          <p:cNvPicPr>
            <a:picLocks noChangeAspect="1"/>
          </p:cNvPicPr>
          <p:nvPr/>
        </p:nvPicPr>
        <p:blipFill>
          <a:blip r:embed="rId2" cstate="print"/>
          <a:stretch>
            <a:fillRect/>
          </a:stretch>
        </p:blipFill>
        <p:spPr>
          <a:xfrm>
            <a:off x="0" y="2380"/>
            <a:ext cx="13004800" cy="9748840"/>
          </a:xfrm>
          <a:prstGeom prst="rect">
            <a:avLst/>
          </a:prstGeom>
        </p:spPr>
      </p:pic>
      <p:pic>
        <p:nvPicPr>
          <p:cNvPr id="3" name="Picture 1" descr="mcycles.jpg">
            <a:extLst>
              <a:ext uri="{FF2B5EF4-FFF2-40B4-BE49-F238E27FC236}">
                <a16:creationId xmlns:a16="http://schemas.microsoft.com/office/drawing/2014/main" id="{C55F00BB-627D-C84F-93A8-8A38A0936E5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68712" y="1844298"/>
            <a:ext cx="6327695" cy="765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8009310"/>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sers\luiz.carvalho\Desktop\20150616_pequen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72539" y="104105"/>
            <a:ext cx="10240000" cy="9572762"/>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8653039" y="6617793"/>
            <a:ext cx="2023040" cy="2718436"/>
          </a:xfrm>
          <a:prstGeom prst="rect">
            <a:avLst/>
          </a:prstGeom>
          <a:solidFill>
            <a:schemeClr val="bg1"/>
          </a:solidFill>
        </p:spPr>
        <p:txBody>
          <a:bodyPr wrap="square" rtlCol="0">
            <a:spAutoFit/>
          </a:bodyPr>
          <a:lstStyle/>
          <a:p>
            <a:pPr algn="ctr"/>
            <a:r>
              <a:rPr lang="pt-BR" sz="2844">
                <a:solidFill>
                  <a:schemeClr val="tx2"/>
                </a:solidFill>
              </a:rPr>
              <a:t>Chuva Acumulada</a:t>
            </a:r>
          </a:p>
          <a:p>
            <a:pPr algn="ctr"/>
            <a:r>
              <a:rPr lang="pt-BR" sz="2844">
                <a:solidFill>
                  <a:schemeClr val="tx2"/>
                </a:solidFill>
              </a:rPr>
              <a:t>de Junho (até dia 16)</a:t>
            </a:r>
          </a:p>
        </p:txBody>
      </p:sp>
      <p:pic>
        <p:nvPicPr>
          <p:cNvPr id="1028" name="Picture 4" descr="C:\Users\luiz.carvalho\Desktop\Captur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83" y="86918"/>
            <a:ext cx="6656000" cy="208876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luiz.carvalho\Desktop\Capturar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020" y="7512303"/>
            <a:ext cx="2424853" cy="173397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luiz.carvalho\Desktop\Capturar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540" y="2247131"/>
            <a:ext cx="5120000" cy="2145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3509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descr="C:\Users\luiz.carvalho\Desktop\9.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09" y="85092"/>
            <a:ext cx="7680000" cy="4931162"/>
          </a:xfrm>
          <a:prstGeom prst="rect">
            <a:avLst/>
          </a:prstGeom>
          <a:noFill/>
          <a:ln>
            <a:noFill/>
          </a:ln>
        </p:spPr>
      </p:pic>
      <p:pic>
        <p:nvPicPr>
          <p:cNvPr id="5" name="Imagem 4" descr="C:\Users\luiz.carvalho\Desktop\1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83590" y="5206665"/>
            <a:ext cx="7680000" cy="4532956"/>
          </a:xfrm>
          <a:prstGeom prst="rect">
            <a:avLst/>
          </a:prstGeom>
          <a:noFill/>
          <a:ln>
            <a:noFill/>
          </a:ln>
        </p:spPr>
      </p:pic>
      <p:sp>
        <p:nvSpPr>
          <p:cNvPr id="6" name="CaixaDeTexto 5"/>
          <p:cNvSpPr txBox="1"/>
          <p:nvPr/>
        </p:nvSpPr>
        <p:spPr>
          <a:xfrm>
            <a:off x="7067552" y="268289"/>
            <a:ext cx="6189515" cy="880241"/>
          </a:xfrm>
          <a:prstGeom prst="rect">
            <a:avLst/>
          </a:prstGeom>
          <a:solidFill>
            <a:schemeClr val="bg1"/>
          </a:solidFill>
        </p:spPr>
        <p:txBody>
          <a:bodyPr wrap="none" rtlCol="0">
            <a:spAutoFit/>
          </a:bodyPr>
          <a:lstStyle/>
          <a:p>
            <a:r>
              <a:rPr lang="pt-BR" sz="5120">
                <a:solidFill>
                  <a:schemeClr val="accent2"/>
                </a:solidFill>
              </a:rPr>
              <a:t>Sistema Cantareira</a:t>
            </a:r>
          </a:p>
        </p:txBody>
      </p:sp>
      <p:grpSp>
        <p:nvGrpSpPr>
          <p:cNvPr id="2" name="Grupo 8"/>
          <p:cNvGrpSpPr/>
          <p:nvPr/>
        </p:nvGrpSpPr>
        <p:grpSpPr>
          <a:xfrm>
            <a:off x="7789108" y="1784651"/>
            <a:ext cx="4801410" cy="1492973"/>
            <a:chOff x="4079457" y="1428212"/>
            <a:chExt cx="3375991" cy="1049747"/>
          </a:xfrm>
          <a:solidFill>
            <a:schemeClr val="accent3">
              <a:lumMod val="20000"/>
              <a:lumOff val="80000"/>
            </a:schemeClr>
          </a:solidFill>
        </p:grpSpPr>
        <p:sp>
          <p:nvSpPr>
            <p:cNvPr id="7" name="CaixaDeTexto 6"/>
            <p:cNvSpPr txBox="1"/>
            <p:nvPr/>
          </p:nvSpPr>
          <p:spPr>
            <a:xfrm>
              <a:off x="4923731" y="1428212"/>
              <a:ext cx="2531717" cy="1049747"/>
            </a:xfrm>
            <a:prstGeom prst="rect">
              <a:avLst/>
            </a:prstGeom>
            <a:grpFill/>
            <a:ln>
              <a:noFill/>
            </a:ln>
          </p:spPr>
          <p:txBody>
            <a:bodyPr wrap="none" rtlCol="0">
              <a:spAutoFit/>
            </a:bodyPr>
            <a:lstStyle/>
            <a:p>
              <a:pPr algn="ctr"/>
              <a:r>
                <a:rPr lang="pt-BR" sz="4551"/>
                <a:t>Projeção</a:t>
              </a:r>
            </a:p>
            <a:p>
              <a:pPr algn="ctr"/>
              <a:r>
                <a:rPr lang="pt-BR" sz="4551"/>
                <a:t>vazão (m</a:t>
              </a:r>
              <a:r>
                <a:rPr lang="pt-BR" sz="4551" baseline="30000"/>
                <a:t>3</a:t>
              </a:r>
              <a:r>
                <a:rPr lang="pt-BR" sz="4551"/>
                <a:t>/s)</a:t>
              </a:r>
            </a:p>
          </p:txBody>
        </p:sp>
        <p:sp>
          <p:nvSpPr>
            <p:cNvPr id="8" name="Seta para a direita 7"/>
            <p:cNvSpPr/>
            <p:nvPr/>
          </p:nvSpPr>
          <p:spPr>
            <a:xfrm rot="10800000">
              <a:off x="4079457" y="1724505"/>
              <a:ext cx="978408" cy="484632"/>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413"/>
            </a:p>
          </p:txBody>
        </p:sp>
      </p:grpSp>
      <p:grpSp>
        <p:nvGrpSpPr>
          <p:cNvPr id="3" name="Grupo 9"/>
          <p:cNvGrpSpPr/>
          <p:nvPr/>
        </p:nvGrpSpPr>
        <p:grpSpPr>
          <a:xfrm>
            <a:off x="664952" y="6619574"/>
            <a:ext cx="4460432" cy="2193164"/>
            <a:chOff x="6337142" y="1243546"/>
            <a:chExt cx="3136241" cy="1542068"/>
          </a:xfrm>
          <a:solidFill>
            <a:schemeClr val="accent5">
              <a:lumMod val="20000"/>
              <a:lumOff val="80000"/>
            </a:schemeClr>
          </a:solidFill>
        </p:grpSpPr>
        <p:sp>
          <p:nvSpPr>
            <p:cNvPr id="12" name="Seta para a direita 11"/>
            <p:cNvSpPr/>
            <p:nvPr/>
          </p:nvSpPr>
          <p:spPr>
            <a:xfrm>
              <a:off x="8494975" y="1601395"/>
              <a:ext cx="978408" cy="484632"/>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413"/>
            </a:p>
          </p:txBody>
        </p:sp>
        <p:sp>
          <p:nvSpPr>
            <p:cNvPr id="11" name="CaixaDeTexto 10"/>
            <p:cNvSpPr txBox="1"/>
            <p:nvPr/>
          </p:nvSpPr>
          <p:spPr>
            <a:xfrm>
              <a:off x="6337142" y="1243546"/>
              <a:ext cx="2709967" cy="1542068"/>
            </a:xfrm>
            <a:prstGeom prst="rect">
              <a:avLst/>
            </a:prstGeom>
            <a:grpFill/>
          </p:spPr>
          <p:txBody>
            <a:bodyPr wrap="square" rtlCol="0">
              <a:spAutoFit/>
            </a:bodyPr>
            <a:lstStyle/>
            <a:p>
              <a:pPr algn="ctr"/>
              <a:r>
                <a:rPr lang="pt-BR" sz="3413"/>
                <a:t>Projeção</a:t>
              </a:r>
            </a:p>
            <a:p>
              <a:pPr algn="ctr"/>
              <a:r>
                <a:rPr lang="pt-BR" sz="3413"/>
                <a:t>volume armazenado (hm</a:t>
              </a:r>
              <a:r>
                <a:rPr lang="pt-BR" sz="3413" baseline="30000"/>
                <a:t>3</a:t>
              </a:r>
              <a:r>
                <a:rPr lang="pt-BR" sz="3413"/>
                <a:t>)</a:t>
              </a:r>
            </a:p>
          </p:txBody>
        </p:sp>
      </p:grpSp>
      <p:pic>
        <p:nvPicPr>
          <p:cNvPr id="14" name="Picture 1" descr="H:\CEMADEN\Doc\Logo\logo_cemaden_final.png"/>
          <p:cNvPicPr>
            <a:picLocks noChangeAspect="1" noChangeArrowheads="1"/>
          </p:cNvPicPr>
          <p:nvPr/>
        </p:nvPicPr>
        <p:blipFill>
          <a:blip r:embed="rId4" cstate="print"/>
          <a:srcRect/>
          <a:stretch>
            <a:fillRect/>
          </a:stretch>
        </p:blipFill>
        <p:spPr bwMode="auto">
          <a:xfrm>
            <a:off x="460129" y="8326709"/>
            <a:ext cx="1605833" cy="1463040"/>
          </a:xfrm>
          <a:prstGeom prst="rect">
            <a:avLst/>
          </a:prstGeom>
          <a:noFill/>
        </p:spPr>
      </p:pic>
    </p:spTree>
    <p:extLst>
      <p:ext uri="{BB962C8B-B14F-4D97-AF65-F5344CB8AC3E}">
        <p14:creationId xmlns:p14="http://schemas.microsoft.com/office/powerpoint/2010/main" val="12465297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03.png"/>
          <p:cNvPicPr>
            <a:picLocks noChangeAspect="1"/>
          </p:cNvPicPr>
          <p:nvPr/>
        </p:nvPicPr>
        <p:blipFill>
          <a:blip r:embed="rId2" cstate="print"/>
          <a:stretch>
            <a:fillRect/>
          </a:stretch>
        </p:blipFill>
        <p:spPr>
          <a:xfrm>
            <a:off x="0" y="2380"/>
            <a:ext cx="13004800" cy="9748840"/>
          </a:xfrm>
          <a:prstGeom prst="rect">
            <a:avLst/>
          </a:prstGeom>
        </p:spPr>
      </p:pic>
      <p:sp>
        <p:nvSpPr>
          <p:cNvPr id="2" name="CaixaDeTexto 1">
            <a:extLst>
              <a:ext uri="{FF2B5EF4-FFF2-40B4-BE49-F238E27FC236}">
                <a16:creationId xmlns:a16="http://schemas.microsoft.com/office/drawing/2014/main" id="{AA7F718C-8898-D145-9C17-98681250070B}"/>
              </a:ext>
            </a:extLst>
          </p:cNvPr>
          <p:cNvSpPr txBox="1"/>
          <p:nvPr/>
        </p:nvSpPr>
        <p:spPr>
          <a:xfrm>
            <a:off x="4003185" y="4517728"/>
            <a:ext cx="4066819"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pt-BR" sz="4000" b="1" i="0" u="none" strike="noStrike" cap="none" spc="0" normalizeH="0" baseline="0" dirty="0" err="1">
                <a:ln>
                  <a:noFill/>
                </a:ln>
                <a:solidFill>
                  <a:srgbClr val="000000"/>
                </a:solidFill>
                <a:effectLst/>
                <a:uFillTx/>
                <a:latin typeface="Helvetica Neue"/>
                <a:ea typeface="Helvetica Neue"/>
                <a:cs typeface="Helvetica Neue"/>
                <a:sym typeface="Helvetica Neue"/>
              </a:rPr>
              <a:t>Muchas</a:t>
            </a:r>
            <a:r>
              <a:rPr kumimoji="0" lang="pt-BR" sz="4000" b="1" i="0" u="none" strike="noStrike" cap="none" spc="0" normalizeH="0" baseline="0" dirty="0">
                <a:ln>
                  <a:noFill/>
                </a:ln>
                <a:solidFill>
                  <a:srgbClr val="000000"/>
                </a:solidFill>
                <a:effectLst/>
                <a:uFillTx/>
                <a:latin typeface="Helvetica Neue"/>
                <a:ea typeface="Helvetica Neue"/>
                <a:cs typeface="Helvetica Neue"/>
                <a:sym typeface="Helvetica Neue"/>
              </a:rPr>
              <a:t> </a:t>
            </a:r>
            <a:r>
              <a:rPr kumimoji="0" lang="pt-BR" sz="4000" b="1" i="0" u="none" strike="noStrike" cap="none" spc="0" normalizeH="0" baseline="0" dirty="0" err="1">
                <a:ln>
                  <a:noFill/>
                </a:ln>
                <a:solidFill>
                  <a:srgbClr val="000000"/>
                </a:solidFill>
                <a:effectLst/>
                <a:uFillTx/>
                <a:latin typeface="Helvetica Neue"/>
                <a:ea typeface="Helvetica Neue"/>
                <a:cs typeface="Helvetica Neue"/>
                <a:sym typeface="Helvetica Neue"/>
              </a:rPr>
              <a:t>Gracias</a:t>
            </a:r>
            <a:endParaRPr kumimoji="0" lang="pt-BR" sz="4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233445560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03.png"/>
          <p:cNvPicPr>
            <a:picLocks noChangeAspect="1"/>
          </p:cNvPicPr>
          <p:nvPr/>
        </p:nvPicPr>
        <p:blipFill>
          <a:blip r:embed="rId2" cstate="print"/>
          <a:stretch>
            <a:fillRect/>
          </a:stretch>
        </p:blipFill>
        <p:spPr>
          <a:xfrm>
            <a:off x="0" y="-24693"/>
            <a:ext cx="13004800" cy="9748840"/>
          </a:xfrm>
          <a:prstGeom prst="rect">
            <a:avLst/>
          </a:prstGeom>
        </p:spPr>
      </p:pic>
      <p:sp>
        <p:nvSpPr>
          <p:cNvPr id="2" name="CaixaDeTexto 1">
            <a:extLst>
              <a:ext uri="{FF2B5EF4-FFF2-40B4-BE49-F238E27FC236}">
                <a16:creationId xmlns:a16="http://schemas.microsoft.com/office/drawing/2014/main" id="{B62A6542-A456-E149-A8B3-5A1126E5A36D}"/>
              </a:ext>
            </a:extLst>
          </p:cNvPr>
          <p:cNvSpPr txBox="1"/>
          <p:nvPr/>
        </p:nvSpPr>
        <p:spPr>
          <a:xfrm>
            <a:off x="1879339" y="1814547"/>
            <a:ext cx="9246121" cy="39805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pt-BR" sz="3600" b="1" i="0" u="none" strike="noStrike" cap="none" spc="0" normalizeH="0" baseline="0" dirty="0" err="1">
                <a:ln>
                  <a:noFill/>
                </a:ln>
                <a:solidFill>
                  <a:srgbClr val="000000"/>
                </a:solidFill>
                <a:effectLst/>
                <a:uFillTx/>
                <a:latin typeface="Helvetica Neue"/>
                <a:ea typeface="Helvetica Neue"/>
                <a:cs typeface="Helvetica Neue"/>
                <a:sym typeface="Helvetica Neue"/>
              </a:rPr>
              <a:t>Turning</a:t>
            </a:r>
            <a:r>
              <a:rPr kumimoji="0" lang="pt-BR" sz="3600" b="1" i="0" u="none" strike="noStrike" cap="none" spc="0" normalizeH="0" baseline="0" dirty="0">
                <a:ln>
                  <a:noFill/>
                </a:ln>
                <a:solidFill>
                  <a:srgbClr val="000000"/>
                </a:solidFill>
                <a:effectLst/>
                <a:uFillTx/>
                <a:latin typeface="Helvetica Neue"/>
                <a:ea typeface="Helvetica Neue"/>
                <a:cs typeface="Helvetica Neue"/>
                <a:sym typeface="Helvetica Neue"/>
              </a:rPr>
              <a:t> points na história da humanidade</a:t>
            </a:r>
          </a:p>
          <a:p>
            <a:pPr marL="0" marR="0" indent="0" algn="ctr" defTabSz="584200" rtl="0" fontAlgn="auto" latinLnBrk="0" hangingPunct="0">
              <a:lnSpc>
                <a:spcPct val="100000"/>
              </a:lnSpc>
              <a:spcBef>
                <a:spcPts val="0"/>
              </a:spcBef>
              <a:spcAft>
                <a:spcPts val="0"/>
              </a:spcAft>
              <a:buClrTx/>
              <a:buSzTx/>
              <a:buFontTx/>
              <a:buNone/>
              <a:tabLst/>
            </a:pPr>
            <a:endParaRPr lang="pt-BR" sz="3600" dirty="0"/>
          </a:p>
          <a:p>
            <a:pPr marL="0" marR="0" indent="0" algn="ctr" defTabSz="584200" rtl="0" fontAlgn="auto" latinLnBrk="0" hangingPunct="0">
              <a:lnSpc>
                <a:spcPct val="100000"/>
              </a:lnSpc>
              <a:spcBef>
                <a:spcPts val="0"/>
              </a:spcBef>
              <a:spcAft>
                <a:spcPts val="0"/>
              </a:spcAft>
              <a:buClrTx/>
              <a:buSzTx/>
              <a:buFontTx/>
              <a:buNone/>
              <a:tabLst/>
            </a:pPr>
            <a:r>
              <a:rPr kumimoji="0" lang="pt-BR" sz="3600" b="1" i="0" u="none" strike="noStrike" cap="none" spc="0" normalizeH="0" baseline="0" dirty="0">
                <a:ln>
                  <a:noFill/>
                </a:ln>
                <a:solidFill>
                  <a:srgbClr val="000000"/>
                </a:solidFill>
                <a:effectLst/>
                <a:uFillTx/>
                <a:latin typeface="Helvetica Neue"/>
                <a:ea typeface="Helvetica Neue"/>
                <a:cs typeface="Helvetica Neue"/>
                <a:sym typeface="Helvetica Neue"/>
              </a:rPr>
              <a:t>3 grandes revoluções</a:t>
            </a:r>
          </a:p>
          <a:p>
            <a:pPr marL="0" marR="0" indent="0" algn="ctr" defTabSz="584200" rtl="0" fontAlgn="auto" latinLnBrk="0" hangingPunct="0">
              <a:lnSpc>
                <a:spcPct val="100000"/>
              </a:lnSpc>
              <a:spcBef>
                <a:spcPts val="0"/>
              </a:spcBef>
              <a:spcAft>
                <a:spcPts val="0"/>
              </a:spcAft>
              <a:buClrTx/>
              <a:buSzTx/>
              <a:buFontTx/>
              <a:buNone/>
              <a:tabLst/>
            </a:pPr>
            <a:endParaRPr lang="pt-BR" sz="3600" dirty="0"/>
          </a:p>
          <a:p>
            <a:pPr marL="0" marR="0" indent="0" algn="ctr" defTabSz="584200" rtl="0" fontAlgn="auto" latinLnBrk="0" hangingPunct="0">
              <a:lnSpc>
                <a:spcPct val="100000"/>
              </a:lnSpc>
              <a:spcBef>
                <a:spcPts val="0"/>
              </a:spcBef>
              <a:spcAft>
                <a:spcPts val="0"/>
              </a:spcAft>
              <a:buClrTx/>
              <a:buSzTx/>
              <a:buFontTx/>
              <a:buNone/>
              <a:tabLst/>
            </a:pPr>
            <a:r>
              <a:rPr kumimoji="0" lang="pt-BR" sz="3600" b="1" i="0" u="none" strike="noStrike" cap="none" spc="0" normalizeH="0" baseline="0" dirty="0">
                <a:ln>
                  <a:noFill/>
                </a:ln>
                <a:solidFill>
                  <a:srgbClr val="FF0000"/>
                </a:solidFill>
                <a:effectLst/>
                <a:uFillTx/>
                <a:latin typeface="Helvetica Neue"/>
                <a:ea typeface="Helvetica Neue"/>
                <a:cs typeface="Helvetica Neue"/>
                <a:sym typeface="Helvetica Neue"/>
              </a:rPr>
              <a:t>Cognitiva</a:t>
            </a:r>
            <a:r>
              <a:rPr kumimoji="0" lang="pt-BR" sz="3600" b="1" i="0" u="none" strike="noStrike" cap="none" spc="0" normalizeH="0" baseline="0" dirty="0">
                <a:ln>
                  <a:noFill/>
                </a:ln>
                <a:solidFill>
                  <a:srgbClr val="000000"/>
                </a:solidFill>
                <a:effectLst/>
                <a:uFillTx/>
                <a:latin typeface="Helvetica Neue"/>
                <a:ea typeface="Helvetica Neue"/>
                <a:cs typeface="Helvetica Neue"/>
                <a:sym typeface="Helvetica Neue"/>
              </a:rPr>
              <a:t> (+/- 70.000 anos atrás)</a:t>
            </a:r>
          </a:p>
          <a:p>
            <a:pPr marL="0" marR="0" indent="0" algn="ctr" defTabSz="584200" rtl="0" fontAlgn="auto" latinLnBrk="0" hangingPunct="0">
              <a:lnSpc>
                <a:spcPct val="100000"/>
              </a:lnSpc>
              <a:spcBef>
                <a:spcPts val="0"/>
              </a:spcBef>
              <a:spcAft>
                <a:spcPts val="0"/>
              </a:spcAft>
              <a:buClrTx/>
              <a:buSzTx/>
              <a:buFontTx/>
              <a:buNone/>
              <a:tabLst/>
            </a:pPr>
            <a:r>
              <a:rPr lang="pt-BR" sz="3600" dirty="0">
                <a:solidFill>
                  <a:srgbClr val="FF0000"/>
                </a:solidFill>
              </a:rPr>
              <a:t>Agrícola</a:t>
            </a:r>
            <a:r>
              <a:rPr lang="pt-BR" sz="3600" dirty="0"/>
              <a:t> (+/- 7 a 6 anos atrás)</a:t>
            </a:r>
          </a:p>
          <a:p>
            <a:pPr marL="0" marR="0" indent="0" algn="ctr" defTabSz="584200" rtl="0" fontAlgn="auto" latinLnBrk="0" hangingPunct="0">
              <a:lnSpc>
                <a:spcPct val="100000"/>
              </a:lnSpc>
              <a:spcBef>
                <a:spcPts val="0"/>
              </a:spcBef>
              <a:spcAft>
                <a:spcPts val="0"/>
              </a:spcAft>
              <a:buClrTx/>
              <a:buSzTx/>
              <a:buFontTx/>
              <a:buNone/>
              <a:tabLst/>
            </a:pPr>
            <a:r>
              <a:rPr kumimoji="0" lang="pt-BR" sz="3600" b="1" i="0" u="none" strike="noStrike" cap="none" spc="0" normalizeH="0" baseline="0" dirty="0">
                <a:ln>
                  <a:noFill/>
                </a:ln>
                <a:solidFill>
                  <a:srgbClr val="FF0000"/>
                </a:solidFill>
                <a:effectLst/>
                <a:uFillTx/>
                <a:latin typeface="Helvetica Neue"/>
                <a:ea typeface="Helvetica Neue"/>
                <a:cs typeface="Helvetica Neue"/>
                <a:sym typeface="Helvetica Neue"/>
              </a:rPr>
              <a:t>Científica</a:t>
            </a:r>
            <a:r>
              <a:rPr kumimoji="0" lang="pt-BR" sz="3600" b="1" i="0" u="none" strike="noStrike" cap="none" spc="0" normalizeH="0" baseline="0" dirty="0">
                <a:ln>
                  <a:noFill/>
                </a:ln>
                <a:solidFill>
                  <a:srgbClr val="000000"/>
                </a:solidFill>
                <a:effectLst/>
                <a:uFillTx/>
                <a:latin typeface="Helvetica Neue"/>
                <a:ea typeface="Helvetica Neue"/>
                <a:cs typeface="Helvetica Neue"/>
                <a:sym typeface="Helvetica Neue"/>
              </a:rPr>
              <a:t> ( século XVI e XVII)</a:t>
            </a:r>
          </a:p>
        </p:txBody>
      </p:sp>
      <p:pic>
        <p:nvPicPr>
          <p:cNvPr id="7" name="Picture 2" descr="Imagem relacionada">
            <a:extLst>
              <a:ext uri="{FF2B5EF4-FFF2-40B4-BE49-F238E27FC236}">
                <a16:creationId xmlns:a16="http://schemas.microsoft.com/office/drawing/2014/main" id="{5B9B9FE3-359F-434D-A779-4D735DBECE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062" y="6193418"/>
            <a:ext cx="3648609" cy="31324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0" descr="Resultado de imagem para imagens da evoluÃ§aÃµ da agricultura">
            <a:extLst>
              <a:ext uri="{FF2B5EF4-FFF2-40B4-BE49-F238E27FC236}">
                <a16:creationId xmlns:a16="http://schemas.microsoft.com/office/drawing/2014/main" id="{E7C4EC2E-AFD4-494A-AEED-4E3D33D260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733" y="6193418"/>
            <a:ext cx="3069781" cy="313242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8" descr="Resultado de imagem para imagens da evoluÃ§aÃµ da medicina">
            <a:extLst>
              <a:ext uri="{FF2B5EF4-FFF2-40B4-BE49-F238E27FC236}">
                <a16:creationId xmlns:a16="http://schemas.microsoft.com/office/drawing/2014/main" id="{65167D74-B6E8-974D-8A17-AA27A49F07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75576" y="6203898"/>
            <a:ext cx="5133203" cy="3132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551590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03.png"/>
          <p:cNvPicPr>
            <a:picLocks noChangeAspect="1"/>
          </p:cNvPicPr>
          <p:nvPr/>
        </p:nvPicPr>
        <p:blipFill>
          <a:blip r:embed="rId2" cstate="print"/>
          <a:stretch>
            <a:fillRect/>
          </a:stretch>
        </p:blipFill>
        <p:spPr>
          <a:xfrm>
            <a:off x="0" y="2380"/>
            <a:ext cx="13004800" cy="9748840"/>
          </a:xfrm>
          <a:prstGeom prst="rect">
            <a:avLst/>
          </a:prstGeom>
        </p:spPr>
      </p:pic>
      <p:grpSp>
        <p:nvGrpSpPr>
          <p:cNvPr id="3" name="Grupo 5">
            <a:extLst>
              <a:ext uri="{FF2B5EF4-FFF2-40B4-BE49-F238E27FC236}">
                <a16:creationId xmlns:a16="http://schemas.microsoft.com/office/drawing/2014/main" id="{D29F1BC4-06BB-AC46-B636-0D2A97F525D4}"/>
              </a:ext>
            </a:extLst>
          </p:cNvPr>
          <p:cNvGrpSpPr/>
          <p:nvPr/>
        </p:nvGrpSpPr>
        <p:grpSpPr>
          <a:xfrm>
            <a:off x="1425845" y="2716560"/>
            <a:ext cx="10616338" cy="6504932"/>
            <a:chOff x="1938928" y="2244925"/>
            <a:chExt cx="8736013" cy="4594225"/>
          </a:xfrm>
        </p:grpSpPr>
        <p:sp>
          <p:nvSpPr>
            <p:cNvPr id="4" name="TextBox 3">
              <a:extLst>
                <a:ext uri="{FF2B5EF4-FFF2-40B4-BE49-F238E27FC236}">
                  <a16:creationId xmlns:a16="http://schemas.microsoft.com/office/drawing/2014/main" id="{8FC2E84E-071D-3344-890B-4D0364F44EBB}"/>
                </a:ext>
              </a:extLst>
            </p:cNvPr>
            <p:cNvSpPr txBox="1">
              <a:spLocks noChangeArrowheads="1"/>
            </p:cNvSpPr>
            <p:nvPr/>
          </p:nvSpPr>
          <p:spPr bwMode="auto">
            <a:xfrm>
              <a:off x="4788024" y="5805264"/>
              <a:ext cx="4022725" cy="369888"/>
            </a:xfrm>
            <a:prstGeom prst="rect">
              <a:avLst/>
            </a:prstGeom>
            <a:noFill/>
            <a:ln w="9525">
              <a:noFill/>
              <a:miter lim="800000"/>
              <a:headEnd/>
              <a:tailEnd/>
            </a:ln>
          </p:spPr>
          <p:txBody>
            <a:bodyPr wrap="none">
              <a:spAutoFit/>
            </a:bodyPr>
            <a:lstStyle/>
            <a:p>
              <a:r>
                <a:rPr lang="en-US" i="1" dirty="0">
                  <a:solidFill>
                    <a:srgbClr val="000000"/>
                  </a:solidFill>
                  <a:latin typeface="Calibri" pitchFamily="34" charset="0"/>
                </a:rPr>
                <a:t>Millennium Ecosystem Assessment, 2007</a:t>
              </a:r>
            </a:p>
          </p:txBody>
        </p:sp>
        <p:pic>
          <p:nvPicPr>
            <p:cNvPr id="5" name="Picture 1" descr="gene-fig-appA7-floods.jpg">
              <a:extLst>
                <a:ext uri="{FF2B5EF4-FFF2-40B4-BE49-F238E27FC236}">
                  <a16:creationId xmlns:a16="http://schemas.microsoft.com/office/drawing/2014/main" id="{04597E59-A09A-804D-8AE7-89044B2D589A}"/>
                </a:ext>
              </a:extLst>
            </p:cNvPr>
            <p:cNvPicPr>
              <a:picLocks noChangeAspect="1"/>
            </p:cNvPicPr>
            <p:nvPr/>
          </p:nvPicPr>
          <p:blipFill>
            <a:blip r:embed="rId3" cstate="print"/>
            <a:srcRect/>
            <a:stretch>
              <a:fillRect/>
            </a:stretch>
          </p:blipFill>
          <p:spPr bwMode="auto">
            <a:xfrm>
              <a:off x="1938928" y="2244925"/>
              <a:ext cx="8736013" cy="4594225"/>
            </a:xfrm>
            <a:prstGeom prst="rect">
              <a:avLst/>
            </a:prstGeom>
            <a:noFill/>
            <a:ln w="9525">
              <a:noFill/>
              <a:miter lim="800000"/>
              <a:headEnd/>
              <a:tailEnd/>
            </a:ln>
          </p:spPr>
        </p:pic>
      </p:grpSp>
      <p:sp>
        <p:nvSpPr>
          <p:cNvPr id="2" name="Retângulo 1">
            <a:extLst>
              <a:ext uri="{FF2B5EF4-FFF2-40B4-BE49-F238E27FC236}">
                <a16:creationId xmlns:a16="http://schemas.microsoft.com/office/drawing/2014/main" id="{DD702C87-ADE7-E247-9BC2-78E1038D9FA9}"/>
              </a:ext>
            </a:extLst>
          </p:cNvPr>
          <p:cNvSpPr/>
          <p:nvPr/>
        </p:nvSpPr>
        <p:spPr>
          <a:xfrm>
            <a:off x="3482814" y="1747064"/>
            <a:ext cx="6502400" cy="1938992"/>
          </a:xfrm>
          <a:prstGeom prst="rect">
            <a:avLst/>
          </a:prstGeom>
        </p:spPr>
        <p:txBody>
          <a:bodyPr>
            <a:spAutoFit/>
          </a:bodyPr>
          <a:lstStyle/>
          <a:p>
            <a:r>
              <a:rPr lang="en-US" dirty="0" err="1">
                <a:solidFill>
                  <a:schemeClr val="tx1"/>
                </a:solidFill>
                <a:effectLst>
                  <a:outerShdw blurRad="38100" dist="38100" dir="2700000" algn="tl">
                    <a:srgbClr val="000000">
                      <a:alpha val="43137"/>
                    </a:srgbClr>
                  </a:outerShdw>
                </a:effectLst>
                <a:latin typeface="Calibri"/>
              </a:rPr>
              <a:t>Aumento</a:t>
            </a:r>
            <a:r>
              <a:rPr lang="en-US" dirty="0">
                <a:solidFill>
                  <a:schemeClr val="tx1"/>
                </a:solidFill>
                <a:effectLst>
                  <a:outerShdw blurRad="38100" dist="38100" dir="2700000" algn="tl">
                    <a:srgbClr val="000000">
                      <a:alpha val="43137"/>
                    </a:srgbClr>
                  </a:outerShdw>
                </a:effectLst>
                <a:latin typeface="Calibri"/>
              </a:rPr>
              <a:t> da </a:t>
            </a:r>
            <a:r>
              <a:rPr lang="en-US" dirty="0" err="1">
                <a:solidFill>
                  <a:schemeClr val="tx1"/>
                </a:solidFill>
                <a:effectLst>
                  <a:outerShdw blurRad="38100" dist="38100" dir="2700000" algn="tl">
                    <a:srgbClr val="000000">
                      <a:alpha val="43137"/>
                    </a:srgbClr>
                  </a:outerShdw>
                </a:effectLst>
                <a:latin typeface="Calibri"/>
              </a:rPr>
              <a:t>densidade</a:t>
            </a:r>
            <a:r>
              <a:rPr lang="en-US" dirty="0">
                <a:solidFill>
                  <a:schemeClr val="tx1"/>
                </a:solidFill>
                <a:effectLst>
                  <a:outerShdw blurRad="38100" dist="38100" dir="2700000" algn="tl">
                    <a:srgbClr val="000000">
                      <a:alpha val="43137"/>
                    </a:srgbClr>
                  </a:outerShdw>
                </a:effectLst>
                <a:latin typeface="Calibri"/>
              </a:rPr>
              <a:t> da </a:t>
            </a:r>
            <a:r>
              <a:rPr lang="en-US" dirty="0" err="1">
                <a:solidFill>
                  <a:schemeClr val="tx1"/>
                </a:solidFill>
                <a:effectLst>
                  <a:outerShdw blurRad="38100" dist="38100" dir="2700000" algn="tl">
                    <a:srgbClr val="000000">
                      <a:alpha val="43137"/>
                    </a:srgbClr>
                  </a:outerShdw>
                </a:effectLst>
                <a:latin typeface="Calibri"/>
              </a:rPr>
              <a:t>população</a:t>
            </a:r>
            <a:r>
              <a:rPr lang="en-US" dirty="0">
                <a:solidFill>
                  <a:schemeClr val="tx1"/>
                </a:solidFill>
                <a:effectLst>
                  <a:outerShdw blurRad="38100" dist="38100" dir="2700000" algn="tl">
                    <a:srgbClr val="000000">
                      <a:alpha val="43137"/>
                    </a:srgbClr>
                  </a:outerShdw>
                </a:effectLst>
                <a:latin typeface="Calibri"/>
              </a:rPr>
              <a:t>  </a:t>
            </a:r>
            <a:br>
              <a:rPr lang="en-US" dirty="0">
                <a:solidFill>
                  <a:schemeClr val="tx1"/>
                </a:solidFill>
                <a:effectLst>
                  <a:outerShdw blurRad="38100" dist="38100" dir="2700000" algn="tl">
                    <a:srgbClr val="000000">
                      <a:alpha val="43137"/>
                    </a:srgbClr>
                  </a:outerShdw>
                </a:effectLst>
                <a:latin typeface="Calibri"/>
              </a:rPr>
            </a:br>
            <a:r>
              <a:rPr lang="en-US" dirty="0">
                <a:solidFill>
                  <a:schemeClr val="tx1"/>
                </a:solidFill>
                <a:effectLst>
                  <a:outerShdw blurRad="38100" dist="38100" dir="2700000" algn="tl">
                    <a:srgbClr val="000000">
                      <a:alpha val="43137"/>
                    </a:srgbClr>
                  </a:outerShdw>
                </a:effectLst>
                <a:latin typeface="Calibri"/>
              </a:rPr>
              <a:t>+ </a:t>
            </a:r>
            <a:br>
              <a:rPr lang="en-US" dirty="0">
                <a:solidFill>
                  <a:schemeClr val="tx1"/>
                </a:solidFill>
                <a:effectLst>
                  <a:outerShdw blurRad="38100" dist="38100" dir="2700000" algn="tl">
                    <a:srgbClr val="000000">
                      <a:alpha val="43137"/>
                    </a:srgbClr>
                  </a:outerShdw>
                </a:effectLst>
                <a:latin typeface="Calibri"/>
              </a:rPr>
            </a:br>
            <a:r>
              <a:rPr lang="en-US" dirty="0" err="1">
                <a:solidFill>
                  <a:schemeClr val="tx1"/>
                </a:solidFill>
                <a:effectLst>
                  <a:outerShdw blurRad="38100" dist="38100" dir="2700000" algn="tl">
                    <a:srgbClr val="000000">
                      <a:alpha val="43137"/>
                    </a:srgbClr>
                  </a:outerShdw>
                </a:effectLst>
                <a:latin typeface="Calibri"/>
              </a:rPr>
              <a:t>Aumento</a:t>
            </a:r>
            <a:r>
              <a:rPr lang="en-US" dirty="0">
                <a:solidFill>
                  <a:schemeClr val="tx1"/>
                </a:solidFill>
                <a:effectLst>
                  <a:outerShdw blurRad="38100" dist="38100" dir="2700000" algn="tl">
                    <a:srgbClr val="000000">
                      <a:alpha val="43137"/>
                    </a:srgbClr>
                  </a:outerShdw>
                </a:effectLst>
                <a:latin typeface="Calibri"/>
              </a:rPr>
              <a:t> dos </a:t>
            </a:r>
            <a:r>
              <a:rPr lang="en-US" dirty="0" err="1">
                <a:solidFill>
                  <a:schemeClr val="tx1"/>
                </a:solidFill>
                <a:effectLst>
                  <a:outerShdw blurRad="38100" dist="38100" dir="2700000" algn="tl">
                    <a:srgbClr val="000000">
                      <a:alpha val="43137"/>
                    </a:srgbClr>
                  </a:outerShdw>
                </a:effectLst>
                <a:latin typeface="Calibri"/>
              </a:rPr>
              <a:t>eventos</a:t>
            </a:r>
            <a:r>
              <a:rPr lang="en-US" dirty="0">
                <a:solidFill>
                  <a:schemeClr val="tx1"/>
                </a:solidFill>
                <a:effectLst>
                  <a:outerShdw blurRad="38100" dist="38100" dir="2700000" algn="tl">
                    <a:srgbClr val="000000">
                      <a:alpha val="43137"/>
                    </a:srgbClr>
                  </a:outerShdw>
                </a:effectLst>
                <a:latin typeface="Calibri"/>
              </a:rPr>
              <a:t> </a:t>
            </a:r>
            <a:r>
              <a:rPr lang="en-US" dirty="0" err="1">
                <a:solidFill>
                  <a:schemeClr val="tx1"/>
                </a:solidFill>
                <a:effectLst>
                  <a:outerShdw blurRad="38100" dist="38100" dir="2700000" algn="tl">
                    <a:srgbClr val="000000">
                      <a:alpha val="43137"/>
                    </a:srgbClr>
                  </a:outerShdw>
                </a:effectLst>
                <a:latin typeface="Calibri"/>
              </a:rPr>
              <a:t>severos</a:t>
            </a:r>
            <a:r>
              <a:rPr lang="en-US" dirty="0">
                <a:solidFill>
                  <a:schemeClr val="tx1"/>
                </a:solidFill>
                <a:effectLst>
                  <a:outerShdw blurRad="38100" dist="38100" dir="2700000" algn="tl">
                    <a:srgbClr val="000000">
                      <a:alpha val="43137"/>
                    </a:srgbClr>
                  </a:outerShdw>
                </a:effectLst>
                <a:latin typeface="Calibri"/>
              </a:rPr>
              <a:t> de tempo</a:t>
            </a:r>
            <a:br>
              <a:rPr lang="en-US" dirty="0">
                <a:solidFill>
                  <a:schemeClr val="tx1"/>
                </a:solidFill>
                <a:effectLst>
                  <a:outerShdw blurRad="38100" dist="38100" dir="2700000" algn="tl">
                    <a:srgbClr val="000000">
                      <a:alpha val="43137"/>
                    </a:srgbClr>
                  </a:outerShdw>
                </a:effectLst>
                <a:latin typeface="Calibri"/>
              </a:rPr>
            </a:br>
            <a:r>
              <a:rPr lang="en-US" dirty="0">
                <a:solidFill>
                  <a:schemeClr val="tx1"/>
                </a:solidFill>
                <a:effectLst>
                  <a:outerShdw blurRad="38100" dist="38100" dir="2700000" algn="tl">
                    <a:srgbClr val="000000">
                      <a:alpha val="43137"/>
                    </a:srgbClr>
                  </a:outerShdw>
                </a:effectLst>
                <a:latin typeface="Calibri"/>
              </a:rPr>
              <a:t>= </a:t>
            </a:r>
            <a:br>
              <a:rPr lang="en-US" dirty="0">
                <a:solidFill>
                  <a:schemeClr val="tx1"/>
                </a:solidFill>
                <a:effectLst>
                  <a:outerShdw blurRad="38100" dist="38100" dir="2700000" algn="tl">
                    <a:srgbClr val="000000">
                      <a:alpha val="43137"/>
                    </a:srgbClr>
                  </a:outerShdw>
                </a:effectLst>
                <a:latin typeface="Calibri"/>
              </a:rPr>
            </a:br>
            <a:r>
              <a:rPr lang="en-US" dirty="0" err="1">
                <a:solidFill>
                  <a:schemeClr val="tx1"/>
                </a:solidFill>
                <a:effectLst>
                  <a:outerShdw blurRad="38100" dist="38100" dir="2700000" algn="tl">
                    <a:srgbClr val="000000">
                      <a:alpha val="43137"/>
                    </a:srgbClr>
                  </a:outerShdw>
                </a:effectLst>
                <a:latin typeface="Calibri"/>
              </a:rPr>
              <a:t>Aumento</a:t>
            </a:r>
            <a:r>
              <a:rPr lang="en-US" dirty="0">
                <a:solidFill>
                  <a:schemeClr val="tx1"/>
                </a:solidFill>
                <a:effectLst>
                  <a:outerShdw blurRad="38100" dist="38100" dir="2700000" algn="tl">
                    <a:srgbClr val="000000">
                      <a:alpha val="43137"/>
                    </a:srgbClr>
                  </a:outerShdw>
                </a:effectLst>
                <a:latin typeface="Calibri"/>
              </a:rPr>
              <a:t> dos </a:t>
            </a:r>
            <a:r>
              <a:rPr lang="en-US" dirty="0" err="1">
                <a:solidFill>
                  <a:schemeClr val="tx1"/>
                </a:solidFill>
                <a:effectLst>
                  <a:outerShdw blurRad="38100" dist="38100" dir="2700000" algn="tl">
                    <a:srgbClr val="000000">
                      <a:alpha val="43137"/>
                    </a:srgbClr>
                  </a:outerShdw>
                </a:effectLst>
                <a:latin typeface="Calibri"/>
              </a:rPr>
              <a:t>desastres</a:t>
            </a:r>
            <a:endParaRPr lang="pt-BR" dirty="0"/>
          </a:p>
        </p:txBody>
      </p:sp>
    </p:spTree>
    <p:extLst>
      <p:ext uri="{BB962C8B-B14F-4D97-AF65-F5344CB8AC3E}">
        <p14:creationId xmlns:p14="http://schemas.microsoft.com/office/powerpoint/2010/main" val="10227902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03.png"/>
          <p:cNvPicPr>
            <a:picLocks noChangeAspect="1"/>
          </p:cNvPicPr>
          <p:nvPr/>
        </p:nvPicPr>
        <p:blipFill>
          <a:blip r:embed="rId2" cstate="print"/>
          <a:stretch>
            <a:fillRect/>
          </a:stretch>
        </p:blipFill>
        <p:spPr>
          <a:xfrm>
            <a:off x="0" y="2380"/>
            <a:ext cx="13004800" cy="9748840"/>
          </a:xfrm>
          <a:prstGeom prst="rect">
            <a:avLst/>
          </a:prstGeom>
        </p:spPr>
      </p:pic>
      <p:pic>
        <p:nvPicPr>
          <p:cNvPr id="3" name="Imagem 2">
            <a:extLst>
              <a:ext uri="{FF2B5EF4-FFF2-40B4-BE49-F238E27FC236}">
                <a16:creationId xmlns:a16="http://schemas.microsoft.com/office/drawing/2014/main" id="{40FFD1CB-59BB-CC42-9F39-D2B76BA8FE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252" b="19742"/>
          <a:stretch/>
        </p:blipFill>
        <p:spPr>
          <a:xfrm>
            <a:off x="619933" y="2916623"/>
            <a:ext cx="12050262" cy="5513579"/>
          </a:xfrm>
          <a:prstGeom prst="rect">
            <a:avLst/>
          </a:prstGeom>
        </p:spPr>
      </p:pic>
      <p:pic>
        <p:nvPicPr>
          <p:cNvPr id="4" name="Imagem 3">
            <a:extLst>
              <a:ext uri="{FF2B5EF4-FFF2-40B4-BE49-F238E27FC236}">
                <a16:creationId xmlns:a16="http://schemas.microsoft.com/office/drawing/2014/main" id="{26A94254-E555-4D49-9D8E-C17F94D33A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1653"/>
          <a:stretch/>
        </p:blipFill>
        <p:spPr>
          <a:xfrm>
            <a:off x="1814694" y="8461609"/>
            <a:ext cx="9144000" cy="1258203"/>
          </a:xfrm>
          <a:prstGeom prst="rect">
            <a:avLst/>
          </a:prstGeom>
        </p:spPr>
      </p:pic>
      <p:sp>
        <p:nvSpPr>
          <p:cNvPr id="5" name="CaixaDeTexto 4">
            <a:extLst>
              <a:ext uri="{FF2B5EF4-FFF2-40B4-BE49-F238E27FC236}">
                <a16:creationId xmlns:a16="http://schemas.microsoft.com/office/drawing/2014/main" id="{13256F5D-F937-C54B-AA5A-FEED5E794F98}"/>
              </a:ext>
            </a:extLst>
          </p:cNvPr>
          <p:cNvSpPr txBox="1"/>
          <p:nvPr/>
        </p:nvSpPr>
        <p:spPr>
          <a:xfrm>
            <a:off x="351819" y="1595605"/>
            <a:ext cx="4354584" cy="1061829"/>
          </a:xfrm>
          <a:prstGeom prst="rect">
            <a:avLst/>
          </a:prstGeom>
          <a:solidFill>
            <a:schemeClr val="bg1"/>
          </a:solidFill>
        </p:spPr>
        <p:txBody>
          <a:bodyPr wrap="square" rtlCol="0">
            <a:spAutoFit/>
          </a:bodyPr>
          <a:lstStyle/>
          <a:p>
            <a:endParaRPr lang="pt-BR" sz="2100" b="1" dirty="0">
              <a:solidFill>
                <a:srgbClr val="FF0000"/>
              </a:solidFill>
            </a:endParaRPr>
          </a:p>
          <a:p>
            <a:r>
              <a:rPr lang="pt-BR" sz="2100" b="1" dirty="0">
                <a:solidFill>
                  <a:srgbClr val="FF0000"/>
                </a:solidFill>
              </a:rPr>
              <a:t>Eventos e Perdas Econômicas  2014</a:t>
            </a:r>
          </a:p>
          <a:p>
            <a:endParaRPr lang="pt-BR" sz="2100" b="1" dirty="0">
              <a:solidFill>
                <a:srgbClr val="FF0000"/>
              </a:solidFill>
            </a:endParaRPr>
          </a:p>
        </p:txBody>
      </p:sp>
    </p:spTree>
    <p:extLst>
      <p:ext uri="{BB962C8B-B14F-4D97-AF65-F5344CB8AC3E}">
        <p14:creationId xmlns:p14="http://schemas.microsoft.com/office/powerpoint/2010/main" val="69244438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03.png"/>
          <p:cNvPicPr>
            <a:picLocks noChangeAspect="1"/>
          </p:cNvPicPr>
          <p:nvPr/>
        </p:nvPicPr>
        <p:blipFill>
          <a:blip r:embed="rId2" cstate="print"/>
          <a:stretch>
            <a:fillRect/>
          </a:stretch>
        </p:blipFill>
        <p:spPr>
          <a:xfrm>
            <a:off x="0" y="2380"/>
            <a:ext cx="13004800" cy="9748840"/>
          </a:xfrm>
          <a:prstGeom prst="rect">
            <a:avLst/>
          </a:prstGeom>
        </p:spPr>
      </p:pic>
      <p:sp>
        <p:nvSpPr>
          <p:cNvPr id="3" name="Título 1">
            <a:extLst>
              <a:ext uri="{FF2B5EF4-FFF2-40B4-BE49-F238E27FC236}">
                <a16:creationId xmlns:a16="http://schemas.microsoft.com/office/drawing/2014/main" id="{FF398D87-D445-C14A-A1FC-509D9F4BDDAC}"/>
              </a:ext>
            </a:extLst>
          </p:cNvPr>
          <p:cNvSpPr txBox="1">
            <a:spLocks/>
          </p:cNvSpPr>
          <p:nvPr/>
        </p:nvSpPr>
        <p:spPr>
          <a:xfrm>
            <a:off x="2387600" y="1441343"/>
            <a:ext cx="8229600" cy="1000125"/>
          </a:xfrm>
          <a:prstGeom prst="rect">
            <a:avLst/>
          </a:prstGeom>
          <a:noFill/>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a:lstStyle>
          <a:p>
            <a:pPr hangingPunct="1"/>
            <a:r>
              <a:rPr lang="en-US" sz="3200" b="1">
                <a:solidFill>
                  <a:srgbClr val="FF0000"/>
                </a:solidFill>
              </a:rPr>
              <a:t>Context for disaster risk</a:t>
            </a:r>
            <a:endParaRPr lang="pt-BR" altLang="pt-BR" sz="2900" b="1" dirty="0">
              <a:solidFill>
                <a:srgbClr val="FF0000"/>
              </a:solidFill>
            </a:endParaRPr>
          </a:p>
        </p:txBody>
      </p:sp>
      <p:pic>
        <p:nvPicPr>
          <p:cNvPr id="4" name="Picture 3">
            <a:extLst>
              <a:ext uri="{FF2B5EF4-FFF2-40B4-BE49-F238E27FC236}">
                <a16:creationId xmlns:a16="http://schemas.microsoft.com/office/drawing/2014/main" id="{734D99B2-D2FD-504B-8390-464E78E671ED}"/>
              </a:ext>
            </a:extLst>
          </p:cNvPr>
          <p:cNvPicPr>
            <a:picLocks noChangeAspect="1"/>
          </p:cNvPicPr>
          <p:nvPr/>
        </p:nvPicPr>
        <p:blipFill>
          <a:blip r:embed="rId3"/>
          <a:stretch>
            <a:fillRect/>
          </a:stretch>
        </p:blipFill>
        <p:spPr>
          <a:xfrm>
            <a:off x="1239865" y="2676039"/>
            <a:ext cx="11111406" cy="6785460"/>
          </a:xfrm>
          <a:prstGeom prst="rect">
            <a:avLst/>
          </a:prstGeom>
        </p:spPr>
      </p:pic>
    </p:spTree>
    <p:extLst>
      <p:ext uri="{BB962C8B-B14F-4D97-AF65-F5344CB8AC3E}">
        <p14:creationId xmlns:p14="http://schemas.microsoft.com/office/powerpoint/2010/main" val="2628907804"/>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10615</TotalTime>
  <Words>2531</Words>
  <Application>Microsoft Macintosh PowerPoint</Application>
  <PresentationFormat>Personalizar</PresentationFormat>
  <Paragraphs>424</Paragraphs>
  <Slides>52</Slides>
  <Notes>15</Notes>
  <HiddenSlides>0</HiddenSlides>
  <MMClips>0</MMClips>
  <ScaleCrop>false</ScaleCrop>
  <HeadingPairs>
    <vt:vector size="8" baseType="variant">
      <vt:variant>
        <vt:lpstr>Fontes usadas</vt:lpstr>
      </vt:variant>
      <vt:variant>
        <vt:i4>15</vt:i4>
      </vt:variant>
      <vt:variant>
        <vt:lpstr>Tema</vt:lpstr>
      </vt:variant>
      <vt:variant>
        <vt:i4>1</vt:i4>
      </vt:variant>
      <vt:variant>
        <vt:lpstr>Servidores OLE inseridos</vt:lpstr>
      </vt:variant>
      <vt:variant>
        <vt:i4>1</vt:i4>
      </vt:variant>
      <vt:variant>
        <vt:lpstr>Títulos de slides</vt:lpstr>
      </vt:variant>
      <vt:variant>
        <vt:i4>52</vt:i4>
      </vt:variant>
    </vt:vector>
  </HeadingPairs>
  <TitlesOfParts>
    <vt:vector size="69" baseType="lpstr">
      <vt:lpstr>Aparajita</vt:lpstr>
      <vt:lpstr>Arial</vt:lpstr>
      <vt:lpstr>Arial Black</vt:lpstr>
      <vt:lpstr>Calibri</vt:lpstr>
      <vt:lpstr>Candara</vt:lpstr>
      <vt:lpstr>Courier New</vt:lpstr>
      <vt:lpstr>Engravers MT</vt:lpstr>
      <vt:lpstr>Helvetica</vt:lpstr>
      <vt:lpstr>Helvetica Neue</vt:lpstr>
      <vt:lpstr>Helvetica Neue Medium</vt:lpstr>
      <vt:lpstr>Helvetica Neue Thin</vt:lpstr>
      <vt:lpstr>Times New Roman</vt:lpstr>
      <vt:lpstr>Trebuchet MS</vt:lpstr>
      <vt:lpstr>Trebuchet MS Bold</vt:lpstr>
      <vt:lpstr>Wingdings</vt:lpstr>
      <vt:lpstr>White</vt:lpstr>
      <vt:lpstr>Equation</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...Towards a National Strategy for Disaster Risk Management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Florencia</dc:creator>
  <cp:lastModifiedBy>osvaldo.luiz.leal osvaldo.luiz.leal</cp:lastModifiedBy>
  <cp:revision>34</cp:revision>
  <dcterms:modified xsi:type="dcterms:W3CDTF">2019-09-11T10:43:17Z</dcterms:modified>
</cp:coreProperties>
</file>