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8"/>
  </p:notesMasterIdLst>
  <p:sldIdLst>
    <p:sldId id="260" r:id="rId2"/>
    <p:sldId id="269" r:id="rId3"/>
    <p:sldId id="262" r:id="rId4"/>
    <p:sldId id="273" r:id="rId5"/>
    <p:sldId id="263" r:id="rId6"/>
    <p:sldId id="274" r:id="rId7"/>
    <p:sldId id="264" r:id="rId8"/>
    <p:sldId id="275" r:id="rId9"/>
    <p:sldId id="265" r:id="rId10"/>
    <p:sldId id="276" r:id="rId11"/>
    <p:sldId id="279" r:id="rId12"/>
    <p:sldId id="278" r:id="rId13"/>
    <p:sldId id="270" r:id="rId14"/>
    <p:sldId id="266" r:id="rId15"/>
    <p:sldId id="267" r:id="rId16"/>
    <p:sldId id="268" r:id="rId17"/>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57" userDrawn="1">
          <p15:clr>
            <a:srgbClr val="A4A3A4"/>
          </p15:clr>
        </p15:guide>
        <p15:guide id="2" pos="2547" userDrawn="1">
          <p15:clr>
            <a:srgbClr val="A4A3A4"/>
          </p15:clr>
        </p15:guide>
        <p15:guide id="3" pos="5110" userDrawn="1">
          <p15:clr>
            <a:srgbClr val="A4A3A4"/>
          </p15:clr>
        </p15:guide>
        <p15:guide id="4" orient="horz" pos="2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4328"/>
    <a:srgbClr val="5A7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p:restoredTop sz="94674"/>
  </p:normalViewPr>
  <p:slideViewPr>
    <p:cSldViewPr snapToGrid="0" snapToObjects="1">
      <p:cViewPr varScale="1">
        <p:scale>
          <a:sx n="70" d="100"/>
          <a:sy n="70" d="100"/>
        </p:scale>
        <p:origin x="690" y="72"/>
      </p:cViewPr>
      <p:guideLst>
        <p:guide orient="horz" pos="1457"/>
        <p:guide pos="2547"/>
        <p:guide pos="5110"/>
        <p:guide orient="horz" pos="2863"/>
      </p:guideLst>
    </p:cSldViewPr>
  </p:slideViewPr>
  <p:notesTextViewPr>
    <p:cViewPr>
      <p:scale>
        <a:sx n="1" d="1"/>
        <a:sy n="1" d="1"/>
      </p:scale>
      <p:origin x="0" y="0"/>
    </p:cViewPr>
  </p:notesTextViewPr>
  <p:notesViewPr>
    <p:cSldViewPr snapToGrid="0" snapToObjects="1" showGuides="1">
      <p:cViewPr varScale="1">
        <p:scale>
          <a:sx n="121" d="100"/>
          <a:sy n="121" d="100"/>
        </p:scale>
        <p:origin x="375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B04BF1-B5E2-AB46-BED5-43623A11F93E}" type="datetimeFigureOut">
              <a:rPr lang="x-none" smtClean="0"/>
              <a:t>10/11/2022</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62224-E354-704E-837A-42C6743F2E11}" type="slidenum">
              <a:rPr lang="x-none" smtClean="0"/>
              <a:t>‹Nº›</a:t>
            </a:fld>
            <a:endParaRPr lang="x-none"/>
          </a:p>
        </p:txBody>
      </p:sp>
    </p:spTree>
    <p:extLst>
      <p:ext uri="{BB962C8B-B14F-4D97-AF65-F5344CB8AC3E}">
        <p14:creationId xmlns:p14="http://schemas.microsoft.com/office/powerpoint/2010/main" val="56392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93462224-E354-704E-837A-42C6743F2E11}" type="slidenum">
              <a:rPr lang="x-none" smtClean="0"/>
              <a:t>1</a:t>
            </a:fld>
            <a:endParaRPr lang="x-none"/>
          </a:p>
        </p:txBody>
      </p:sp>
    </p:spTree>
    <p:extLst>
      <p:ext uri="{BB962C8B-B14F-4D97-AF65-F5344CB8AC3E}">
        <p14:creationId xmlns:p14="http://schemas.microsoft.com/office/powerpoint/2010/main" val="638375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93462224-E354-704E-837A-42C6743F2E11}" type="slidenum">
              <a:rPr lang="x-none" smtClean="0"/>
              <a:t>14</a:t>
            </a:fld>
            <a:endParaRPr lang="x-none"/>
          </a:p>
        </p:txBody>
      </p:sp>
    </p:spTree>
    <p:extLst>
      <p:ext uri="{BB962C8B-B14F-4D97-AF65-F5344CB8AC3E}">
        <p14:creationId xmlns:p14="http://schemas.microsoft.com/office/powerpoint/2010/main" val="905998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93462224-E354-704E-837A-42C6743F2E11}" type="slidenum">
              <a:rPr lang="x-none" smtClean="0"/>
              <a:t>15</a:t>
            </a:fld>
            <a:endParaRPr lang="x-none"/>
          </a:p>
        </p:txBody>
      </p:sp>
    </p:spTree>
    <p:extLst>
      <p:ext uri="{BB962C8B-B14F-4D97-AF65-F5344CB8AC3E}">
        <p14:creationId xmlns:p14="http://schemas.microsoft.com/office/powerpoint/2010/main" val="353237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93462224-E354-704E-837A-42C6743F2E11}" type="slidenum">
              <a:rPr lang="x-none" smtClean="0"/>
              <a:t>3</a:t>
            </a:fld>
            <a:endParaRPr lang="x-none"/>
          </a:p>
        </p:txBody>
      </p:sp>
    </p:spTree>
    <p:extLst>
      <p:ext uri="{BB962C8B-B14F-4D97-AF65-F5344CB8AC3E}">
        <p14:creationId xmlns:p14="http://schemas.microsoft.com/office/powerpoint/2010/main" val="739307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93462224-E354-704E-837A-42C6743F2E11}" type="slidenum">
              <a:rPr lang="x-none" smtClean="0"/>
              <a:t>4</a:t>
            </a:fld>
            <a:endParaRPr lang="x-none"/>
          </a:p>
        </p:txBody>
      </p:sp>
    </p:spTree>
    <p:extLst>
      <p:ext uri="{BB962C8B-B14F-4D97-AF65-F5344CB8AC3E}">
        <p14:creationId xmlns:p14="http://schemas.microsoft.com/office/powerpoint/2010/main" val="1812820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93462224-E354-704E-837A-42C6743F2E11}" type="slidenum">
              <a:rPr lang="x-none" smtClean="0"/>
              <a:t>5</a:t>
            </a:fld>
            <a:endParaRPr lang="x-none"/>
          </a:p>
        </p:txBody>
      </p:sp>
    </p:spTree>
    <p:extLst>
      <p:ext uri="{BB962C8B-B14F-4D97-AF65-F5344CB8AC3E}">
        <p14:creationId xmlns:p14="http://schemas.microsoft.com/office/powerpoint/2010/main" val="1491068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93462224-E354-704E-837A-42C6743F2E11}" type="slidenum">
              <a:rPr lang="x-none" smtClean="0"/>
              <a:t>6</a:t>
            </a:fld>
            <a:endParaRPr lang="x-none"/>
          </a:p>
        </p:txBody>
      </p:sp>
    </p:spTree>
    <p:extLst>
      <p:ext uri="{BB962C8B-B14F-4D97-AF65-F5344CB8AC3E}">
        <p14:creationId xmlns:p14="http://schemas.microsoft.com/office/powerpoint/2010/main" val="3766198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93462224-E354-704E-837A-42C6743F2E11}" type="slidenum">
              <a:rPr lang="x-none" smtClean="0"/>
              <a:t>7</a:t>
            </a:fld>
            <a:endParaRPr lang="x-none"/>
          </a:p>
        </p:txBody>
      </p:sp>
    </p:spTree>
    <p:extLst>
      <p:ext uri="{BB962C8B-B14F-4D97-AF65-F5344CB8AC3E}">
        <p14:creationId xmlns:p14="http://schemas.microsoft.com/office/powerpoint/2010/main" val="3124870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93462224-E354-704E-837A-42C6743F2E11}" type="slidenum">
              <a:rPr lang="x-none" smtClean="0"/>
              <a:t>8</a:t>
            </a:fld>
            <a:endParaRPr lang="x-none"/>
          </a:p>
        </p:txBody>
      </p:sp>
    </p:spTree>
    <p:extLst>
      <p:ext uri="{BB962C8B-B14F-4D97-AF65-F5344CB8AC3E}">
        <p14:creationId xmlns:p14="http://schemas.microsoft.com/office/powerpoint/2010/main" val="3456354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93462224-E354-704E-837A-42C6743F2E11}" type="slidenum">
              <a:rPr lang="x-none" smtClean="0"/>
              <a:t>9</a:t>
            </a:fld>
            <a:endParaRPr lang="x-none"/>
          </a:p>
        </p:txBody>
      </p:sp>
    </p:spTree>
    <p:extLst>
      <p:ext uri="{BB962C8B-B14F-4D97-AF65-F5344CB8AC3E}">
        <p14:creationId xmlns:p14="http://schemas.microsoft.com/office/powerpoint/2010/main" val="3593207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93462224-E354-704E-837A-42C6743F2E11}" type="slidenum">
              <a:rPr lang="x-none" smtClean="0"/>
              <a:t>10</a:t>
            </a:fld>
            <a:endParaRPr lang="x-none"/>
          </a:p>
        </p:txBody>
      </p:sp>
    </p:spTree>
    <p:extLst>
      <p:ext uri="{BB962C8B-B14F-4D97-AF65-F5344CB8AC3E}">
        <p14:creationId xmlns:p14="http://schemas.microsoft.com/office/powerpoint/2010/main" val="3166662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E21A65-77E7-5E4F-AB60-E43FB63059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D92588FD-7D8D-DD4A-924E-72DC403316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cxnSp>
        <p:nvCxnSpPr>
          <p:cNvPr id="16" name="Straight Connector 15">
            <a:extLst>
              <a:ext uri="{FF2B5EF4-FFF2-40B4-BE49-F238E27FC236}">
                <a16:creationId xmlns:a16="http://schemas.microsoft.com/office/drawing/2014/main" xmlns="" id="{8A4487F5-29A9-BD43-9952-ABE82F8B2BD2}"/>
              </a:ext>
            </a:extLst>
          </p:cNvPr>
          <p:cNvCxnSpPr>
            <a:cxnSpLocks/>
          </p:cNvCxnSpPr>
          <p:nvPr userDrawn="1"/>
        </p:nvCxnSpPr>
        <p:spPr>
          <a:xfrm>
            <a:off x="2082001" y="6030984"/>
            <a:ext cx="0" cy="365125"/>
          </a:xfrm>
          <a:prstGeom prst="line">
            <a:avLst/>
          </a:prstGeom>
          <a:ln w="25400">
            <a:solidFill>
              <a:srgbClr val="5A7F3E"/>
            </a:solidFill>
          </a:ln>
        </p:spPr>
        <p:style>
          <a:lnRef idx="2">
            <a:schemeClr val="dk1"/>
          </a:lnRef>
          <a:fillRef idx="0">
            <a:schemeClr val="dk1"/>
          </a:fillRef>
          <a:effectRef idx="1">
            <a:schemeClr val="dk1"/>
          </a:effectRef>
          <a:fontRef idx="minor">
            <a:schemeClr val="tx1"/>
          </a:fontRef>
        </p:style>
      </p:cxnSp>
      <p:sp>
        <p:nvSpPr>
          <p:cNvPr id="17" name="Footer Placeholder 4">
            <a:extLst>
              <a:ext uri="{FF2B5EF4-FFF2-40B4-BE49-F238E27FC236}">
                <a16:creationId xmlns:a16="http://schemas.microsoft.com/office/drawing/2014/main" xmlns="" id="{77CA5E66-E76C-2442-9EBB-1BA6BB7D8444}"/>
              </a:ext>
            </a:extLst>
          </p:cNvPr>
          <p:cNvSpPr>
            <a:spLocks noGrp="1"/>
          </p:cNvSpPr>
          <p:nvPr>
            <p:ph type="ftr" sz="quarter" idx="3"/>
          </p:nvPr>
        </p:nvSpPr>
        <p:spPr>
          <a:xfrm>
            <a:off x="692205" y="6030984"/>
            <a:ext cx="1714934" cy="365125"/>
          </a:xfrm>
          <a:prstGeom prst="rect">
            <a:avLst/>
          </a:prstGeom>
        </p:spPr>
        <p:txBody>
          <a:bodyPr vert="horz" lIns="91440" tIns="45720" rIns="91440" bIns="45720" rtlCol="0" anchor="ctr"/>
          <a:lstStyle>
            <a:lvl1pPr algn="l">
              <a:defRPr sz="1300">
                <a:solidFill>
                  <a:schemeClr val="tx1">
                    <a:tint val="75000"/>
                  </a:schemeClr>
                </a:solidFill>
              </a:defRPr>
            </a:lvl1pPr>
          </a:lstStyle>
          <a:p>
            <a:r>
              <a:rPr lang="en-US" dirty="0">
                <a:solidFill>
                  <a:schemeClr val="bg1"/>
                </a:solidFill>
                <a:latin typeface="Gill Sans MT" panose="020B0502020104020203" pitchFamily="34" charset="77"/>
              </a:rPr>
              <a:t>12 - Nov - 2021</a:t>
            </a:r>
            <a:endParaRPr lang="x-none" sz="1300" dirty="0">
              <a:solidFill>
                <a:schemeClr val="bg1"/>
              </a:solidFill>
              <a:latin typeface="Gill Sans MT" panose="020B0502020104020203" pitchFamily="34" charset="77"/>
            </a:endParaRPr>
          </a:p>
        </p:txBody>
      </p:sp>
    </p:spTree>
    <p:extLst>
      <p:ext uri="{BB962C8B-B14F-4D97-AF65-F5344CB8AC3E}">
        <p14:creationId xmlns:p14="http://schemas.microsoft.com/office/powerpoint/2010/main" val="312361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AE39B9-6B81-424B-9E51-B31F121E006A}"/>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F034EE16-BA21-D44F-8C59-0BC26584ED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3ECA9616-971C-7645-B616-2D9D41099C59}"/>
              </a:ext>
            </a:extLst>
          </p:cNvPr>
          <p:cNvSpPr>
            <a:spLocks noGrp="1"/>
          </p:cNvSpPr>
          <p:nvPr>
            <p:ph type="dt" sz="half" idx="10"/>
          </p:nvPr>
        </p:nvSpPr>
        <p:spPr>
          <a:xfrm>
            <a:off x="838200" y="6356350"/>
            <a:ext cx="2743200" cy="365125"/>
          </a:xfrm>
          <a:prstGeom prst="rect">
            <a:avLst/>
          </a:prstGeom>
        </p:spPr>
        <p:txBody>
          <a:bodyPr/>
          <a:lstStyle/>
          <a:p>
            <a:fld id="{303D58EA-8850-0F4B-B735-3806809D1E44}" type="datetime1">
              <a:rPr lang="en-US" smtClean="0"/>
              <a:t>11/10/2022</a:t>
            </a:fld>
            <a:endParaRPr lang="x-none"/>
          </a:p>
        </p:txBody>
      </p:sp>
      <p:sp>
        <p:nvSpPr>
          <p:cNvPr id="5" name="Footer Placeholder 4">
            <a:extLst>
              <a:ext uri="{FF2B5EF4-FFF2-40B4-BE49-F238E27FC236}">
                <a16:creationId xmlns:a16="http://schemas.microsoft.com/office/drawing/2014/main" xmlns="" id="{E925548F-0FC2-3048-8094-ABD2D360BACD}"/>
              </a:ext>
            </a:extLst>
          </p:cNvPr>
          <p:cNvSpPr>
            <a:spLocks noGrp="1"/>
          </p:cNvSpPr>
          <p:nvPr>
            <p:ph type="ftr" sz="quarter" idx="11"/>
          </p:nvPr>
        </p:nvSpPr>
        <p:spPr>
          <a:xfrm>
            <a:off x="692205" y="6030984"/>
            <a:ext cx="1714934"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69F2DF07-DB84-A545-BADE-21BA2180A2AB}"/>
              </a:ext>
            </a:extLst>
          </p:cNvPr>
          <p:cNvSpPr>
            <a:spLocks noGrp="1"/>
          </p:cNvSpPr>
          <p:nvPr>
            <p:ph type="sldNum" sz="quarter" idx="12"/>
          </p:nvPr>
        </p:nvSpPr>
        <p:spPr>
          <a:xfrm>
            <a:off x="8610600" y="6356350"/>
            <a:ext cx="2743200" cy="365125"/>
          </a:xfrm>
          <a:prstGeom prst="rect">
            <a:avLst/>
          </a:prstGeom>
        </p:spPr>
        <p:txBody>
          <a:bodyPr/>
          <a:lstStyle/>
          <a:p>
            <a:fld id="{9F2CDBCF-92B0-C940-BEDF-19D0CA3AAE04}" type="slidenum">
              <a:rPr lang="x-none" smtClean="0"/>
              <a:t>‹Nº›</a:t>
            </a:fld>
            <a:endParaRPr lang="x-none"/>
          </a:p>
        </p:txBody>
      </p:sp>
    </p:spTree>
    <p:extLst>
      <p:ext uri="{BB962C8B-B14F-4D97-AF65-F5344CB8AC3E}">
        <p14:creationId xmlns:p14="http://schemas.microsoft.com/office/powerpoint/2010/main" val="3252137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CF3F5CC-79A7-4641-85A2-3E5A4D6CB10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4EA90172-629C-4145-AA98-CA9D401C2E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E3ED4E35-C025-5146-B3EC-0B404285BDF4}"/>
              </a:ext>
            </a:extLst>
          </p:cNvPr>
          <p:cNvSpPr>
            <a:spLocks noGrp="1"/>
          </p:cNvSpPr>
          <p:nvPr>
            <p:ph type="dt" sz="half" idx="10"/>
          </p:nvPr>
        </p:nvSpPr>
        <p:spPr>
          <a:xfrm>
            <a:off x="838200" y="6356350"/>
            <a:ext cx="2743200" cy="365125"/>
          </a:xfrm>
          <a:prstGeom prst="rect">
            <a:avLst/>
          </a:prstGeom>
        </p:spPr>
        <p:txBody>
          <a:bodyPr/>
          <a:lstStyle/>
          <a:p>
            <a:fld id="{FC9E41FF-5CAA-9E4F-AC5F-4B3018DA7193}" type="datetime1">
              <a:rPr lang="en-US" smtClean="0"/>
              <a:t>11/10/2022</a:t>
            </a:fld>
            <a:endParaRPr lang="x-none"/>
          </a:p>
        </p:txBody>
      </p:sp>
      <p:sp>
        <p:nvSpPr>
          <p:cNvPr id="5" name="Footer Placeholder 4">
            <a:extLst>
              <a:ext uri="{FF2B5EF4-FFF2-40B4-BE49-F238E27FC236}">
                <a16:creationId xmlns:a16="http://schemas.microsoft.com/office/drawing/2014/main" xmlns="" id="{40812F16-1C03-514A-B924-576B60216253}"/>
              </a:ext>
            </a:extLst>
          </p:cNvPr>
          <p:cNvSpPr>
            <a:spLocks noGrp="1"/>
          </p:cNvSpPr>
          <p:nvPr>
            <p:ph type="ftr" sz="quarter" idx="11"/>
          </p:nvPr>
        </p:nvSpPr>
        <p:spPr>
          <a:xfrm>
            <a:off x="692205" y="6030984"/>
            <a:ext cx="1714934"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295D3D00-0D22-1B43-8649-2E05964786FE}"/>
              </a:ext>
            </a:extLst>
          </p:cNvPr>
          <p:cNvSpPr>
            <a:spLocks noGrp="1"/>
          </p:cNvSpPr>
          <p:nvPr>
            <p:ph type="sldNum" sz="quarter" idx="12"/>
          </p:nvPr>
        </p:nvSpPr>
        <p:spPr>
          <a:xfrm>
            <a:off x="8610600" y="6356350"/>
            <a:ext cx="2743200" cy="365125"/>
          </a:xfrm>
          <a:prstGeom prst="rect">
            <a:avLst/>
          </a:prstGeom>
        </p:spPr>
        <p:txBody>
          <a:bodyPr/>
          <a:lstStyle/>
          <a:p>
            <a:fld id="{9F2CDBCF-92B0-C940-BEDF-19D0CA3AAE04}" type="slidenum">
              <a:rPr lang="x-none" smtClean="0"/>
              <a:t>‹Nº›</a:t>
            </a:fld>
            <a:endParaRPr lang="x-none"/>
          </a:p>
        </p:txBody>
      </p:sp>
    </p:spTree>
    <p:extLst>
      <p:ext uri="{BB962C8B-B14F-4D97-AF65-F5344CB8AC3E}">
        <p14:creationId xmlns:p14="http://schemas.microsoft.com/office/powerpoint/2010/main" val="2829018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59A825C-B1E8-B844-840B-19D69E08B420}"/>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764893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06AB67-5872-8549-BB08-875B9CDD8BB6}"/>
              </a:ext>
            </a:extLst>
          </p:cNvPr>
          <p:cNvSpPr>
            <a:spLocks noGrp="1"/>
          </p:cNvSpPr>
          <p:nvPr>
            <p:ph type="title"/>
          </p:nvPr>
        </p:nvSpPr>
        <p:spPr/>
        <p:txBody>
          <a:bodyPr/>
          <a:lstStyle/>
          <a:p>
            <a:r>
              <a:rPr lang="en-US" dirty="0"/>
              <a:t>Click to edit Master title style</a:t>
            </a:r>
            <a:endParaRPr lang="x-none" dirty="0"/>
          </a:p>
        </p:txBody>
      </p:sp>
      <p:sp>
        <p:nvSpPr>
          <p:cNvPr id="3" name="Content Placeholder 2">
            <a:extLst>
              <a:ext uri="{FF2B5EF4-FFF2-40B4-BE49-F238E27FC236}">
                <a16:creationId xmlns:a16="http://schemas.microsoft.com/office/drawing/2014/main" xmlns="" id="{44F61823-6526-8942-A1B4-25E40134EA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Slide Number Placeholder 5">
            <a:extLst>
              <a:ext uri="{FF2B5EF4-FFF2-40B4-BE49-F238E27FC236}">
                <a16:creationId xmlns:a16="http://schemas.microsoft.com/office/drawing/2014/main" xmlns="" id="{A1AC9CDE-D584-7F48-8364-2923D78CE577}"/>
              </a:ext>
            </a:extLst>
          </p:cNvPr>
          <p:cNvSpPr>
            <a:spLocks noGrp="1"/>
          </p:cNvSpPr>
          <p:nvPr>
            <p:ph type="sldNum" sz="quarter" idx="12"/>
          </p:nvPr>
        </p:nvSpPr>
        <p:spPr>
          <a:xfrm>
            <a:off x="8610600" y="6356350"/>
            <a:ext cx="2743200" cy="365125"/>
          </a:xfrm>
          <a:prstGeom prst="rect">
            <a:avLst/>
          </a:prstGeom>
        </p:spPr>
        <p:txBody>
          <a:bodyPr/>
          <a:lstStyle/>
          <a:p>
            <a:fld id="{9F2CDBCF-92B0-C940-BEDF-19D0CA3AAE04}" type="slidenum">
              <a:rPr lang="x-none" smtClean="0"/>
              <a:t>‹Nº›</a:t>
            </a:fld>
            <a:endParaRPr lang="x-none"/>
          </a:p>
        </p:txBody>
      </p:sp>
      <p:cxnSp>
        <p:nvCxnSpPr>
          <p:cNvPr id="10" name="Straight Connector 9">
            <a:extLst>
              <a:ext uri="{FF2B5EF4-FFF2-40B4-BE49-F238E27FC236}">
                <a16:creationId xmlns:a16="http://schemas.microsoft.com/office/drawing/2014/main" xmlns="" id="{F1F85758-6225-9545-B6CC-86185C0B3D7D}"/>
              </a:ext>
            </a:extLst>
          </p:cNvPr>
          <p:cNvCxnSpPr>
            <a:cxnSpLocks/>
          </p:cNvCxnSpPr>
          <p:nvPr userDrawn="1"/>
        </p:nvCxnSpPr>
        <p:spPr>
          <a:xfrm>
            <a:off x="2082001" y="6030984"/>
            <a:ext cx="0" cy="365125"/>
          </a:xfrm>
          <a:prstGeom prst="line">
            <a:avLst/>
          </a:prstGeom>
          <a:ln w="25400">
            <a:solidFill>
              <a:srgbClr val="5A7F3E"/>
            </a:solidFill>
          </a:ln>
        </p:spPr>
        <p:style>
          <a:lnRef idx="2">
            <a:schemeClr val="dk1"/>
          </a:lnRef>
          <a:fillRef idx="0">
            <a:schemeClr val="dk1"/>
          </a:fillRef>
          <a:effectRef idx="1">
            <a:schemeClr val="dk1"/>
          </a:effectRef>
          <a:fontRef idx="minor">
            <a:schemeClr val="tx1"/>
          </a:fontRef>
        </p:style>
      </p:cxnSp>
      <p:sp>
        <p:nvSpPr>
          <p:cNvPr id="11" name="Footer Placeholder 4">
            <a:extLst>
              <a:ext uri="{FF2B5EF4-FFF2-40B4-BE49-F238E27FC236}">
                <a16:creationId xmlns:a16="http://schemas.microsoft.com/office/drawing/2014/main" xmlns="" id="{DB3EBE43-98DD-6D45-AB54-6F5C539100E9}"/>
              </a:ext>
            </a:extLst>
          </p:cNvPr>
          <p:cNvSpPr>
            <a:spLocks noGrp="1"/>
          </p:cNvSpPr>
          <p:nvPr>
            <p:ph type="ftr" sz="quarter" idx="3"/>
          </p:nvPr>
        </p:nvSpPr>
        <p:spPr>
          <a:xfrm>
            <a:off x="692205" y="6030984"/>
            <a:ext cx="1714934" cy="365125"/>
          </a:xfrm>
          <a:prstGeom prst="rect">
            <a:avLst/>
          </a:prstGeom>
        </p:spPr>
        <p:txBody>
          <a:bodyPr vert="horz" lIns="91440" tIns="45720" rIns="91440" bIns="45720" rtlCol="0" anchor="ctr"/>
          <a:lstStyle>
            <a:lvl1pPr algn="l">
              <a:defRPr sz="1300">
                <a:solidFill>
                  <a:schemeClr val="tx1">
                    <a:tint val="75000"/>
                  </a:schemeClr>
                </a:solidFill>
              </a:defRPr>
            </a:lvl1pPr>
          </a:lstStyle>
          <a:p>
            <a:r>
              <a:rPr lang="en-US" dirty="0">
                <a:solidFill>
                  <a:schemeClr val="bg1"/>
                </a:solidFill>
                <a:latin typeface="Gill Sans MT" panose="020B0502020104020203" pitchFamily="34" charset="77"/>
              </a:rPr>
              <a:t>12 - Nov - 2021</a:t>
            </a:r>
            <a:endParaRPr lang="x-none" sz="1300" dirty="0">
              <a:solidFill>
                <a:schemeClr val="bg1"/>
              </a:solidFill>
              <a:latin typeface="Gill Sans MT" panose="020B0502020104020203" pitchFamily="34" charset="77"/>
            </a:endParaRPr>
          </a:p>
        </p:txBody>
      </p:sp>
    </p:spTree>
    <p:extLst>
      <p:ext uri="{BB962C8B-B14F-4D97-AF65-F5344CB8AC3E}">
        <p14:creationId xmlns:p14="http://schemas.microsoft.com/office/powerpoint/2010/main" val="195282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CE6C4D-B7C4-144E-A327-66C7AE09238D}"/>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x-none" dirty="0"/>
          </a:p>
        </p:txBody>
      </p:sp>
      <p:sp>
        <p:nvSpPr>
          <p:cNvPr id="3" name="Text Placeholder 2">
            <a:extLst>
              <a:ext uri="{FF2B5EF4-FFF2-40B4-BE49-F238E27FC236}">
                <a16:creationId xmlns:a16="http://schemas.microsoft.com/office/drawing/2014/main" xmlns="" id="{560F78A5-DE37-AC47-A0A1-38455A1282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xmlns="" id="{9508B7F8-F41C-714D-8AD8-DF2813DDB8E4}"/>
              </a:ext>
            </a:extLst>
          </p:cNvPr>
          <p:cNvSpPr>
            <a:spLocks noGrp="1"/>
          </p:cNvSpPr>
          <p:nvPr>
            <p:ph type="sldNum" sz="quarter" idx="12"/>
          </p:nvPr>
        </p:nvSpPr>
        <p:spPr>
          <a:xfrm>
            <a:off x="8610600" y="6356350"/>
            <a:ext cx="2743200" cy="365125"/>
          </a:xfrm>
          <a:prstGeom prst="rect">
            <a:avLst/>
          </a:prstGeom>
        </p:spPr>
        <p:txBody>
          <a:bodyPr/>
          <a:lstStyle/>
          <a:p>
            <a:fld id="{9F2CDBCF-92B0-C940-BEDF-19D0CA3AAE04}" type="slidenum">
              <a:rPr lang="x-none" smtClean="0"/>
              <a:t>‹Nº›</a:t>
            </a:fld>
            <a:endParaRPr lang="x-none" dirty="0"/>
          </a:p>
        </p:txBody>
      </p:sp>
      <p:cxnSp>
        <p:nvCxnSpPr>
          <p:cNvPr id="7" name="Straight Connector 6">
            <a:extLst>
              <a:ext uri="{FF2B5EF4-FFF2-40B4-BE49-F238E27FC236}">
                <a16:creationId xmlns:a16="http://schemas.microsoft.com/office/drawing/2014/main" xmlns="" id="{E1290BE5-9063-8846-A60D-B119065B1B58}"/>
              </a:ext>
            </a:extLst>
          </p:cNvPr>
          <p:cNvCxnSpPr>
            <a:cxnSpLocks/>
          </p:cNvCxnSpPr>
          <p:nvPr userDrawn="1"/>
        </p:nvCxnSpPr>
        <p:spPr>
          <a:xfrm>
            <a:off x="2082001" y="6030984"/>
            <a:ext cx="0" cy="365125"/>
          </a:xfrm>
          <a:prstGeom prst="line">
            <a:avLst/>
          </a:prstGeom>
          <a:ln w="25400">
            <a:solidFill>
              <a:srgbClr val="5A7F3E"/>
            </a:solidFill>
          </a:ln>
        </p:spPr>
        <p:style>
          <a:lnRef idx="2">
            <a:schemeClr val="dk1"/>
          </a:lnRef>
          <a:fillRef idx="0">
            <a:schemeClr val="dk1"/>
          </a:fillRef>
          <a:effectRef idx="1">
            <a:schemeClr val="dk1"/>
          </a:effectRef>
          <a:fontRef idx="minor">
            <a:schemeClr val="tx1"/>
          </a:fontRef>
        </p:style>
      </p:cxnSp>
      <p:sp>
        <p:nvSpPr>
          <p:cNvPr id="8" name="Footer Placeholder 4">
            <a:extLst>
              <a:ext uri="{FF2B5EF4-FFF2-40B4-BE49-F238E27FC236}">
                <a16:creationId xmlns:a16="http://schemas.microsoft.com/office/drawing/2014/main" xmlns="" id="{475ED027-B4E2-0E43-844F-1EF4FAA83A5A}"/>
              </a:ext>
            </a:extLst>
          </p:cNvPr>
          <p:cNvSpPr>
            <a:spLocks noGrp="1"/>
          </p:cNvSpPr>
          <p:nvPr>
            <p:ph type="ftr" sz="quarter" idx="3"/>
          </p:nvPr>
        </p:nvSpPr>
        <p:spPr>
          <a:xfrm>
            <a:off x="692205" y="6030984"/>
            <a:ext cx="1714934" cy="365125"/>
          </a:xfrm>
          <a:prstGeom prst="rect">
            <a:avLst/>
          </a:prstGeom>
        </p:spPr>
        <p:txBody>
          <a:bodyPr vert="horz" lIns="91440" tIns="45720" rIns="91440" bIns="45720" rtlCol="0" anchor="ctr"/>
          <a:lstStyle>
            <a:lvl1pPr algn="l">
              <a:defRPr sz="1300">
                <a:solidFill>
                  <a:schemeClr val="tx1">
                    <a:tint val="75000"/>
                  </a:schemeClr>
                </a:solidFill>
              </a:defRPr>
            </a:lvl1pPr>
          </a:lstStyle>
          <a:p>
            <a:r>
              <a:rPr lang="en-US" dirty="0">
                <a:solidFill>
                  <a:schemeClr val="bg1"/>
                </a:solidFill>
                <a:latin typeface="Gill Sans MT" panose="020B0502020104020203" pitchFamily="34" charset="77"/>
              </a:rPr>
              <a:t>12 - Nov - 2021</a:t>
            </a:r>
            <a:endParaRPr lang="x-none" sz="1300" dirty="0">
              <a:solidFill>
                <a:schemeClr val="bg1"/>
              </a:solidFill>
              <a:latin typeface="Gill Sans MT" panose="020B0502020104020203" pitchFamily="34" charset="77"/>
            </a:endParaRPr>
          </a:p>
        </p:txBody>
      </p:sp>
    </p:spTree>
    <p:extLst>
      <p:ext uri="{BB962C8B-B14F-4D97-AF65-F5344CB8AC3E}">
        <p14:creationId xmlns:p14="http://schemas.microsoft.com/office/powerpoint/2010/main" val="1811477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A77FAC-7E66-6B4B-BFF7-4DDE89FED0FB}"/>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5D3E0D49-9E97-E447-BACC-F3B2CCF031AF}"/>
              </a:ext>
            </a:extLst>
          </p:cNvPr>
          <p:cNvSpPr>
            <a:spLocks noGrp="1"/>
          </p:cNvSpPr>
          <p:nvPr>
            <p:ph sz="half" idx="1"/>
          </p:nvPr>
        </p:nvSpPr>
        <p:spPr>
          <a:xfrm>
            <a:off x="838200" y="1253331"/>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
        <p:nvSpPr>
          <p:cNvPr id="4" name="Content Placeholder 3">
            <a:extLst>
              <a:ext uri="{FF2B5EF4-FFF2-40B4-BE49-F238E27FC236}">
                <a16:creationId xmlns:a16="http://schemas.microsoft.com/office/drawing/2014/main" xmlns="" id="{6F8B6C89-FD11-3744-AA76-85092BF2BCE8}"/>
              </a:ext>
            </a:extLst>
          </p:cNvPr>
          <p:cNvSpPr>
            <a:spLocks noGrp="1"/>
          </p:cNvSpPr>
          <p:nvPr>
            <p:ph sz="half" idx="2"/>
          </p:nvPr>
        </p:nvSpPr>
        <p:spPr>
          <a:xfrm>
            <a:off x="6172200" y="1253331"/>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Slide Number Placeholder 6">
            <a:extLst>
              <a:ext uri="{FF2B5EF4-FFF2-40B4-BE49-F238E27FC236}">
                <a16:creationId xmlns:a16="http://schemas.microsoft.com/office/drawing/2014/main" xmlns="" id="{14BCE93D-A6A4-E148-AF90-3E8BE4CC7A2C}"/>
              </a:ext>
            </a:extLst>
          </p:cNvPr>
          <p:cNvSpPr>
            <a:spLocks noGrp="1"/>
          </p:cNvSpPr>
          <p:nvPr>
            <p:ph type="sldNum" sz="quarter" idx="12"/>
          </p:nvPr>
        </p:nvSpPr>
        <p:spPr>
          <a:xfrm>
            <a:off x="8610600" y="6356350"/>
            <a:ext cx="2743200" cy="365125"/>
          </a:xfrm>
          <a:prstGeom prst="rect">
            <a:avLst/>
          </a:prstGeom>
        </p:spPr>
        <p:txBody>
          <a:bodyPr/>
          <a:lstStyle/>
          <a:p>
            <a:fld id="{9F2CDBCF-92B0-C940-BEDF-19D0CA3AAE04}" type="slidenum">
              <a:rPr lang="x-none" smtClean="0"/>
              <a:t>‹Nº›</a:t>
            </a:fld>
            <a:endParaRPr lang="x-none"/>
          </a:p>
        </p:txBody>
      </p:sp>
      <p:cxnSp>
        <p:nvCxnSpPr>
          <p:cNvPr id="9" name="Straight Connector 8">
            <a:extLst>
              <a:ext uri="{FF2B5EF4-FFF2-40B4-BE49-F238E27FC236}">
                <a16:creationId xmlns:a16="http://schemas.microsoft.com/office/drawing/2014/main" xmlns="" id="{F4FDD4B7-ADED-794E-A73B-3D7B3BD78E06}"/>
              </a:ext>
            </a:extLst>
          </p:cNvPr>
          <p:cNvCxnSpPr>
            <a:cxnSpLocks/>
          </p:cNvCxnSpPr>
          <p:nvPr userDrawn="1"/>
        </p:nvCxnSpPr>
        <p:spPr>
          <a:xfrm>
            <a:off x="2082001" y="6030984"/>
            <a:ext cx="0" cy="365125"/>
          </a:xfrm>
          <a:prstGeom prst="line">
            <a:avLst/>
          </a:prstGeom>
          <a:ln w="25400">
            <a:solidFill>
              <a:srgbClr val="5A7F3E"/>
            </a:solidFill>
          </a:ln>
        </p:spPr>
        <p:style>
          <a:lnRef idx="2">
            <a:schemeClr val="dk1"/>
          </a:lnRef>
          <a:fillRef idx="0">
            <a:schemeClr val="dk1"/>
          </a:fillRef>
          <a:effectRef idx="1">
            <a:schemeClr val="dk1"/>
          </a:effectRef>
          <a:fontRef idx="minor">
            <a:schemeClr val="tx1"/>
          </a:fontRef>
        </p:style>
      </p:cxnSp>
      <p:sp>
        <p:nvSpPr>
          <p:cNvPr id="10" name="Footer Placeholder 4">
            <a:extLst>
              <a:ext uri="{FF2B5EF4-FFF2-40B4-BE49-F238E27FC236}">
                <a16:creationId xmlns:a16="http://schemas.microsoft.com/office/drawing/2014/main" xmlns="" id="{33255D55-8A4B-764A-8E9A-7CA69B6594BF}"/>
              </a:ext>
            </a:extLst>
          </p:cNvPr>
          <p:cNvSpPr>
            <a:spLocks noGrp="1"/>
          </p:cNvSpPr>
          <p:nvPr>
            <p:ph type="ftr" sz="quarter" idx="3"/>
          </p:nvPr>
        </p:nvSpPr>
        <p:spPr>
          <a:xfrm>
            <a:off x="692205" y="6030984"/>
            <a:ext cx="1714934" cy="365125"/>
          </a:xfrm>
          <a:prstGeom prst="rect">
            <a:avLst/>
          </a:prstGeom>
        </p:spPr>
        <p:txBody>
          <a:bodyPr vert="horz" lIns="91440" tIns="45720" rIns="91440" bIns="45720" rtlCol="0" anchor="ctr"/>
          <a:lstStyle>
            <a:lvl1pPr algn="l">
              <a:defRPr sz="1300">
                <a:solidFill>
                  <a:schemeClr val="tx1">
                    <a:tint val="75000"/>
                  </a:schemeClr>
                </a:solidFill>
              </a:defRPr>
            </a:lvl1pPr>
          </a:lstStyle>
          <a:p>
            <a:r>
              <a:rPr lang="en-US" dirty="0">
                <a:solidFill>
                  <a:schemeClr val="bg1"/>
                </a:solidFill>
                <a:latin typeface="Gill Sans MT" panose="020B0502020104020203" pitchFamily="34" charset="77"/>
              </a:rPr>
              <a:t>12 - Nov - 2021</a:t>
            </a:r>
            <a:endParaRPr lang="x-none" sz="1300" dirty="0">
              <a:solidFill>
                <a:schemeClr val="bg1"/>
              </a:solidFill>
              <a:latin typeface="Gill Sans MT" panose="020B0502020104020203" pitchFamily="34" charset="77"/>
            </a:endParaRPr>
          </a:p>
        </p:txBody>
      </p:sp>
    </p:spTree>
    <p:extLst>
      <p:ext uri="{BB962C8B-B14F-4D97-AF65-F5344CB8AC3E}">
        <p14:creationId xmlns:p14="http://schemas.microsoft.com/office/powerpoint/2010/main" val="4084730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50C299-3A1D-7B41-A45B-CBC89B101023}"/>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D93D5912-1B9D-4943-92CE-10F5A81A12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1972989-4365-DD42-992E-8415B8380A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6E2E30C0-5E6A-3D4D-8720-F7B6B4A32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A55A40A-D64F-AF42-A19D-474CCB4A56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CC5B8F96-9BD3-3C40-9803-8D58387EEA0C}"/>
              </a:ext>
            </a:extLst>
          </p:cNvPr>
          <p:cNvSpPr>
            <a:spLocks noGrp="1"/>
          </p:cNvSpPr>
          <p:nvPr>
            <p:ph type="dt" sz="half" idx="10"/>
          </p:nvPr>
        </p:nvSpPr>
        <p:spPr>
          <a:xfrm>
            <a:off x="838200" y="6356350"/>
            <a:ext cx="2743200" cy="365125"/>
          </a:xfrm>
          <a:prstGeom prst="rect">
            <a:avLst/>
          </a:prstGeom>
        </p:spPr>
        <p:txBody>
          <a:bodyPr/>
          <a:lstStyle/>
          <a:p>
            <a:fld id="{2BE64B2F-4734-B543-981A-0FAB6F26F431}" type="datetime1">
              <a:rPr lang="en-US" smtClean="0"/>
              <a:t>11/10/2022</a:t>
            </a:fld>
            <a:endParaRPr lang="x-none"/>
          </a:p>
        </p:txBody>
      </p:sp>
      <p:sp>
        <p:nvSpPr>
          <p:cNvPr id="8" name="Footer Placeholder 7">
            <a:extLst>
              <a:ext uri="{FF2B5EF4-FFF2-40B4-BE49-F238E27FC236}">
                <a16:creationId xmlns:a16="http://schemas.microsoft.com/office/drawing/2014/main" xmlns="" id="{246AD506-F65F-5040-A6C3-9BAF015546ED}"/>
              </a:ext>
            </a:extLst>
          </p:cNvPr>
          <p:cNvSpPr>
            <a:spLocks noGrp="1"/>
          </p:cNvSpPr>
          <p:nvPr>
            <p:ph type="ftr" sz="quarter" idx="11"/>
          </p:nvPr>
        </p:nvSpPr>
        <p:spPr>
          <a:xfrm>
            <a:off x="692205" y="6030984"/>
            <a:ext cx="1714934"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xmlns="" id="{75031086-A1F9-D543-AF2A-6DA1080E6F38}"/>
              </a:ext>
            </a:extLst>
          </p:cNvPr>
          <p:cNvSpPr>
            <a:spLocks noGrp="1"/>
          </p:cNvSpPr>
          <p:nvPr>
            <p:ph type="sldNum" sz="quarter" idx="12"/>
          </p:nvPr>
        </p:nvSpPr>
        <p:spPr>
          <a:xfrm>
            <a:off x="8610600" y="6356350"/>
            <a:ext cx="2743200" cy="365125"/>
          </a:xfrm>
          <a:prstGeom prst="rect">
            <a:avLst/>
          </a:prstGeom>
        </p:spPr>
        <p:txBody>
          <a:bodyPr/>
          <a:lstStyle/>
          <a:p>
            <a:fld id="{9F2CDBCF-92B0-C940-BEDF-19D0CA3AAE04}" type="slidenum">
              <a:rPr lang="x-none" smtClean="0"/>
              <a:t>‹Nº›</a:t>
            </a:fld>
            <a:endParaRPr lang="x-none"/>
          </a:p>
        </p:txBody>
      </p:sp>
    </p:spTree>
    <p:extLst>
      <p:ext uri="{BB962C8B-B14F-4D97-AF65-F5344CB8AC3E}">
        <p14:creationId xmlns:p14="http://schemas.microsoft.com/office/powerpoint/2010/main" val="581663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7C8E67-9A74-4F43-8136-8F9683DF0757}"/>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0D6B795F-5215-874A-84DF-B693C22835D1}"/>
              </a:ext>
            </a:extLst>
          </p:cNvPr>
          <p:cNvSpPr>
            <a:spLocks noGrp="1"/>
          </p:cNvSpPr>
          <p:nvPr>
            <p:ph type="dt" sz="half" idx="10"/>
          </p:nvPr>
        </p:nvSpPr>
        <p:spPr>
          <a:xfrm>
            <a:off x="838200" y="6356350"/>
            <a:ext cx="2743200" cy="365125"/>
          </a:xfrm>
          <a:prstGeom prst="rect">
            <a:avLst/>
          </a:prstGeom>
        </p:spPr>
        <p:txBody>
          <a:bodyPr/>
          <a:lstStyle/>
          <a:p>
            <a:fld id="{35BD82EA-EB3C-404D-984C-75315409B809}" type="datetime1">
              <a:rPr lang="en-US" smtClean="0"/>
              <a:t>11/10/2022</a:t>
            </a:fld>
            <a:endParaRPr lang="x-none"/>
          </a:p>
        </p:txBody>
      </p:sp>
      <p:sp>
        <p:nvSpPr>
          <p:cNvPr id="4" name="Footer Placeholder 3">
            <a:extLst>
              <a:ext uri="{FF2B5EF4-FFF2-40B4-BE49-F238E27FC236}">
                <a16:creationId xmlns:a16="http://schemas.microsoft.com/office/drawing/2014/main" xmlns="" id="{732CCAE7-AECB-5449-BBE6-6C4DDC801F93}"/>
              </a:ext>
            </a:extLst>
          </p:cNvPr>
          <p:cNvSpPr>
            <a:spLocks noGrp="1"/>
          </p:cNvSpPr>
          <p:nvPr>
            <p:ph type="ftr" sz="quarter" idx="11"/>
          </p:nvPr>
        </p:nvSpPr>
        <p:spPr>
          <a:xfrm>
            <a:off x="692205" y="6030984"/>
            <a:ext cx="1714934"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xmlns="" id="{3D3566BB-4C64-FD4D-8ACF-50685825DF21}"/>
              </a:ext>
            </a:extLst>
          </p:cNvPr>
          <p:cNvSpPr>
            <a:spLocks noGrp="1"/>
          </p:cNvSpPr>
          <p:nvPr>
            <p:ph type="sldNum" sz="quarter" idx="12"/>
          </p:nvPr>
        </p:nvSpPr>
        <p:spPr>
          <a:xfrm>
            <a:off x="8610600" y="6356350"/>
            <a:ext cx="2743200" cy="365125"/>
          </a:xfrm>
          <a:prstGeom prst="rect">
            <a:avLst/>
          </a:prstGeom>
        </p:spPr>
        <p:txBody>
          <a:bodyPr/>
          <a:lstStyle/>
          <a:p>
            <a:fld id="{9F2CDBCF-92B0-C940-BEDF-19D0CA3AAE04}" type="slidenum">
              <a:rPr lang="x-none" smtClean="0"/>
              <a:t>‹Nº›</a:t>
            </a:fld>
            <a:endParaRPr lang="x-none"/>
          </a:p>
        </p:txBody>
      </p:sp>
    </p:spTree>
    <p:extLst>
      <p:ext uri="{BB962C8B-B14F-4D97-AF65-F5344CB8AC3E}">
        <p14:creationId xmlns:p14="http://schemas.microsoft.com/office/powerpoint/2010/main" val="245243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98B6213-5680-4341-A798-6ADB5D13525A}"/>
              </a:ext>
            </a:extLst>
          </p:cNvPr>
          <p:cNvSpPr>
            <a:spLocks noGrp="1"/>
          </p:cNvSpPr>
          <p:nvPr>
            <p:ph type="dt" sz="half" idx="10"/>
          </p:nvPr>
        </p:nvSpPr>
        <p:spPr>
          <a:xfrm>
            <a:off x="838200" y="6356350"/>
            <a:ext cx="2743200" cy="365125"/>
          </a:xfrm>
          <a:prstGeom prst="rect">
            <a:avLst/>
          </a:prstGeom>
        </p:spPr>
        <p:txBody>
          <a:bodyPr/>
          <a:lstStyle/>
          <a:p>
            <a:fld id="{E777F937-B536-944C-B8B6-9A7D115733AE}" type="datetime1">
              <a:rPr lang="en-US" smtClean="0"/>
              <a:t>11/10/2022</a:t>
            </a:fld>
            <a:endParaRPr lang="x-none"/>
          </a:p>
        </p:txBody>
      </p:sp>
      <p:sp>
        <p:nvSpPr>
          <p:cNvPr id="3" name="Footer Placeholder 2">
            <a:extLst>
              <a:ext uri="{FF2B5EF4-FFF2-40B4-BE49-F238E27FC236}">
                <a16:creationId xmlns:a16="http://schemas.microsoft.com/office/drawing/2014/main" xmlns="" id="{E2E8E427-860C-B94B-9360-6D230E01CC5A}"/>
              </a:ext>
            </a:extLst>
          </p:cNvPr>
          <p:cNvSpPr>
            <a:spLocks noGrp="1"/>
          </p:cNvSpPr>
          <p:nvPr>
            <p:ph type="ftr" sz="quarter" idx="11"/>
          </p:nvPr>
        </p:nvSpPr>
        <p:spPr>
          <a:xfrm>
            <a:off x="692205" y="6030984"/>
            <a:ext cx="1714934"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xmlns="" id="{E4CD53E6-A2C6-7C42-B083-1ADEBA0C9B34}"/>
              </a:ext>
            </a:extLst>
          </p:cNvPr>
          <p:cNvSpPr>
            <a:spLocks noGrp="1"/>
          </p:cNvSpPr>
          <p:nvPr>
            <p:ph type="sldNum" sz="quarter" idx="12"/>
          </p:nvPr>
        </p:nvSpPr>
        <p:spPr>
          <a:xfrm>
            <a:off x="8610600" y="6356350"/>
            <a:ext cx="2743200" cy="365125"/>
          </a:xfrm>
          <a:prstGeom prst="rect">
            <a:avLst/>
          </a:prstGeom>
        </p:spPr>
        <p:txBody>
          <a:bodyPr/>
          <a:lstStyle/>
          <a:p>
            <a:fld id="{9F2CDBCF-92B0-C940-BEDF-19D0CA3AAE04}" type="slidenum">
              <a:rPr lang="x-none" smtClean="0"/>
              <a:t>‹Nº›</a:t>
            </a:fld>
            <a:endParaRPr lang="x-none"/>
          </a:p>
        </p:txBody>
      </p:sp>
    </p:spTree>
    <p:extLst>
      <p:ext uri="{BB962C8B-B14F-4D97-AF65-F5344CB8AC3E}">
        <p14:creationId xmlns:p14="http://schemas.microsoft.com/office/powerpoint/2010/main" val="86706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A28E52-DC32-1F40-AAF5-2FEAE93933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56157C03-AF96-1245-8AEC-BE3CD60705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85D8492B-664B-0647-A995-08D5281315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D1148C9-74C4-764C-90FE-2B4C63D16056}"/>
              </a:ext>
            </a:extLst>
          </p:cNvPr>
          <p:cNvSpPr>
            <a:spLocks noGrp="1"/>
          </p:cNvSpPr>
          <p:nvPr>
            <p:ph type="dt" sz="half" idx="10"/>
          </p:nvPr>
        </p:nvSpPr>
        <p:spPr>
          <a:xfrm>
            <a:off x="838200" y="6356350"/>
            <a:ext cx="2743200" cy="365125"/>
          </a:xfrm>
          <a:prstGeom prst="rect">
            <a:avLst/>
          </a:prstGeom>
        </p:spPr>
        <p:txBody>
          <a:bodyPr/>
          <a:lstStyle/>
          <a:p>
            <a:fld id="{AFD1B171-22AC-924A-BD96-523F39A511C9}" type="datetime1">
              <a:rPr lang="en-US" smtClean="0"/>
              <a:t>11/10/2022</a:t>
            </a:fld>
            <a:endParaRPr lang="x-none"/>
          </a:p>
        </p:txBody>
      </p:sp>
      <p:sp>
        <p:nvSpPr>
          <p:cNvPr id="6" name="Footer Placeholder 5">
            <a:extLst>
              <a:ext uri="{FF2B5EF4-FFF2-40B4-BE49-F238E27FC236}">
                <a16:creationId xmlns:a16="http://schemas.microsoft.com/office/drawing/2014/main" xmlns="" id="{58C4016F-8532-0540-88A7-B24D972684DA}"/>
              </a:ext>
            </a:extLst>
          </p:cNvPr>
          <p:cNvSpPr>
            <a:spLocks noGrp="1"/>
          </p:cNvSpPr>
          <p:nvPr>
            <p:ph type="ftr" sz="quarter" idx="11"/>
          </p:nvPr>
        </p:nvSpPr>
        <p:spPr>
          <a:xfrm>
            <a:off x="692205" y="6030984"/>
            <a:ext cx="1714934"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C31A6858-141D-6C4D-9EFC-CDC7FDADBDF5}"/>
              </a:ext>
            </a:extLst>
          </p:cNvPr>
          <p:cNvSpPr>
            <a:spLocks noGrp="1"/>
          </p:cNvSpPr>
          <p:nvPr>
            <p:ph type="sldNum" sz="quarter" idx="12"/>
          </p:nvPr>
        </p:nvSpPr>
        <p:spPr>
          <a:xfrm>
            <a:off x="8610600" y="6356350"/>
            <a:ext cx="2743200" cy="365125"/>
          </a:xfrm>
          <a:prstGeom prst="rect">
            <a:avLst/>
          </a:prstGeom>
        </p:spPr>
        <p:txBody>
          <a:bodyPr/>
          <a:lstStyle/>
          <a:p>
            <a:fld id="{9F2CDBCF-92B0-C940-BEDF-19D0CA3AAE04}" type="slidenum">
              <a:rPr lang="x-none" smtClean="0"/>
              <a:t>‹Nº›</a:t>
            </a:fld>
            <a:endParaRPr lang="x-none"/>
          </a:p>
        </p:txBody>
      </p:sp>
    </p:spTree>
    <p:extLst>
      <p:ext uri="{BB962C8B-B14F-4D97-AF65-F5344CB8AC3E}">
        <p14:creationId xmlns:p14="http://schemas.microsoft.com/office/powerpoint/2010/main" val="1775020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F73310-CCCE-0243-9443-7604BB04F1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0F5F5DAA-57B4-5141-9B28-06B29E6BA1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x-none"/>
          </a:p>
        </p:txBody>
      </p:sp>
      <p:sp>
        <p:nvSpPr>
          <p:cNvPr id="4" name="Text Placeholder 3">
            <a:extLst>
              <a:ext uri="{FF2B5EF4-FFF2-40B4-BE49-F238E27FC236}">
                <a16:creationId xmlns:a16="http://schemas.microsoft.com/office/drawing/2014/main" xmlns="" id="{3BCB3D7B-D08F-8642-8714-B83C6D28C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235C111-FB8A-8449-B328-3958204722A9}"/>
              </a:ext>
            </a:extLst>
          </p:cNvPr>
          <p:cNvSpPr>
            <a:spLocks noGrp="1"/>
          </p:cNvSpPr>
          <p:nvPr>
            <p:ph type="dt" sz="half" idx="10"/>
          </p:nvPr>
        </p:nvSpPr>
        <p:spPr>
          <a:xfrm>
            <a:off x="838200" y="6356350"/>
            <a:ext cx="2743200" cy="365125"/>
          </a:xfrm>
          <a:prstGeom prst="rect">
            <a:avLst/>
          </a:prstGeom>
        </p:spPr>
        <p:txBody>
          <a:bodyPr/>
          <a:lstStyle/>
          <a:p>
            <a:fld id="{CB53FB60-9C0D-B845-915C-B7FE52A7EB6E}" type="datetime1">
              <a:rPr lang="en-US" smtClean="0"/>
              <a:t>11/10/2022</a:t>
            </a:fld>
            <a:endParaRPr lang="x-none"/>
          </a:p>
        </p:txBody>
      </p:sp>
      <p:sp>
        <p:nvSpPr>
          <p:cNvPr id="6" name="Footer Placeholder 5">
            <a:extLst>
              <a:ext uri="{FF2B5EF4-FFF2-40B4-BE49-F238E27FC236}">
                <a16:creationId xmlns:a16="http://schemas.microsoft.com/office/drawing/2014/main" xmlns="" id="{BD3C0DBA-255C-324F-AD39-C06D5D4BBEB7}"/>
              </a:ext>
            </a:extLst>
          </p:cNvPr>
          <p:cNvSpPr>
            <a:spLocks noGrp="1"/>
          </p:cNvSpPr>
          <p:nvPr>
            <p:ph type="ftr" sz="quarter" idx="11"/>
          </p:nvPr>
        </p:nvSpPr>
        <p:spPr>
          <a:xfrm>
            <a:off x="692205" y="6030984"/>
            <a:ext cx="1714934"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646935ED-CB51-E041-BD87-16E59B79D559}"/>
              </a:ext>
            </a:extLst>
          </p:cNvPr>
          <p:cNvSpPr>
            <a:spLocks noGrp="1"/>
          </p:cNvSpPr>
          <p:nvPr>
            <p:ph type="sldNum" sz="quarter" idx="12"/>
          </p:nvPr>
        </p:nvSpPr>
        <p:spPr>
          <a:xfrm>
            <a:off x="8610600" y="6356350"/>
            <a:ext cx="2743200" cy="365125"/>
          </a:xfrm>
          <a:prstGeom prst="rect">
            <a:avLst/>
          </a:prstGeom>
        </p:spPr>
        <p:txBody>
          <a:bodyPr/>
          <a:lstStyle/>
          <a:p>
            <a:fld id="{9F2CDBCF-92B0-C940-BEDF-19D0CA3AAE04}" type="slidenum">
              <a:rPr lang="x-none" smtClean="0"/>
              <a:t>‹Nº›</a:t>
            </a:fld>
            <a:endParaRPr lang="x-none"/>
          </a:p>
        </p:txBody>
      </p:sp>
    </p:spTree>
    <p:extLst>
      <p:ext uri="{BB962C8B-B14F-4D97-AF65-F5344CB8AC3E}">
        <p14:creationId xmlns:p14="http://schemas.microsoft.com/office/powerpoint/2010/main" val="1610021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D941725-7F43-DC40-83BF-1149858B6AA9}"/>
              </a:ext>
            </a:extLst>
          </p:cNvPr>
          <p:cNvSpPr>
            <a:spLocks noGrp="1"/>
          </p:cNvSpPr>
          <p:nvPr>
            <p:ph type="title"/>
          </p:nvPr>
        </p:nvSpPr>
        <p:spPr>
          <a:xfrm>
            <a:off x="838200" y="268140"/>
            <a:ext cx="10515600" cy="555051"/>
          </a:xfrm>
          <a:prstGeom prst="rect">
            <a:avLst/>
          </a:prstGeom>
        </p:spPr>
        <p:txBody>
          <a:bodyPr vert="horz" lIns="91440" tIns="45720" rIns="91440" bIns="45720" rtlCol="0" anchor="ctr">
            <a:normAutofit/>
          </a:bodyPr>
          <a:lstStyle/>
          <a:p>
            <a:r>
              <a:rPr lang="en-US" dirty="0"/>
              <a:t>Click to edit Master title style</a:t>
            </a:r>
            <a:endParaRPr lang="x-none" dirty="0"/>
          </a:p>
        </p:txBody>
      </p:sp>
      <p:sp>
        <p:nvSpPr>
          <p:cNvPr id="3" name="Text Placeholder 2">
            <a:extLst>
              <a:ext uri="{FF2B5EF4-FFF2-40B4-BE49-F238E27FC236}">
                <a16:creationId xmlns:a16="http://schemas.microsoft.com/office/drawing/2014/main" xmlns="" id="{0A5DC26E-9C60-B54E-9FF4-A02321D40E07}"/>
              </a:ext>
            </a:extLst>
          </p:cNvPr>
          <p:cNvSpPr>
            <a:spLocks noGrp="1"/>
          </p:cNvSpPr>
          <p:nvPr>
            <p:ph type="body" idx="1"/>
          </p:nvPr>
        </p:nvSpPr>
        <p:spPr>
          <a:xfrm>
            <a:off x="838200" y="1150937"/>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
        <p:nvSpPr>
          <p:cNvPr id="7" name="Rectangle 6">
            <a:extLst>
              <a:ext uri="{FF2B5EF4-FFF2-40B4-BE49-F238E27FC236}">
                <a16:creationId xmlns:a16="http://schemas.microsoft.com/office/drawing/2014/main" xmlns="" id="{4CB681D2-C4F6-A645-AB27-E1239ED7559F}"/>
              </a:ext>
            </a:extLst>
          </p:cNvPr>
          <p:cNvSpPr/>
          <p:nvPr userDrawn="1"/>
        </p:nvSpPr>
        <p:spPr>
          <a:xfrm>
            <a:off x="1" y="327045"/>
            <a:ext cx="650236" cy="287070"/>
          </a:xfrm>
          <a:prstGeom prst="rect">
            <a:avLst/>
          </a:prstGeom>
          <a:solidFill>
            <a:srgbClr val="0043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dirty="0"/>
              <a:t> </a:t>
            </a:r>
          </a:p>
        </p:txBody>
      </p:sp>
      <p:cxnSp>
        <p:nvCxnSpPr>
          <p:cNvPr id="8" name="Straight Connector 7">
            <a:extLst>
              <a:ext uri="{FF2B5EF4-FFF2-40B4-BE49-F238E27FC236}">
                <a16:creationId xmlns:a16="http://schemas.microsoft.com/office/drawing/2014/main" xmlns="" id="{20E37B24-AB89-DA4D-BA4E-190F66CC1C94}"/>
              </a:ext>
            </a:extLst>
          </p:cNvPr>
          <p:cNvCxnSpPr>
            <a:cxnSpLocks/>
          </p:cNvCxnSpPr>
          <p:nvPr userDrawn="1"/>
        </p:nvCxnSpPr>
        <p:spPr>
          <a:xfrm>
            <a:off x="650237" y="193055"/>
            <a:ext cx="0" cy="555051"/>
          </a:xfrm>
          <a:prstGeom prst="line">
            <a:avLst/>
          </a:prstGeom>
          <a:ln w="25400">
            <a:solidFill>
              <a:srgbClr val="5A7F3E"/>
            </a:solidFill>
          </a:ln>
        </p:spPr>
        <p:style>
          <a:lnRef idx="2">
            <a:schemeClr val="dk1"/>
          </a:lnRef>
          <a:fillRef idx="0">
            <a:schemeClr val="dk1"/>
          </a:fillRef>
          <a:effectRef idx="1">
            <a:schemeClr val="dk1"/>
          </a:effectRef>
          <a:fontRef idx="minor">
            <a:schemeClr val="tx1"/>
          </a:fontRef>
        </p:style>
      </p:cxnSp>
      <p:sp>
        <p:nvSpPr>
          <p:cNvPr id="9" name="Rectangle 8">
            <a:extLst>
              <a:ext uri="{FF2B5EF4-FFF2-40B4-BE49-F238E27FC236}">
                <a16:creationId xmlns:a16="http://schemas.microsoft.com/office/drawing/2014/main" xmlns="" id="{37CD0E33-C4DD-D743-BE35-D5353D3DCA74}"/>
              </a:ext>
            </a:extLst>
          </p:cNvPr>
          <p:cNvSpPr/>
          <p:nvPr userDrawn="1"/>
        </p:nvSpPr>
        <p:spPr>
          <a:xfrm>
            <a:off x="0" y="6069280"/>
            <a:ext cx="12191997" cy="287070"/>
          </a:xfrm>
          <a:prstGeom prst="rect">
            <a:avLst/>
          </a:prstGeom>
          <a:solidFill>
            <a:srgbClr val="004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dirty="0"/>
              <a:t> </a:t>
            </a:r>
          </a:p>
        </p:txBody>
      </p:sp>
      <p:cxnSp>
        <p:nvCxnSpPr>
          <p:cNvPr id="15" name="Straight Connector 14">
            <a:extLst>
              <a:ext uri="{FF2B5EF4-FFF2-40B4-BE49-F238E27FC236}">
                <a16:creationId xmlns:a16="http://schemas.microsoft.com/office/drawing/2014/main" xmlns="" id="{6AA062D8-6176-3F44-BD37-3193FB9589BA}"/>
              </a:ext>
            </a:extLst>
          </p:cNvPr>
          <p:cNvCxnSpPr>
            <a:cxnSpLocks/>
          </p:cNvCxnSpPr>
          <p:nvPr userDrawn="1"/>
        </p:nvCxnSpPr>
        <p:spPr>
          <a:xfrm>
            <a:off x="2082001" y="6030984"/>
            <a:ext cx="0" cy="365125"/>
          </a:xfrm>
          <a:prstGeom prst="line">
            <a:avLst/>
          </a:prstGeom>
          <a:ln w="25400">
            <a:solidFill>
              <a:srgbClr val="5A7F3E"/>
            </a:solidFill>
          </a:ln>
        </p:spPr>
        <p:style>
          <a:lnRef idx="2">
            <a:schemeClr val="dk1"/>
          </a:lnRef>
          <a:fillRef idx="0">
            <a:schemeClr val="dk1"/>
          </a:fillRef>
          <a:effectRef idx="1">
            <a:schemeClr val="dk1"/>
          </a:effectRef>
          <a:fontRef idx="minor">
            <a:schemeClr val="tx1"/>
          </a:fontRef>
        </p:style>
      </p:cxnSp>
      <p:sp>
        <p:nvSpPr>
          <p:cNvPr id="16" name="Footer Placeholder 4">
            <a:extLst>
              <a:ext uri="{FF2B5EF4-FFF2-40B4-BE49-F238E27FC236}">
                <a16:creationId xmlns:a16="http://schemas.microsoft.com/office/drawing/2014/main" xmlns="" id="{47F6DC28-8CC6-C944-AF77-3C4915F3871A}"/>
              </a:ext>
            </a:extLst>
          </p:cNvPr>
          <p:cNvSpPr>
            <a:spLocks noGrp="1"/>
          </p:cNvSpPr>
          <p:nvPr>
            <p:ph type="ftr" sz="quarter" idx="3"/>
          </p:nvPr>
        </p:nvSpPr>
        <p:spPr>
          <a:xfrm>
            <a:off x="692205" y="6030984"/>
            <a:ext cx="1714934" cy="365125"/>
          </a:xfrm>
          <a:prstGeom prst="rect">
            <a:avLst/>
          </a:prstGeom>
        </p:spPr>
        <p:txBody>
          <a:bodyPr vert="horz" lIns="91440" tIns="45720" rIns="91440" bIns="45720" rtlCol="0" anchor="ctr"/>
          <a:lstStyle>
            <a:lvl1pPr algn="l">
              <a:defRPr sz="1300">
                <a:solidFill>
                  <a:schemeClr val="tx1">
                    <a:tint val="75000"/>
                  </a:schemeClr>
                </a:solidFill>
              </a:defRPr>
            </a:lvl1pPr>
          </a:lstStyle>
          <a:p>
            <a:r>
              <a:rPr lang="en-US" dirty="0">
                <a:solidFill>
                  <a:schemeClr val="bg1"/>
                </a:solidFill>
                <a:latin typeface="Gill Sans MT" panose="020B0502020104020203" pitchFamily="34" charset="77"/>
              </a:rPr>
              <a:t>12 - Nov - 2021</a:t>
            </a:r>
            <a:endParaRPr lang="x-none" sz="1300" dirty="0">
              <a:solidFill>
                <a:schemeClr val="bg1"/>
              </a:solidFill>
              <a:latin typeface="Gill Sans MT" panose="020B0502020104020203" pitchFamily="34" charset="77"/>
            </a:endParaRPr>
          </a:p>
        </p:txBody>
      </p:sp>
      <p:pic>
        <p:nvPicPr>
          <p:cNvPr id="14" name="Imagen 13">
            <a:extLst>
              <a:ext uri="{FF2B5EF4-FFF2-40B4-BE49-F238E27FC236}">
                <a16:creationId xmlns:a16="http://schemas.microsoft.com/office/drawing/2014/main" xmlns="" id="{43C893FD-8B60-9945-A743-DCBF75A24833}"/>
              </a:ext>
            </a:extLst>
          </p:cNvPr>
          <p:cNvPicPr>
            <a:picLocks noChangeAspect="1"/>
          </p:cNvPicPr>
          <p:nvPr userDrawn="1"/>
        </p:nvPicPr>
        <p:blipFill>
          <a:blip r:embed="rId14"/>
          <a:stretch>
            <a:fillRect/>
          </a:stretch>
        </p:blipFill>
        <p:spPr>
          <a:xfrm>
            <a:off x="9987500" y="5499950"/>
            <a:ext cx="1898964" cy="1367675"/>
          </a:xfrm>
          <a:prstGeom prst="rect">
            <a:avLst/>
          </a:prstGeom>
        </p:spPr>
      </p:pic>
    </p:spTree>
    <p:extLst>
      <p:ext uri="{BB962C8B-B14F-4D97-AF65-F5344CB8AC3E}">
        <p14:creationId xmlns:p14="http://schemas.microsoft.com/office/powerpoint/2010/main" val="19249024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dt="0"/>
  <p:txStyles>
    <p:titleStyle>
      <a:lvl1pPr algn="l" defTabSz="914400" rtl="0" eaLnBrk="1" latinLnBrk="0" hangingPunct="1">
        <a:lnSpc>
          <a:spcPct val="90000"/>
        </a:lnSpc>
        <a:spcBef>
          <a:spcPct val="0"/>
        </a:spcBef>
        <a:buNone/>
        <a:defRPr sz="2800" b="1" i="1" kern="1200">
          <a:solidFill>
            <a:srgbClr val="5A7F3E"/>
          </a:solidFill>
          <a:latin typeface="Palatino" pitchFamily="2" charset="77"/>
          <a:ea typeface="Palatino" pitchFamily="2" charset="77"/>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Gill Sans MT" panose="020B0502020104020203"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1" kern="1200">
          <a:solidFill>
            <a:schemeClr val="tx1"/>
          </a:solidFill>
          <a:latin typeface="Gill Sans MT" panose="020B0502020104020203"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Gill Sans MT" panose="020B0502020104020203"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Gill Sans MT" panose="020B0502020104020203"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F09DB3C-7496-9448-8F8A-ABC635A9A46A}"/>
              </a:ext>
            </a:extLst>
          </p:cNvPr>
          <p:cNvSpPr/>
          <p:nvPr/>
        </p:nvSpPr>
        <p:spPr>
          <a:xfrm rot="16200000">
            <a:off x="-2053027" y="3297448"/>
            <a:ext cx="6858002" cy="263102"/>
          </a:xfrm>
          <a:prstGeom prst="rect">
            <a:avLst/>
          </a:prstGeom>
          <a:solidFill>
            <a:srgbClr val="004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5" name="TextBox 4">
            <a:extLst>
              <a:ext uri="{FF2B5EF4-FFF2-40B4-BE49-F238E27FC236}">
                <a16:creationId xmlns:a16="http://schemas.microsoft.com/office/drawing/2014/main" xmlns="" id="{1E92F8BD-A318-8F4A-B72B-FFA59C2BFA68}"/>
              </a:ext>
            </a:extLst>
          </p:cNvPr>
          <p:cNvSpPr txBox="1"/>
          <p:nvPr/>
        </p:nvSpPr>
        <p:spPr>
          <a:xfrm>
            <a:off x="2868022" y="1148890"/>
            <a:ext cx="9058834" cy="1938992"/>
          </a:xfrm>
          <a:prstGeom prst="rect">
            <a:avLst/>
          </a:prstGeom>
          <a:noFill/>
        </p:spPr>
        <p:txBody>
          <a:bodyPr wrap="square" rtlCol="0">
            <a:spAutoFit/>
          </a:bodyPr>
          <a:lstStyle/>
          <a:p>
            <a:r>
              <a:rPr lang="en-US" sz="4000" b="1" dirty="0" err="1">
                <a:solidFill>
                  <a:srgbClr val="5A7F3E"/>
                </a:solidFill>
                <a:latin typeface="Palatino" pitchFamily="2" charset="77"/>
                <a:ea typeface="Palatino" pitchFamily="2" charset="77"/>
              </a:rPr>
              <a:t>Avances</a:t>
            </a:r>
            <a:r>
              <a:rPr lang="en-US" sz="4000" b="1" dirty="0">
                <a:solidFill>
                  <a:srgbClr val="5A7F3E"/>
                </a:solidFill>
                <a:latin typeface="Palatino" pitchFamily="2" charset="77"/>
                <a:ea typeface="Palatino" pitchFamily="2" charset="77"/>
              </a:rPr>
              <a:t> de la </a:t>
            </a:r>
            <a:r>
              <a:rPr lang="en-US" sz="4000" b="1" dirty="0" err="1">
                <a:solidFill>
                  <a:srgbClr val="5A7F3E"/>
                </a:solidFill>
                <a:latin typeface="Palatino" pitchFamily="2" charset="77"/>
                <a:ea typeface="Palatino" pitchFamily="2" charset="77"/>
              </a:rPr>
              <a:t>Evaluación</a:t>
            </a:r>
            <a:r>
              <a:rPr lang="en-US" sz="4000" b="1" dirty="0">
                <a:solidFill>
                  <a:srgbClr val="5A7F3E"/>
                </a:solidFill>
                <a:latin typeface="Palatino" pitchFamily="2" charset="77"/>
                <a:ea typeface="Palatino" pitchFamily="2" charset="77"/>
              </a:rPr>
              <a:t> Regional </a:t>
            </a:r>
            <a:r>
              <a:rPr lang="en-US" sz="4000" b="1" i="1" dirty="0">
                <a:solidFill>
                  <a:srgbClr val="004328"/>
                </a:solidFill>
                <a:latin typeface="Palatino" pitchFamily="2" charset="77"/>
                <a:ea typeface="Palatino" pitchFamily="2" charset="77"/>
              </a:rPr>
              <a:t> Progress on the Regional Assessment </a:t>
            </a:r>
            <a:endParaRPr lang="x-none" sz="4000" b="1" i="1" dirty="0">
              <a:solidFill>
                <a:srgbClr val="004328"/>
              </a:solidFill>
              <a:latin typeface="Palatino" pitchFamily="2" charset="77"/>
              <a:ea typeface="Palatino" pitchFamily="2" charset="77"/>
            </a:endParaRPr>
          </a:p>
        </p:txBody>
      </p:sp>
      <p:sp>
        <p:nvSpPr>
          <p:cNvPr id="6" name="TextBox 5">
            <a:extLst>
              <a:ext uri="{FF2B5EF4-FFF2-40B4-BE49-F238E27FC236}">
                <a16:creationId xmlns:a16="http://schemas.microsoft.com/office/drawing/2014/main" xmlns="" id="{D5A407C9-8AA1-7E4E-BBC9-A8A4B1147F81}"/>
              </a:ext>
            </a:extLst>
          </p:cNvPr>
          <p:cNvSpPr txBox="1"/>
          <p:nvPr/>
        </p:nvSpPr>
        <p:spPr>
          <a:xfrm>
            <a:off x="2868022" y="4197006"/>
            <a:ext cx="5886013" cy="1200329"/>
          </a:xfrm>
          <a:prstGeom prst="rect">
            <a:avLst/>
          </a:prstGeom>
          <a:noFill/>
        </p:spPr>
        <p:txBody>
          <a:bodyPr wrap="square" rtlCol="0">
            <a:spAutoFit/>
          </a:bodyPr>
          <a:lstStyle/>
          <a:p>
            <a:r>
              <a:rPr lang="es-MX" sz="2400" i="1" dirty="0">
                <a:latin typeface="Gill Sans MT" panose="020B0502020104020203" pitchFamily="34" charset="77"/>
              </a:rPr>
              <a:t>54th meeting of </a:t>
            </a:r>
            <a:r>
              <a:rPr lang="es-MX" sz="2400" i="1" dirty="0" err="1">
                <a:latin typeface="Gill Sans MT" panose="020B0502020104020203" pitchFamily="34" charset="77"/>
              </a:rPr>
              <a:t>the</a:t>
            </a:r>
            <a:r>
              <a:rPr lang="es-MX" sz="2400" i="1" dirty="0">
                <a:latin typeface="Gill Sans MT" panose="020B0502020104020203" pitchFamily="34" charset="77"/>
              </a:rPr>
              <a:t> IAI </a:t>
            </a:r>
            <a:r>
              <a:rPr lang="es-MX" sz="2400" i="1" dirty="0" err="1">
                <a:latin typeface="Gill Sans MT" panose="020B0502020104020203" pitchFamily="34" charset="77"/>
              </a:rPr>
              <a:t>Executive</a:t>
            </a:r>
            <a:r>
              <a:rPr lang="es-MX" sz="2400" i="1" dirty="0">
                <a:latin typeface="Gill Sans MT" panose="020B0502020104020203" pitchFamily="34" charset="77"/>
              </a:rPr>
              <a:t> Council</a:t>
            </a:r>
          </a:p>
          <a:p>
            <a:r>
              <a:rPr lang="es-MX" sz="2400" i="1" dirty="0" err="1">
                <a:latin typeface="Gill Sans MT" panose="020B0502020104020203" pitchFamily="34" charset="77"/>
              </a:rPr>
              <a:t>November</a:t>
            </a:r>
            <a:r>
              <a:rPr lang="es-MX" sz="2400" i="1" dirty="0">
                <a:latin typeface="Gill Sans MT" panose="020B0502020104020203" pitchFamily="34" charset="77"/>
              </a:rPr>
              <a:t> 15th, 2022</a:t>
            </a:r>
          </a:p>
          <a:p>
            <a:r>
              <a:rPr lang="es-MX" sz="2400" i="1" dirty="0">
                <a:latin typeface="Gill Sans MT" panose="020B0502020104020203" pitchFamily="34" charset="77"/>
              </a:rPr>
              <a:t>Montevideo, Uruguay</a:t>
            </a:r>
            <a:endParaRPr lang="x-none" sz="2400" i="1" dirty="0">
              <a:latin typeface="Gill Sans MT" panose="020B0502020104020203" pitchFamily="34" charset="77"/>
            </a:endParaRPr>
          </a:p>
        </p:txBody>
      </p:sp>
      <p:pic>
        <p:nvPicPr>
          <p:cNvPr id="7" name="Imagen 6">
            <a:extLst>
              <a:ext uri="{FF2B5EF4-FFF2-40B4-BE49-F238E27FC236}">
                <a16:creationId xmlns:a16="http://schemas.microsoft.com/office/drawing/2014/main" xmlns="" id="{C4D48F4C-E351-F646-9E56-61C6170E84D9}"/>
              </a:ext>
            </a:extLst>
          </p:cNvPr>
          <p:cNvPicPr>
            <a:picLocks noChangeAspect="1"/>
          </p:cNvPicPr>
          <p:nvPr/>
        </p:nvPicPr>
        <p:blipFill>
          <a:blip r:embed="rId3"/>
          <a:stretch>
            <a:fillRect/>
          </a:stretch>
        </p:blipFill>
        <p:spPr>
          <a:xfrm>
            <a:off x="-5133" y="2402927"/>
            <a:ext cx="2741665" cy="1974607"/>
          </a:xfrm>
          <a:prstGeom prst="rect">
            <a:avLst/>
          </a:prstGeom>
        </p:spPr>
      </p:pic>
    </p:spTree>
    <p:extLst>
      <p:ext uri="{BB962C8B-B14F-4D97-AF65-F5344CB8AC3E}">
        <p14:creationId xmlns:p14="http://schemas.microsoft.com/office/powerpoint/2010/main" val="2290072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2DE575-61C0-DF4C-B45E-AF40504D17C2}"/>
              </a:ext>
            </a:extLst>
          </p:cNvPr>
          <p:cNvSpPr>
            <a:spLocks noGrp="1"/>
          </p:cNvSpPr>
          <p:nvPr>
            <p:ph type="title"/>
          </p:nvPr>
        </p:nvSpPr>
        <p:spPr/>
        <p:txBody>
          <a:bodyPr/>
          <a:lstStyle/>
          <a:p>
            <a:r>
              <a:rPr lang="en-US" dirty="0"/>
              <a:t>Sub-regional sessions: North America</a:t>
            </a:r>
            <a:endParaRPr lang="x-none" dirty="0"/>
          </a:p>
        </p:txBody>
      </p:sp>
      <p:sp>
        <p:nvSpPr>
          <p:cNvPr id="3" name="Content Placeholder 2">
            <a:extLst>
              <a:ext uri="{FF2B5EF4-FFF2-40B4-BE49-F238E27FC236}">
                <a16:creationId xmlns:a16="http://schemas.microsoft.com/office/drawing/2014/main" xmlns="" id="{DDC09050-3CFD-8245-823E-A3FD91AF7BB7}"/>
              </a:ext>
            </a:extLst>
          </p:cNvPr>
          <p:cNvSpPr>
            <a:spLocks noGrp="1"/>
          </p:cNvSpPr>
          <p:nvPr>
            <p:ph idx="1"/>
          </p:nvPr>
        </p:nvSpPr>
        <p:spPr>
          <a:xfrm>
            <a:off x="838200" y="991913"/>
            <a:ext cx="7273925" cy="817011"/>
          </a:xfrm>
        </p:spPr>
        <p:txBody>
          <a:bodyPr>
            <a:normAutofit/>
          </a:bodyPr>
          <a:lstStyle/>
          <a:p>
            <a:pPr>
              <a:lnSpc>
                <a:spcPct val="110000"/>
              </a:lnSpc>
            </a:pPr>
            <a:r>
              <a:rPr lang="en-US" dirty="0"/>
              <a:t>Participating countries: United States, Canada, Mexico</a:t>
            </a:r>
            <a:endParaRPr lang="x-none" dirty="0"/>
          </a:p>
        </p:txBody>
      </p:sp>
      <p:cxnSp>
        <p:nvCxnSpPr>
          <p:cNvPr id="9" name="Straight Connector 8">
            <a:extLst>
              <a:ext uri="{FF2B5EF4-FFF2-40B4-BE49-F238E27FC236}">
                <a16:creationId xmlns:a16="http://schemas.microsoft.com/office/drawing/2014/main" xmlns="" id="{7A511511-C5A9-9245-B62C-FCAB17A7C016}"/>
              </a:ext>
            </a:extLst>
          </p:cNvPr>
          <p:cNvCxnSpPr>
            <a:cxnSpLocks/>
          </p:cNvCxnSpPr>
          <p:nvPr/>
        </p:nvCxnSpPr>
        <p:spPr>
          <a:xfrm>
            <a:off x="2082001" y="6030984"/>
            <a:ext cx="0" cy="365125"/>
          </a:xfrm>
          <a:prstGeom prst="line">
            <a:avLst/>
          </a:prstGeom>
          <a:ln w="25400">
            <a:solidFill>
              <a:srgbClr val="5A7F3E"/>
            </a:solidFill>
          </a:ln>
        </p:spPr>
        <p:style>
          <a:lnRef idx="2">
            <a:schemeClr val="dk1"/>
          </a:lnRef>
          <a:fillRef idx="0">
            <a:schemeClr val="dk1"/>
          </a:fillRef>
          <a:effectRef idx="1">
            <a:schemeClr val="dk1"/>
          </a:effectRef>
          <a:fontRef idx="minor">
            <a:schemeClr val="tx1"/>
          </a:fontRef>
        </p:style>
      </p:cxnSp>
      <p:sp>
        <p:nvSpPr>
          <p:cNvPr id="10" name="Footer Placeholder 4">
            <a:extLst>
              <a:ext uri="{FF2B5EF4-FFF2-40B4-BE49-F238E27FC236}">
                <a16:creationId xmlns:a16="http://schemas.microsoft.com/office/drawing/2014/main" xmlns="" id="{497CF2FF-354E-594F-8F66-4ADF0E7C6C27}"/>
              </a:ext>
            </a:extLst>
          </p:cNvPr>
          <p:cNvSpPr>
            <a:spLocks noGrp="1"/>
          </p:cNvSpPr>
          <p:nvPr>
            <p:ph type="ftr" sz="quarter" idx="3"/>
          </p:nvPr>
        </p:nvSpPr>
        <p:spPr>
          <a:xfrm>
            <a:off x="692205" y="6030984"/>
            <a:ext cx="1714934"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1300" dirty="0">
                <a:solidFill>
                  <a:schemeClr val="bg1"/>
                </a:solidFill>
                <a:latin typeface="Gill Sans MT" panose="020B0502020104020203" pitchFamily="34" charset="77"/>
              </a:rPr>
              <a:t>15 - Nov - 2022</a:t>
            </a:r>
            <a:endParaRPr lang="x-none" sz="1300" dirty="0">
              <a:solidFill>
                <a:schemeClr val="bg1"/>
              </a:solidFill>
              <a:latin typeface="Gill Sans MT" panose="020B0502020104020203" pitchFamily="34" charset="77"/>
            </a:endParaRPr>
          </a:p>
        </p:txBody>
      </p:sp>
      <p:pic>
        <p:nvPicPr>
          <p:cNvPr id="6" name="Imagen 5">
            <a:extLst>
              <a:ext uri="{FF2B5EF4-FFF2-40B4-BE49-F238E27FC236}">
                <a16:creationId xmlns:a16="http://schemas.microsoft.com/office/drawing/2014/main" xmlns="" id="{C61EFAD8-3576-4505-AEB4-2F38B4EE2212}"/>
              </a:ext>
            </a:extLst>
          </p:cNvPr>
          <p:cNvPicPr>
            <a:picLocks noChangeAspect="1"/>
          </p:cNvPicPr>
          <p:nvPr/>
        </p:nvPicPr>
        <p:blipFill rotWithShape="1">
          <a:blip r:embed="rId3"/>
          <a:srcRect l="32653" r="31924"/>
          <a:stretch/>
        </p:blipFill>
        <p:spPr>
          <a:xfrm>
            <a:off x="838200" y="2025000"/>
            <a:ext cx="5109624" cy="2808000"/>
          </a:xfrm>
          <a:prstGeom prst="rect">
            <a:avLst/>
          </a:prstGeom>
        </p:spPr>
      </p:pic>
      <p:sp>
        <p:nvSpPr>
          <p:cNvPr id="8" name="Content Placeholder 2">
            <a:extLst>
              <a:ext uri="{FF2B5EF4-FFF2-40B4-BE49-F238E27FC236}">
                <a16:creationId xmlns:a16="http://schemas.microsoft.com/office/drawing/2014/main" xmlns="" id="{DDC09050-3CFD-8245-823E-A3FD91AF7BB7}"/>
              </a:ext>
            </a:extLst>
          </p:cNvPr>
          <p:cNvSpPr txBox="1">
            <a:spLocks/>
          </p:cNvSpPr>
          <p:nvPr/>
        </p:nvSpPr>
        <p:spPr>
          <a:xfrm>
            <a:off x="6422410" y="1809000"/>
            <a:ext cx="4931390" cy="3459036"/>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Gill Sans MT" panose="020B0502020104020203"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1" kern="1200">
                <a:solidFill>
                  <a:schemeClr val="tx1"/>
                </a:solidFill>
                <a:latin typeface="Gill Sans MT" panose="020B0502020104020203"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Gill Sans MT" panose="020B0502020104020203"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Gill Sans MT" panose="020B0502020104020203"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900" i="1" dirty="0"/>
              <a:t>“That´s going to look at reducing methane emissions from our key emitting sectors, which are oil and gas and agriculture.  We´re also trying to recognize indigenous rights and responsibilities in conserving ecosystems.” Participant from Canada</a:t>
            </a:r>
          </a:p>
          <a:p>
            <a:pPr>
              <a:lnSpc>
                <a:spcPct val="110000"/>
              </a:lnSpc>
            </a:pPr>
            <a:r>
              <a:rPr lang="es-MX" sz="1900" i="1" dirty="0">
                <a:solidFill>
                  <a:srgbClr val="5A7F3E"/>
                </a:solidFill>
                <a:latin typeface="Palatino" pitchFamily="2" charset="77"/>
                <a:ea typeface="Palatino" pitchFamily="2" charset="77"/>
                <a:cs typeface="+mj-cs"/>
              </a:rPr>
              <a:t>"Eso va a contemplar la reducción de las emisiones de metano de nuestros principales sectores emisores, que son el petróleo y el gas y la agricultura.  También estamos tratando de reconocer los derechos y responsabilidades de los indígenas en la conservación de los ecosistemas". Participante de Canadá</a:t>
            </a:r>
          </a:p>
          <a:p>
            <a:pPr>
              <a:lnSpc>
                <a:spcPct val="110000"/>
              </a:lnSpc>
            </a:pPr>
            <a:endParaRPr lang="x-none" sz="1900" i="1" dirty="0"/>
          </a:p>
        </p:txBody>
      </p:sp>
    </p:spTree>
    <p:extLst>
      <p:ext uri="{BB962C8B-B14F-4D97-AF65-F5344CB8AC3E}">
        <p14:creationId xmlns:p14="http://schemas.microsoft.com/office/powerpoint/2010/main" val="95372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err="1"/>
              <a:t>Survey</a:t>
            </a:r>
            <a:r>
              <a:rPr lang="es-MX" dirty="0"/>
              <a:t> </a:t>
            </a:r>
            <a:r>
              <a:rPr lang="es-MX" dirty="0" err="1"/>
              <a:t>results</a:t>
            </a:r>
            <a:r>
              <a:rPr lang="es-MX" dirty="0"/>
              <a:t>: Country </a:t>
            </a:r>
            <a:r>
              <a:rPr lang="es-MX" dirty="0" err="1"/>
              <a:t>clusters</a:t>
            </a:r>
            <a:r>
              <a:rPr lang="es-MX" dirty="0"/>
              <a:t> </a:t>
            </a:r>
            <a:r>
              <a:rPr lang="es-MX" dirty="0" err="1"/>
              <a:t>based</a:t>
            </a:r>
            <a:r>
              <a:rPr lang="es-MX" dirty="0"/>
              <a:t> </a:t>
            </a:r>
            <a:r>
              <a:rPr lang="es-MX" dirty="0" err="1"/>
              <a:t>on</a:t>
            </a:r>
            <a:r>
              <a:rPr lang="es-MX" dirty="0"/>
              <a:t> </a:t>
            </a:r>
            <a:r>
              <a:rPr lang="es-MX" dirty="0" err="1"/>
              <a:t>shared</a:t>
            </a:r>
            <a:r>
              <a:rPr lang="es-MX" dirty="0"/>
              <a:t> </a:t>
            </a:r>
            <a:r>
              <a:rPr lang="es-MX" dirty="0" err="1"/>
              <a:t>current</a:t>
            </a:r>
            <a:r>
              <a:rPr lang="es-MX" dirty="0"/>
              <a:t> </a:t>
            </a:r>
            <a:r>
              <a:rPr lang="es-MX" dirty="0" err="1"/>
              <a:t>priorities</a:t>
            </a:r>
            <a:endParaRPr lang="es-AR"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4081" y="2429819"/>
            <a:ext cx="720000" cy="7200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294" y="2423689"/>
            <a:ext cx="720000" cy="720000"/>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3043" y="2420624"/>
            <a:ext cx="720000" cy="720000"/>
          </a:xfrm>
          <a:prstGeom prst="rect">
            <a:avLst/>
          </a:prstGeom>
        </p:spPr>
      </p:pic>
      <p:pic>
        <p:nvPicPr>
          <p:cNvPr id="8" name="Imagen 7"/>
          <p:cNvPicPr>
            <a:picLocks noChangeAspect="1"/>
          </p:cNvPicPr>
          <p:nvPr/>
        </p:nvPicPr>
        <p:blipFill rotWithShape="1">
          <a:blip r:embed="rId5"/>
          <a:srcRect l="39231" t="9283" r="19546" b="5270"/>
          <a:stretch/>
        </p:blipFill>
        <p:spPr>
          <a:xfrm>
            <a:off x="692205" y="759107"/>
            <a:ext cx="4331876" cy="5048345"/>
          </a:xfrm>
          <a:prstGeom prst="rect">
            <a:avLst/>
          </a:prstGeom>
        </p:spPr>
      </p:pic>
      <p:pic>
        <p:nvPicPr>
          <p:cNvPr id="9"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3043" y="1703689"/>
            <a:ext cx="720000" cy="720000"/>
          </a:xfrm>
          <a:prstGeom prst="rect">
            <a:avLst/>
          </a:prstGeom>
        </p:spPr>
      </p:pic>
      <p:pic>
        <p:nvPicPr>
          <p:cNvPr id="10" name="Imagen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27294" y="1706754"/>
            <a:ext cx="720000" cy="720000"/>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081" y="1703689"/>
            <a:ext cx="720000" cy="720000"/>
          </a:xfrm>
          <a:prstGeom prst="rect">
            <a:avLst/>
          </a:prstGeom>
        </p:spPr>
      </p:pic>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24081" y="3149819"/>
            <a:ext cx="720000" cy="720000"/>
          </a:xfrm>
          <a:prstGeom prst="rect">
            <a:avLst/>
          </a:prstGeom>
        </p:spPr>
      </p:pic>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7294" y="3137559"/>
            <a:ext cx="720000" cy="720000"/>
          </a:xfrm>
          <a:prstGeom prst="rect">
            <a:avLst/>
          </a:prstGeom>
        </p:spPr>
      </p:pic>
      <p:pic>
        <p:nvPicPr>
          <p:cNvPr id="14" name="Imagen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44495" y="3149819"/>
            <a:ext cx="720000" cy="720000"/>
          </a:xfrm>
          <a:prstGeom prst="rect">
            <a:avLst/>
          </a:prstGeom>
        </p:spPr>
      </p:pic>
      <p:sp>
        <p:nvSpPr>
          <p:cNvPr id="4" name="CuadroTexto 3">
            <a:extLst>
              <a:ext uri="{FF2B5EF4-FFF2-40B4-BE49-F238E27FC236}">
                <a16:creationId xmlns:a16="http://schemas.microsoft.com/office/drawing/2014/main" xmlns="" id="{B34E41D9-4FE5-49DC-862E-9740410DD81D}"/>
              </a:ext>
            </a:extLst>
          </p:cNvPr>
          <p:cNvSpPr txBox="1"/>
          <p:nvPr/>
        </p:nvSpPr>
        <p:spPr>
          <a:xfrm>
            <a:off x="5666393" y="1765197"/>
            <a:ext cx="1191290" cy="584775"/>
          </a:xfrm>
          <a:prstGeom prst="rect">
            <a:avLst/>
          </a:prstGeom>
          <a:noFill/>
        </p:spPr>
        <p:txBody>
          <a:bodyPr wrap="square" rtlCol="0">
            <a:spAutoFit/>
          </a:bodyPr>
          <a:lstStyle/>
          <a:p>
            <a:r>
              <a:rPr lang="en-US" sz="1600" dirty="0">
                <a:latin typeface="Gill Sans MT" panose="020B0502020104020203" pitchFamily="34" charset="0"/>
              </a:rPr>
              <a:t>Climate action</a:t>
            </a:r>
          </a:p>
        </p:txBody>
      </p:sp>
      <p:sp>
        <p:nvSpPr>
          <p:cNvPr id="16" name="CuadroTexto 15">
            <a:extLst>
              <a:ext uri="{FF2B5EF4-FFF2-40B4-BE49-F238E27FC236}">
                <a16:creationId xmlns:a16="http://schemas.microsoft.com/office/drawing/2014/main" xmlns="" id="{D8FD5161-57B1-41D1-8242-C3984BC5139A}"/>
              </a:ext>
            </a:extLst>
          </p:cNvPr>
          <p:cNvSpPr txBox="1"/>
          <p:nvPr/>
        </p:nvSpPr>
        <p:spPr>
          <a:xfrm>
            <a:off x="5666393" y="2516955"/>
            <a:ext cx="1191290" cy="553998"/>
          </a:xfrm>
          <a:prstGeom prst="rect">
            <a:avLst/>
          </a:prstGeom>
          <a:noFill/>
        </p:spPr>
        <p:txBody>
          <a:bodyPr wrap="square" rtlCol="0">
            <a:spAutoFit/>
          </a:bodyPr>
          <a:lstStyle/>
          <a:p>
            <a:r>
              <a:rPr lang="en-US" sz="1500" dirty="0">
                <a:latin typeface="Gill Sans MT" panose="020B0502020104020203" pitchFamily="34" charset="0"/>
              </a:rPr>
              <a:t>Food security</a:t>
            </a:r>
          </a:p>
        </p:txBody>
      </p:sp>
      <p:sp>
        <p:nvSpPr>
          <p:cNvPr id="17" name="CuadroTexto 16">
            <a:extLst>
              <a:ext uri="{FF2B5EF4-FFF2-40B4-BE49-F238E27FC236}">
                <a16:creationId xmlns:a16="http://schemas.microsoft.com/office/drawing/2014/main" xmlns="" id="{CFEB3501-6635-4191-B81D-E94744DC042E}"/>
              </a:ext>
            </a:extLst>
          </p:cNvPr>
          <p:cNvSpPr txBox="1"/>
          <p:nvPr/>
        </p:nvSpPr>
        <p:spPr>
          <a:xfrm>
            <a:off x="5666393" y="3232820"/>
            <a:ext cx="1191290" cy="553998"/>
          </a:xfrm>
          <a:prstGeom prst="rect">
            <a:avLst/>
          </a:prstGeom>
          <a:noFill/>
        </p:spPr>
        <p:txBody>
          <a:bodyPr wrap="square" rtlCol="0">
            <a:spAutoFit/>
          </a:bodyPr>
          <a:lstStyle/>
          <a:p>
            <a:r>
              <a:rPr lang="en-US" sz="1500" dirty="0">
                <a:latin typeface="Gill Sans MT" panose="020B0502020104020203" pitchFamily="34" charset="0"/>
              </a:rPr>
              <a:t>Water security</a:t>
            </a:r>
          </a:p>
        </p:txBody>
      </p:sp>
      <p:sp>
        <p:nvSpPr>
          <p:cNvPr id="18" name="CuadroTexto 17">
            <a:extLst>
              <a:ext uri="{FF2B5EF4-FFF2-40B4-BE49-F238E27FC236}">
                <a16:creationId xmlns:a16="http://schemas.microsoft.com/office/drawing/2014/main" xmlns="" id="{125784E7-6D07-4E5A-9FD6-355949EB871A}"/>
              </a:ext>
            </a:extLst>
          </p:cNvPr>
          <p:cNvSpPr txBox="1"/>
          <p:nvPr/>
        </p:nvSpPr>
        <p:spPr>
          <a:xfrm>
            <a:off x="7461253" y="3211326"/>
            <a:ext cx="1191290" cy="584775"/>
          </a:xfrm>
          <a:prstGeom prst="rect">
            <a:avLst/>
          </a:prstGeom>
          <a:noFill/>
        </p:spPr>
        <p:txBody>
          <a:bodyPr wrap="square" rtlCol="0">
            <a:spAutoFit/>
          </a:bodyPr>
          <a:lstStyle/>
          <a:p>
            <a:r>
              <a:rPr lang="en-US" sz="1600" dirty="0">
                <a:latin typeface="Gill Sans MT" panose="020B0502020104020203" pitchFamily="34" charset="0"/>
              </a:rPr>
              <a:t>Climate action</a:t>
            </a:r>
          </a:p>
        </p:txBody>
      </p:sp>
      <p:sp>
        <p:nvSpPr>
          <p:cNvPr id="19" name="CuadroTexto 18">
            <a:extLst>
              <a:ext uri="{FF2B5EF4-FFF2-40B4-BE49-F238E27FC236}">
                <a16:creationId xmlns:a16="http://schemas.microsoft.com/office/drawing/2014/main" xmlns="" id="{EE7B9C4C-5B96-42EB-99AE-5BF41FDEDC2E}"/>
              </a:ext>
            </a:extLst>
          </p:cNvPr>
          <p:cNvSpPr txBox="1"/>
          <p:nvPr/>
        </p:nvSpPr>
        <p:spPr>
          <a:xfrm>
            <a:off x="7462781" y="2515924"/>
            <a:ext cx="1191290" cy="553998"/>
          </a:xfrm>
          <a:prstGeom prst="rect">
            <a:avLst/>
          </a:prstGeom>
          <a:noFill/>
        </p:spPr>
        <p:txBody>
          <a:bodyPr wrap="square" rtlCol="0">
            <a:spAutoFit/>
          </a:bodyPr>
          <a:lstStyle/>
          <a:p>
            <a:r>
              <a:rPr lang="en-US" sz="1500" dirty="0">
                <a:latin typeface="Gill Sans MT" panose="020B0502020104020203" pitchFamily="34" charset="0"/>
              </a:rPr>
              <a:t>Energy security</a:t>
            </a:r>
          </a:p>
        </p:txBody>
      </p:sp>
      <p:sp>
        <p:nvSpPr>
          <p:cNvPr id="20" name="CuadroTexto 19">
            <a:extLst>
              <a:ext uri="{FF2B5EF4-FFF2-40B4-BE49-F238E27FC236}">
                <a16:creationId xmlns:a16="http://schemas.microsoft.com/office/drawing/2014/main" xmlns="" id="{07B151F2-4CFD-4A10-AB34-151CD068348E}"/>
              </a:ext>
            </a:extLst>
          </p:cNvPr>
          <p:cNvSpPr txBox="1"/>
          <p:nvPr/>
        </p:nvSpPr>
        <p:spPr>
          <a:xfrm>
            <a:off x="7461252" y="1810268"/>
            <a:ext cx="1281791" cy="523220"/>
          </a:xfrm>
          <a:prstGeom prst="rect">
            <a:avLst/>
          </a:prstGeom>
          <a:noFill/>
        </p:spPr>
        <p:txBody>
          <a:bodyPr wrap="square" rtlCol="0">
            <a:spAutoFit/>
          </a:bodyPr>
          <a:lstStyle/>
          <a:p>
            <a:r>
              <a:rPr lang="en-US" sz="1400" dirty="0">
                <a:latin typeface="Gill Sans MT" panose="020B0502020104020203" pitchFamily="34" charset="0"/>
              </a:rPr>
              <a:t>Biodiversity and ecosystem</a:t>
            </a:r>
          </a:p>
        </p:txBody>
      </p:sp>
      <p:sp>
        <p:nvSpPr>
          <p:cNvPr id="21" name="CuadroTexto 20">
            <a:extLst>
              <a:ext uri="{FF2B5EF4-FFF2-40B4-BE49-F238E27FC236}">
                <a16:creationId xmlns:a16="http://schemas.microsoft.com/office/drawing/2014/main" xmlns="" id="{3C47850D-6449-48C5-88EE-44BD64137304}"/>
              </a:ext>
            </a:extLst>
          </p:cNvPr>
          <p:cNvSpPr txBox="1"/>
          <p:nvPr/>
        </p:nvSpPr>
        <p:spPr>
          <a:xfrm>
            <a:off x="9389647" y="2497431"/>
            <a:ext cx="1191290" cy="584775"/>
          </a:xfrm>
          <a:prstGeom prst="rect">
            <a:avLst/>
          </a:prstGeom>
          <a:noFill/>
        </p:spPr>
        <p:txBody>
          <a:bodyPr wrap="square" rtlCol="0">
            <a:spAutoFit/>
          </a:bodyPr>
          <a:lstStyle/>
          <a:p>
            <a:r>
              <a:rPr lang="en-US" sz="1600" dirty="0">
                <a:latin typeface="Gill Sans MT" panose="020B0502020104020203" pitchFamily="34" charset="0"/>
              </a:rPr>
              <a:t>Climate action</a:t>
            </a:r>
          </a:p>
        </p:txBody>
      </p:sp>
      <p:sp>
        <p:nvSpPr>
          <p:cNvPr id="22" name="CuadroTexto 21">
            <a:extLst>
              <a:ext uri="{FF2B5EF4-FFF2-40B4-BE49-F238E27FC236}">
                <a16:creationId xmlns:a16="http://schemas.microsoft.com/office/drawing/2014/main" xmlns="" id="{8B98F2E2-8609-492E-BB7E-9F998413E341}"/>
              </a:ext>
            </a:extLst>
          </p:cNvPr>
          <p:cNvSpPr txBox="1"/>
          <p:nvPr/>
        </p:nvSpPr>
        <p:spPr>
          <a:xfrm>
            <a:off x="9389647" y="3252575"/>
            <a:ext cx="1269145" cy="523220"/>
          </a:xfrm>
          <a:prstGeom prst="rect">
            <a:avLst/>
          </a:prstGeom>
          <a:noFill/>
        </p:spPr>
        <p:txBody>
          <a:bodyPr wrap="square" rtlCol="0">
            <a:spAutoFit/>
          </a:bodyPr>
          <a:lstStyle/>
          <a:p>
            <a:r>
              <a:rPr lang="en-US" sz="1400" dirty="0">
                <a:latin typeface="Gill Sans MT" panose="020B0502020104020203" pitchFamily="34" charset="0"/>
              </a:rPr>
              <a:t>Biodiversity and ecosystem</a:t>
            </a:r>
          </a:p>
        </p:txBody>
      </p:sp>
      <p:sp>
        <p:nvSpPr>
          <p:cNvPr id="23" name="CuadroTexto 22">
            <a:extLst>
              <a:ext uri="{FF2B5EF4-FFF2-40B4-BE49-F238E27FC236}">
                <a16:creationId xmlns:a16="http://schemas.microsoft.com/office/drawing/2014/main" xmlns="" id="{B7681866-8FAF-4A78-A974-6DE6BD6A916A}"/>
              </a:ext>
            </a:extLst>
          </p:cNvPr>
          <p:cNvSpPr txBox="1"/>
          <p:nvPr/>
        </p:nvSpPr>
        <p:spPr>
          <a:xfrm>
            <a:off x="9389647" y="1777431"/>
            <a:ext cx="1269145" cy="523220"/>
          </a:xfrm>
          <a:prstGeom prst="rect">
            <a:avLst/>
          </a:prstGeom>
          <a:noFill/>
        </p:spPr>
        <p:txBody>
          <a:bodyPr wrap="square" rtlCol="0">
            <a:spAutoFit/>
          </a:bodyPr>
          <a:lstStyle/>
          <a:p>
            <a:r>
              <a:rPr lang="en-US" sz="1400" dirty="0">
                <a:latin typeface="Gill Sans MT" panose="020B0502020104020203" pitchFamily="34" charset="0"/>
              </a:rPr>
              <a:t>Clean air, water and soil</a:t>
            </a:r>
          </a:p>
        </p:txBody>
      </p:sp>
      <p:sp>
        <p:nvSpPr>
          <p:cNvPr id="24" name="Footer Placeholder 4">
            <a:extLst>
              <a:ext uri="{FF2B5EF4-FFF2-40B4-BE49-F238E27FC236}">
                <a16:creationId xmlns:a16="http://schemas.microsoft.com/office/drawing/2014/main" xmlns="" id="{497CF2FF-354E-594F-8F66-4ADF0E7C6C27}"/>
              </a:ext>
            </a:extLst>
          </p:cNvPr>
          <p:cNvSpPr>
            <a:spLocks noGrp="1"/>
          </p:cNvSpPr>
          <p:nvPr>
            <p:ph type="ftr" sz="quarter" idx="4294967295"/>
          </p:nvPr>
        </p:nvSpPr>
        <p:spPr>
          <a:xfrm>
            <a:off x="692205" y="6030984"/>
            <a:ext cx="1714934"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1300" dirty="0">
                <a:solidFill>
                  <a:schemeClr val="bg1"/>
                </a:solidFill>
                <a:latin typeface="Gill Sans MT" panose="020B0502020104020203" pitchFamily="34" charset="77"/>
              </a:rPr>
              <a:t>15 - Nov - 2022</a:t>
            </a:r>
            <a:endParaRPr lang="x-none" sz="1300" dirty="0">
              <a:solidFill>
                <a:schemeClr val="bg1"/>
              </a:solidFill>
              <a:latin typeface="Gill Sans MT" panose="020B0502020104020203" pitchFamily="34" charset="77"/>
            </a:endParaRPr>
          </a:p>
        </p:txBody>
      </p:sp>
    </p:spTree>
    <p:extLst>
      <p:ext uri="{BB962C8B-B14F-4D97-AF65-F5344CB8AC3E}">
        <p14:creationId xmlns:p14="http://schemas.microsoft.com/office/powerpoint/2010/main" val="1619403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i="0" dirty="0"/>
              <a:t>Próximos pasos </a:t>
            </a:r>
            <a:r>
              <a:rPr lang="es-MX" dirty="0"/>
              <a:t>/ </a:t>
            </a:r>
            <a:r>
              <a:rPr lang="es-MX" dirty="0" err="1">
                <a:solidFill>
                  <a:srgbClr val="004328"/>
                </a:solidFill>
              </a:rPr>
              <a:t>Next</a:t>
            </a:r>
            <a:r>
              <a:rPr lang="es-MX" dirty="0">
                <a:solidFill>
                  <a:srgbClr val="004328"/>
                </a:solidFill>
              </a:rPr>
              <a:t> </a:t>
            </a:r>
            <a:r>
              <a:rPr lang="es-MX" dirty="0" err="1">
                <a:solidFill>
                  <a:srgbClr val="004328"/>
                </a:solidFill>
              </a:rPr>
              <a:t>steps</a:t>
            </a:r>
            <a:endParaRPr lang="es-AR" dirty="0">
              <a:solidFill>
                <a:srgbClr val="004328"/>
              </a:solidFill>
            </a:endParaRPr>
          </a:p>
        </p:txBody>
      </p:sp>
      <p:sp>
        <p:nvSpPr>
          <p:cNvPr id="4" name="Marcador de pie de página 3"/>
          <p:cNvSpPr>
            <a:spLocks noGrp="1"/>
          </p:cNvSpPr>
          <p:nvPr>
            <p:ph type="ftr" sz="quarter" idx="3"/>
          </p:nvPr>
        </p:nvSpPr>
        <p:spPr/>
        <p:txBody>
          <a:bodyPr/>
          <a:lstStyle/>
          <a:p>
            <a:r>
              <a:rPr lang="en-US" dirty="0">
                <a:solidFill>
                  <a:schemeClr val="bg1"/>
                </a:solidFill>
                <a:latin typeface="Gill Sans MT" panose="020B0502020104020203" pitchFamily="34" charset="77"/>
              </a:rPr>
              <a:t>15 - Nov - 2022</a:t>
            </a:r>
            <a:endParaRPr lang="x-none" sz="1300" dirty="0">
              <a:solidFill>
                <a:schemeClr val="bg1"/>
              </a:solidFill>
              <a:latin typeface="Gill Sans MT" panose="020B0502020104020203" pitchFamily="34" charset="77"/>
            </a:endParaRPr>
          </a:p>
        </p:txBody>
      </p:sp>
      <p:sp>
        <p:nvSpPr>
          <p:cNvPr id="5" name="Marcador de contenido 2"/>
          <p:cNvSpPr>
            <a:spLocks noGrp="1"/>
          </p:cNvSpPr>
          <p:nvPr>
            <p:ph idx="1"/>
          </p:nvPr>
        </p:nvSpPr>
        <p:spPr>
          <a:xfrm>
            <a:off x="838200" y="1760561"/>
            <a:ext cx="10515600" cy="3741714"/>
          </a:xfrm>
        </p:spPr>
        <p:txBody>
          <a:bodyPr>
            <a:normAutofit/>
          </a:bodyPr>
          <a:lstStyle/>
          <a:p>
            <a:pPr marL="342900" indent="-342900">
              <a:buFont typeface="Arial" panose="020B0604020202020204" pitchFamily="34" charset="0"/>
              <a:buChar char="•"/>
            </a:pPr>
            <a:r>
              <a:rPr lang="es-MX" sz="2000" dirty="0">
                <a:solidFill>
                  <a:srgbClr val="004328"/>
                </a:solidFill>
              </a:rPr>
              <a:t>Análisis en profundidad de los datos de la encuesta regional y las sesiones sub-regionales </a:t>
            </a:r>
            <a:r>
              <a:rPr lang="es-MX" sz="2000" i="1" dirty="0"/>
              <a:t>- More in </a:t>
            </a:r>
            <a:r>
              <a:rPr lang="es-MX" sz="2000" i="1" dirty="0" err="1"/>
              <a:t>depth</a:t>
            </a:r>
            <a:r>
              <a:rPr lang="es-MX" sz="2000" i="1" dirty="0"/>
              <a:t> </a:t>
            </a:r>
            <a:r>
              <a:rPr lang="es-MX" sz="2000" i="1" dirty="0" err="1"/>
              <a:t>analysis</a:t>
            </a:r>
            <a:r>
              <a:rPr lang="es-MX" sz="2000" i="1" dirty="0"/>
              <a:t> of data </a:t>
            </a:r>
            <a:r>
              <a:rPr lang="es-MX" sz="2000" i="1" dirty="0" err="1"/>
              <a:t>from</a:t>
            </a:r>
            <a:r>
              <a:rPr lang="es-MX" sz="2000" i="1" dirty="0"/>
              <a:t> regional </a:t>
            </a:r>
            <a:r>
              <a:rPr lang="es-MX" sz="2000" i="1" dirty="0" err="1"/>
              <a:t>survey</a:t>
            </a:r>
            <a:r>
              <a:rPr lang="es-MX" sz="2000" i="1" dirty="0"/>
              <a:t> and sub-regional </a:t>
            </a:r>
            <a:r>
              <a:rPr lang="es-MX" sz="2000" i="1" dirty="0" err="1"/>
              <a:t>sessions</a:t>
            </a:r>
            <a:endParaRPr lang="es-MX" sz="2000" i="1" dirty="0"/>
          </a:p>
          <a:p>
            <a:endParaRPr lang="es-MX" sz="2000" dirty="0"/>
          </a:p>
          <a:p>
            <a:pPr marL="342900" indent="-342900">
              <a:buFont typeface="Arial" panose="020B0604020202020204" pitchFamily="34" charset="0"/>
              <a:buChar char="•"/>
            </a:pPr>
            <a:r>
              <a:rPr lang="es-MX" sz="2000" dirty="0">
                <a:solidFill>
                  <a:srgbClr val="004328"/>
                </a:solidFill>
              </a:rPr>
              <a:t>Revisión de documentos describiendo políticas y decisiones relacionadas con CAG – </a:t>
            </a:r>
            <a:r>
              <a:rPr lang="es-MX" sz="2000" i="1" dirty="0" err="1"/>
              <a:t>Review</a:t>
            </a:r>
            <a:r>
              <a:rPr lang="es-MX" sz="2000" i="1" dirty="0"/>
              <a:t> of </a:t>
            </a:r>
            <a:r>
              <a:rPr lang="es-MX" sz="2000" i="1" dirty="0" err="1"/>
              <a:t>documents</a:t>
            </a:r>
            <a:r>
              <a:rPr lang="es-MX" sz="2000" i="1" dirty="0"/>
              <a:t> </a:t>
            </a:r>
            <a:r>
              <a:rPr lang="es-MX" sz="2000" i="1" dirty="0" err="1"/>
              <a:t>describing</a:t>
            </a:r>
            <a:r>
              <a:rPr lang="es-MX" sz="2000" i="1" dirty="0"/>
              <a:t> </a:t>
            </a:r>
            <a:r>
              <a:rPr lang="es-MX" sz="2000" i="1" dirty="0" err="1"/>
              <a:t>policies</a:t>
            </a:r>
            <a:r>
              <a:rPr lang="es-MX" sz="2000" i="1" dirty="0"/>
              <a:t> and </a:t>
            </a:r>
            <a:r>
              <a:rPr lang="es-MX" sz="2000" i="1" dirty="0" err="1"/>
              <a:t>decisions</a:t>
            </a:r>
            <a:r>
              <a:rPr lang="es-MX" sz="2000" i="1" dirty="0"/>
              <a:t> </a:t>
            </a:r>
            <a:r>
              <a:rPr lang="es-MX" sz="2000" i="1" dirty="0" err="1"/>
              <a:t>related</a:t>
            </a:r>
            <a:r>
              <a:rPr lang="es-MX" sz="2000" i="1" dirty="0"/>
              <a:t> to GEC</a:t>
            </a:r>
          </a:p>
          <a:p>
            <a:pPr marL="342900" indent="-342900">
              <a:buFont typeface="Arial" panose="020B0604020202020204" pitchFamily="34" charset="0"/>
              <a:buChar char="•"/>
            </a:pPr>
            <a:endParaRPr lang="es-MX" sz="2000" dirty="0"/>
          </a:p>
          <a:p>
            <a:pPr marL="342900" indent="-342900">
              <a:buFont typeface="Arial" panose="020B0604020202020204" pitchFamily="34" charset="0"/>
              <a:buChar char="•"/>
            </a:pPr>
            <a:r>
              <a:rPr lang="es-MX" sz="2000" dirty="0">
                <a:solidFill>
                  <a:srgbClr val="004328"/>
                </a:solidFill>
              </a:rPr>
              <a:t>Presentación de resultados en la CoP-31 – </a:t>
            </a:r>
            <a:r>
              <a:rPr lang="es-MX" sz="2000" i="1" dirty="0" err="1"/>
              <a:t>Presentation</a:t>
            </a:r>
            <a:r>
              <a:rPr lang="es-MX" sz="2000" i="1" dirty="0"/>
              <a:t> of </a:t>
            </a:r>
            <a:r>
              <a:rPr lang="es-MX" sz="2000" i="1" dirty="0" err="1"/>
              <a:t>results</a:t>
            </a:r>
            <a:r>
              <a:rPr lang="es-MX" sz="2000" i="1" dirty="0"/>
              <a:t> at CoP-31</a:t>
            </a:r>
          </a:p>
          <a:p>
            <a:pPr marL="342900" indent="-342900">
              <a:buFont typeface="Arial" panose="020B0604020202020204" pitchFamily="34" charset="0"/>
              <a:buChar char="•"/>
            </a:pPr>
            <a:endParaRPr lang="es-MX" sz="2000" i="1" dirty="0"/>
          </a:p>
          <a:p>
            <a:pPr marL="342900" indent="-342900">
              <a:buFont typeface="Arial" panose="020B0604020202020204" pitchFamily="34" charset="0"/>
              <a:buChar char="•"/>
            </a:pPr>
            <a:r>
              <a:rPr lang="es-MX" sz="2000" dirty="0">
                <a:solidFill>
                  <a:srgbClr val="004328"/>
                </a:solidFill>
              </a:rPr>
              <a:t>Integración de información y redacción de reporte </a:t>
            </a:r>
            <a:r>
              <a:rPr lang="es-MX" sz="2000" i="1" dirty="0"/>
              <a:t>– </a:t>
            </a:r>
            <a:r>
              <a:rPr lang="es-MX" sz="2000" i="1" dirty="0" err="1"/>
              <a:t>Integration</a:t>
            </a:r>
            <a:r>
              <a:rPr lang="es-MX" sz="2000" i="1" dirty="0"/>
              <a:t> of </a:t>
            </a:r>
            <a:r>
              <a:rPr lang="es-MX" sz="2000" i="1" dirty="0" err="1"/>
              <a:t>information</a:t>
            </a:r>
            <a:r>
              <a:rPr lang="es-MX" sz="2000" i="1" dirty="0"/>
              <a:t> and </a:t>
            </a:r>
            <a:r>
              <a:rPr lang="es-MX" sz="2000" i="1" dirty="0" err="1"/>
              <a:t>report</a:t>
            </a:r>
            <a:r>
              <a:rPr lang="es-MX" sz="2000" i="1" dirty="0"/>
              <a:t> </a:t>
            </a:r>
            <a:r>
              <a:rPr lang="es-MX" sz="2000" i="1" dirty="0" err="1"/>
              <a:t>writing</a:t>
            </a:r>
            <a:endParaRPr lang="es-MX" sz="2000" i="1" dirty="0"/>
          </a:p>
        </p:txBody>
      </p:sp>
    </p:spTree>
    <p:extLst>
      <p:ext uri="{BB962C8B-B14F-4D97-AF65-F5344CB8AC3E}">
        <p14:creationId xmlns:p14="http://schemas.microsoft.com/office/powerpoint/2010/main" val="2419620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ítulo 10">
            <a:extLst>
              <a:ext uri="{FF2B5EF4-FFF2-40B4-BE49-F238E27FC236}">
                <a16:creationId xmlns:a16="http://schemas.microsoft.com/office/drawing/2014/main" xmlns="" id="{1E90B3E9-E2FE-4813-993E-290E9A246E57}"/>
              </a:ext>
            </a:extLst>
          </p:cNvPr>
          <p:cNvSpPr>
            <a:spLocks noGrp="1"/>
          </p:cNvSpPr>
          <p:nvPr>
            <p:ph type="title"/>
          </p:nvPr>
        </p:nvSpPr>
        <p:spPr>
          <a:xfrm>
            <a:off x="838200" y="268140"/>
            <a:ext cx="8324850" cy="555051"/>
          </a:xfrm>
        </p:spPr>
        <p:txBody>
          <a:bodyPr>
            <a:normAutofit fontScale="90000"/>
          </a:bodyPr>
          <a:lstStyle/>
          <a:p>
            <a:r>
              <a:rPr lang="en-US" dirty="0"/>
              <a:t>More relevant trans-boundary issue per sub-region</a:t>
            </a:r>
          </a:p>
        </p:txBody>
      </p:sp>
      <p:sp>
        <p:nvSpPr>
          <p:cNvPr id="2" name="Marcador de pie de página 1">
            <a:extLst>
              <a:ext uri="{FF2B5EF4-FFF2-40B4-BE49-F238E27FC236}">
                <a16:creationId xmlns:a16="http://schemas.microsoft.com/office/drawing/2014/main" xmlns="" id="{C172917C-BB79-4B90-9413-EFE619F409EE}"/>
              </a:ext>
            </a:extLst>
          </p:cNvPr>
          <p:cNvSpPr>
            <a:spLocks noGrp="1"/>
          </p:cNvSpPr>
          <p:nvPr>
            <p:ph type="ftr" sz="quarter" idx="11"/>
          </p:nvPr>
        </p:nvSpPr>
        <p:spPr/>
        <p:txBody>
          <a:bodyPr/>
          <a:lstStyle/>
          <a:p>
            <a:endParaRPr lang="x-none"/>
          </a:p>
        </p:txBody>
      </p:sp>
      <p:pic>
        <p:nvPicPr>
          <p:cNvPr id="4" name="Imagen 3">
            <a:extLst>
              <a:ext uri="{FF2B5EF4-FFF2-40B4-BE49-F238E27FC236}">
                <a16:creationId xmlns:a16="http://schemas.microsoft.com/office/drawing/2014/main" xmlns="" id="{DB51CF22-3997-4A23-83A2-7E0F4CE58CAB}"/>
              </a:ext>
            </a:extLst>
          </p:cNvPr>
          <p:cNvPicPr>
            <a:picLocks noChangeAspect="1"/>
          </p:cNvPicPr>
          <p:nvPr/>
        </p:nvPicPr>
        <p:blipFill rotWithShape="1">
          <a:blip r:embed="rId2"/>
          <a:srcRect l="6533" t="32410" r="37772" b="9333"/>
          <a:stretch/>
        </p:blipFill>
        <p:spPr>
          <a:xfrm>
            <a:off x="4258499" y="938838"/>
            <a:ext cx="3675002" cy="5017793"/>
          </a:xfrm>
          <a:prstGeom prst="rect">
            <a:avLst/>
          </a:prstGeom>
        </p:spPr>
      </p:pic>
      <p:pic>
        <p:nvPicPr>
          <p:cNvPr id="6" name="Imagen 5">
            <a:extLst>
              <a:ext uri="{FF2B5EF4-FFF2-40B4-BE49-F238E27FC236}">
                <a16:creationId xmlns:a16="http://schemas.microsoft.com/office/drawing/2014/main" xmlns="" id="{78D0AAD9-9634-43CF-BA0C-E06E231E16AB}"/>
              </a:ext>
            </a:extLst>
          </p:cNvPr>
          <p:cNvPicPr>
            <a:picLocks noChangeAspect="1"/>
          </p:cNvPicPr>
          <p:nvPr/>
        </p:nvPicPr>
        <p:blipFill rotWithShape="1">
          <a:blip r:embed="rId3"/>
          <a:srcRect l="5842" t="15456" r="53058" b="10852"/>
          <a:stretch/>
        </p:blipFill>
        <p:spPr>
          <a:xfrm>
            <a:off x="6557057" y="2593745"/>
            <a:ext cx="862368" cy="866530"/>
          </a:xfrm>
          <a:prstGeom prst="ellipse">
            <a:avLst/>
          </a:prstGeom>
        </p:spPr>
      </p:pic>
      <p:pic>
        <p:nvPicPr>
          <p:cNvPr id="8" name="Imagen 7">
            <a:extLst>
              <a:ext uri="{FF2B5EF4-FFF2-40B4-BE49-F238E27FC236}">
                <a16:creationId xmlns:a16="http://schemas.microsoft.com/office/drawing/2014/main" xmlns="" id="{7FB7DACE-3BFE-4663-B18D-08E4F2CC94A8}"/>
              </a:ext>
            </a:extLst>
          </p:cNvPr>
          <p:cNvPicPr>
            <a:picLocks noChangeAspect="1"/>
          </p:cNvPicPr>
          <p:nvPr/>
        </p:nvPicPr>
        <p:blipFill rotWithShape="1">
          <a:blip r:embed="rId4"/>
          <a:srcRect l="4565" t="9726" r="56219" b="9346"/>
          <a:stretch/>
        </p:blipFill>
        <p:spPr>
          <a:xfrm>
            <a:off x="5541262" y="3909134"/>
            <a:ext cx="869102" cy="861632"/>
          </a:xfrm>
          <a:prstGeom prst="ellipse">
            <a:avLst/>
          </a:prstGeom>
        </p:spPr>
      </p:pic>
      <p:pic>
        <p:nvPicPr>
          <p:cNvPr id="10" name="Imagen 9">
            <a:extLst>
              <a:ext uri="{FF2B5EF4-FFF2-40B4-BE49-F238E27FC236}">
                <a16:creationId xmlns:a16="http://schemas.microsoft.com/office/drawing/2014/main" xmlns="" id="{F7016CA5-567D-44FA-B109-4E2FF0F49C86}"/>
              </a:ext>
            </a:extLst>
          </p:cNvPr>
          <p:cNvPicPr>
            <a:picLocks noChangeAspect="1"/>
          </p:cNvPicPr>
          <p:nvPr/>
        </p:nvPicPr>
        <p:blipFill rotWithShape="1">
          <a:blip r:embed="rId5"/>
          <a:srcRect l="4595" t="13194" r="53883" b="10036"/>
          <a:stretch/>
        </p:blipFill>
        <p:spPr>
          <a:xfrm>
            <a:off x="7142905" y="3846082"/>
            <a:ext cx="862369" cy="861632"/>
          </a:xfrm>
          <a:prstGeom prst="ellipse">
            <a:avLst/>
          </a:prstGeom>
        </p:spPr>
      </p:pic>
    </p:spTree>
    <p:extLst>
      <p:ext uri="{BB962C8B-B14F-4D97-AF65-F5344CB8AC3E}">
        <p14:creationId xmlns:p14="http://schemas.microsoft.com/office/powerpoint/2010/main" val="39837741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2DE575-61C0-DF4C-B45E-AF40504D17C2}"/>
              </a:ext>
            </a:extLst>
          </p:cNvPr>
          <p:cNvSpPr>
            <a:spLocks noGrp="1"/>
          </p:cNvSpPr>
          <p:nvPr>
            <p:ph type="title"/>
          </p:nvPr>
        </p:nvSpPr>
        <p:spPr/>
        <p:txBody>
          <a:bodyPr/>
          <a:lstStyle/>
          <a:p>
            <a:r>
              <a:rPr lang="en-US" dirty="0"/>
              <a:t>Survey results: country clusters based on current priorities</a:t>
            </a:r>
            <a:endParaRPr lang="x-none" dirty="0"/>
          </a:p>
        </p:txBody>
      </p:sp>
      <p:sp>
        <p:nvSpPr>
          <p:cNvPr id="3" name="Content Placeholder 2">
            <a:extLst>
              <a:ext uri="{FF2B5EF4-FFF2-40B4-BE49-F238E27FC236}">
                <a16:creationId xmlns:a16="http://schemas.microsoft.com/office/drawing/2014/main" xmlns="" id="{DDC09050-3CFD-8245-823E-A3FD91AF7BB7}"/>
              </a:ext>
            </a:extLst>
          </p:cNvPr>
          <p:cNvSpPr>
            <a:spLocks noGrp="1"/>
          </p:cNvSpPr>
          <p:nvPr>
            <p:ph idx="1"/>
          </p:nvPr>
        </p:nvSpPr>
        <p:spPr>
          <a:xfrm>
            <a:off x="838200" y="991913"/>
            <a:ext cx="8401334" cy="817011"/>
          </a:xfrm>
        </p:spPr>
        <p:txBody>
          <a:bodyPr>
            <a:normAutofit/>
          </a:bodyPr>
          <a:lstStyle/>
          <a:p>
            <a:pPr>
              <a:lnSpc>
                <a:spcPct val="110000"/>
              </a:lnSpc>
            </a:pPr>
            <a:r>
              <a:rPr lang="en-US" dirty="0"/>
              <a:t>17 out of 19 IAI member countries completed the online survey</a:t>
            </a:r>
            <a:endParaRPr lang="x-none" dirty="0"/>
          </a:p>
        </p:txBody>
      </p:sp>
      <p:cxnSp>
        <p:nvCxnSpPr>
          <p:cNvPr id="9" name="Straight Connector 8">
            <a:extLst>
              <a:ext uri="{FF2B5EF4-FFF2-40B4-BE49-F238E27FC236}">
                <a16:creationId xmlns:a16="http://schemas.microsoft.com/office/drawing/2014/main" xmlns="" id="{7A511511-C5A9-9245-B62C-FCAB17A7C016}"/>
              </a:ext>
            </a:extLst>
          </p:cNvPr>
          <p:cNvCxnSpPr>
            <a:cxnSpLocks/>
          </p:cNvCxnSpPr>
          <p:nvPr/>
        </p:nvCxnSpPr>
        <p:spPr>
          <a:xfrm>
            <a:off x="2082001" y="6030984"/>
            <a:ext cx="0" cy="365125"/>
          </a:xfrm>
          <a:prstGeom prst="line">
            <a:avLst/>
          </a:prstGeom>
          <a:ln w="25400">
            <a:solidFill>
              <a:srgbClr val="5A7F3E"/>
            </a:solidFill>
          </a:ln>
        </p:spPr>
        <p:style>
          <a:lnRef idx="2">
            <a:schemeClr val="dk1"/>
          </a:lnRef>
          <a:fillRef idx="0">
            <a:schemeClr val="dk1"/>
          </a:fillRef>
          <a:effectRef idx="1">
            <a:schemeClr val="dk1"/>
          </a:effectRef>
          <a:fontRef idx="minor">
            <a:schemeClr val="tx1"/>
          </a:fontRef>
        </p:style>
      </p:cxnSp>
      <p:sp>
        <p:nvSpPr>
          <p:cNvPr id="10" name="Footer Placeholder 4">
            <a:extLst>
              <a:ext uri="{FF2B5EF4-FFF2-40B4-BE49-F238E27FC236}">
                <a16:creationId xmlns:a16="http://schemas.microsoft.com/office/drawing/2014/main" xmlns="" id="{497CF2FF-354E-594F-8F66-4ADF0E7C6C27}"/>
              </a:ext>
            </a:extLst>
          </p:cNvPr>
          <p:cNvSpPr>
            <a:spLocks noGrp="1"/>
          </p:cNvSpPr>
          <p:nvPr>
            <p:ph type="ftr" sz="quarter" idx="3"/>
          </p:nvPr>
        </p:nvSpPr>
        <p:spPr>
          <a:xfrm>
            <a:off x="692205" y="6030984"/>
            <a:ext cx="1714934"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1300" dirty="0">
                <a:solidFill>
                  <a:schemeClr val="bg1"/>
                </a:solidFill>
                <a:latin typeface="Gill Sans MT" panose="020B0502020104020203" pitchFamily="34" charset="77"/>
              </a:rPr>
              <a:t>15 - Nov - 2022</a:t>
            </a:r>
            <a:endParaRPr lang="x-none" sz="1300" dirty="0">
              <a:solidFill>
                <a:schemeClr val="bg1"/>
              </a:solidFill>
              <a:latin typeface="Gill Sans MT" panose="020B0502020104020203" pitchFamily="34" charset="77"/>
            </a:endParaRPr>
          </a:p>
        </p:txBody>
      </p:sp>
      <p:graphicFrame>
        <p:nvGraphicFramePr>
          <p:cNvPr id="7" name="Tabla 6"/>
          <p:cNvGraphicFramePr>
            <a:graphicFrameLocks noGrp="1"/>
          </p:cNvGraphicFramePr>
          <p:nvPr>
            <p:extLst>
              <p:ext uri="{D42A27DB-BD31-4B8C-83A1-F6EECF244321}">
                <p14:modId xmlns:p14="http://schemas.microsoft.com/office/powerpoint/2010/main" val="1386281473"/>
              </p:ext>
            </p:extLst>
          </p:nvPr>
        </p:nvGraphicFramePr>
        <p:xfrm>
          <a:off x="1051560" y="2022686"/>
          <a:ext cx="9898380" cy="3204408"/>
        </p:xfrm>
        <a:graphic>
          <a:graphicData uri="http://schemas.openxmlformats.org/drawingml/2006/table">
            <a:tbl>
              <a:tblPr firstRow="1" bandRow="1">
                <a:tableStyleId>{2D5ABB26-0587-4C30-8999-92F81FD0307C}</a:tableStyleId>
              </a:tblPr>
              <a:tblGrid>
                <a:gridCol w="4842510">
                  <a:extLst>
                    <a:ext uri="{9D8B030D-6E8A-4147-A177-3AD203B41FA5}">
                      <a16:colId xmlns:a16="http://schemas.microsoft.com/office/drawing/2014/main" xmlns="" val="20000"/>
                    </a:ext>
                  </a:extLst>
                </a:gridCol>
                <a:gridCol w="5055870">
                  <a:extLst>
                    <a:ext uri="{9D8B030D-6E8A-4147-A177-3AD203B41FA5}">
                      <a16:colId xmlns:a16="http://schemas.microsoft.com/office/drawing/2014/main" xmlns="" val="20001"/>
                    </a:ext>
                  </a:extLst>
                </a:gridCol>
              </a:tblGrid>
              <a:tr h="801102">
                <a:tc>
                  <a:txBody>
                    <a:bodyPr/>
                    <a:lstStyle/>
                    <a:p>
                      <a:r>
                        <a:rPr lang="es-MX" dirty="0" err="1">
                          <a:latin typeface="Gill Sans MT" panose="020B0502020104020203" pitchFamily="34" charset="0"/>
                        </a:rPr>
                        <a:t>Cluster</a:t>
                      </a:r>
                      <a:r>
                        <a:rPr lang="es-MX" baseline="0" dirty="0">
                          <a:latin typeface="Gill Sans MT" panose="020B0502020104020203" pitchFamily="34" charset="0"/>
                        </a:rPr>
                        <a:t> of </a:t>
                      </a:r>
                      <a:r>
                        <a:rPr lang="es-MX" baseline="0" dirty="0" err="1">
                          <a:latin typeface="Gill Sans MT" panose="020B0502020104020203" pitchFamily="34" charset="0"/>
                        </a:rPr>
                        <a:t>countries</a:t>
                      </a:r>
                      <a:endParaRPr lang="es-AR" dirty="0">
                        <a:latin typeface="Gill Sans MT" panose="020B0502020104020203" pitchFamily="34" charset="0"/>
                      </a:endParaRPr>
                    </a:p>
                  </a:txBody>
                  <a:tcPr/>
                </a:tc>
                <a:tc>
                  <a:txBody>
                    <a:bodyPr/>
                    <a:lstStyle/>
                    <a:p>
                      <a:r>
                        <a:rPr lang="es-MX" dirty="0" err="1">
                          <a:latin typeface="Gill Sans MT" panose="020B0502020104020203" pitchFamily="34" charset="0"/>
                        </a:rPr>
                        <a:t>Shared</a:t>
                      </a:r>
                      <a:r>
                        <a:rPr lang="es-MX" dirty="0">
                          <a:latin typeface="Gill Sans MT" panose="020B0502020104020203" pitchFamily="34" charset="0"/>
                        </a:rPr>
                        <a:t> </a:t>
                      </a:r>
                      <a:r>
                        <a:rPr lang="es-MX" dirty="0" err="1">
                          <a:latin typeface="Gill Sans MT" panose="020B0502020104020203" pitchFamily="34" charset="0"/>
                        </a:rPr>
                        <a:t>current</a:t>
                      </a:r>
                      <a:r>
                        <a:rPr lang="es-MX" dirty="0">
                          <a:latin typeface="Gill Sans MT" panose="020B0502020104020203" pitchFamily="34" charset="0"/>
                        </a:rPr>
                        <a:t> </a:t>
                      </a:r>
                      <a:r>
                        <a:rPr lang="es-MX" dirty="0" err="1">
                          <a:latin typeface="Gill Sans MT" panose="020B0502020104020203" pitchFamily="34" charset="0"/>
                        </a:rPr>
                        <a:t>priorities</a:t>
                      </a:r>
                      <a:endParaRPr lang="es-AR" dirty="0">
                        <a:latin typeface="Gill Sans MT" panose="020B0502020104020203" pitchFamily="34" charset="0"/>
                      </a:endParaRPr>
                    </a:p>
                  </a:txBody>
                  <a:tcPr/>
                </a:tc>
                <a:extLst>
                  <a:ext uri="{0D108BD9-81ED-4DB2-BD59-A6C34878D82A}">
                    <a16:rowId xmlns:a16="http://schemas.microsoft.com/office/drawing/2014/main" xmlns="" val="10000"/>
                  </a:ext>
                </a:extLst>
              </a:tr>
              <a:tr h="801102">
                <a:tc>
                  <a:txBody>
                    <a:bodyPr/>
                    <a:lstStyle/>
                    <a:p>
                      <a:r>
                        <a:rPr lang="es-MX" dirty="0">
                          <a:latin typeface="Gill Sans MT" panose="020B0502020104020203" pitchFamily="34" charset="0"/>
                        </a:rPr>
                        <a:t>Colombia,</a:t>
                      </a:r>
                      <a:r>
                        <a:rPr lang="es-MX" baseline="0" dirty="0">
                          <a:latin typeface="Gill Sans MT" panose="020B0502020104020203" pitchFamily="34" charset="0"/>
                        </a:rPr>
                        <a:t> Uruguay, </a:t>
                      </a:r>
                      <a:r>
                        <a:rPr lang="es-MX" baseline="0" dirty="0" err="1">
                          <a:latin typeface="Gill Sans MT" panose="020B0502020104020203" pitchFamily="34" charset="0"/>
                        </a:rPr>
                        <a:t>Brazil</a:t>
                      </a:r>
                      <a:r>
                        <a:rPr lang="es-MX" baseline="0" dirty="0">
                          <a:latin typeface="Gill Sans MT" panose="020B0502020104020203" pitchFamily="34" charset="0"/>
                        </a:rPr>
                        <a:t>, </a:t>
                      </a:r>
                      <a:r>
                        <a:rPr lang="es-MX" baseline="0" dirty="0" err="1">
                          <a:latin typeface="Gill Sans MT" panose="020B0502020104020203" pitchFamily="34" charset="0"/>
                        </a:rPr>
                        <a:t>Canada</a:t>
                      </a:r>
                      <a:r>
                        <a:rPr lang="es-MX" baseline="0" dirty="0">
                          <a:latin typeface="Gill Sans MT" panose="020B0502020104020203" pitchFamily="34" charset="0"/>
                        </a:rPr>
                        <a:t>, Costa Rica, </a:t>
                      </a:r>
                      <a:r>
                        <a:rPr lang="es-MX" baseline="0" dirty="0" err="1">
                          <a:latin typeface="Gill Sans MT" panose="020B0502020104020203" pitchFamily="34" charset="0"/>
                        </a:rPr>
                        <a:t>United</a:t>
                      </a:r>
                      <a:r>
                        <a:rPr lang="es-MX" baseline="0" dirty="0">
                          <a:latin typeface="Gill Sans MT" panose="020B0502020104020203" pitchFamily="34" charset="0"/>
                        </a:rPr>
                        <a:t> </a:t>
                      </a:r>
                      <a:r>
                        <a:rPr lang="es-MX" baseline="0" dirty="0" err="1">
                          <a:latin typeface="Gill Sans MT" panose="020B0502020104020203" pitchFamily="34" charset="0"/>
                        </a:rPr>
                        <a:t>States</a:t>
                      </a:r>
                      <a:endParaRPr lang="es-AR" dirty="0">
                        <a:latin typeface="Gill Sans MT" panose="020B0502020104020203" pitchFamily="34" charset="0"/>
                      </a:endParaRPr>
                    </a:p>
                  </a:txBody>
                  <a:tcPr/>
                </a:tc>
                <a:tc>
                  <a:txBody>
                    <a:bodyPr/>
                    <a:lstStyle/>
                    <a:p>
                      <a:r>
                        <a:rPr lang="es-MX" dirty="0" err="1">
                          <a:latin typeface="Gill Sans MT" panose="020B0502020104020203" pitchFamily="34" charset="0"/>
                        </a:rPr>
                        <a:t>Climate</a:t>
                      </a:r>
                      <a:r>
                        <a:rPr lang="es-MX" baseline="0" dirty="0">
                          <a:latin typeface="Gill Sans MT" panose="020B0502020104020203" pitchFamily="34" charset="0"/>
                        </a:rPr>
                        <a:t> </a:t>
                      </a:r>
                      <a:r>
                        <a:rPr lang="es-MX" baseline="0" dirty="0" err="1">
                          <a:latin typeface="Gill Sans MT" panose="020B0502020104020203" pitchFamily="34" charset="0"/>
                        </a:rPr>
                        <a:t>action</a:t>
                      </a:r>
                      <a:r>
                        <a:rPr lang="es-MX" baseline="0" dirty="0">
                          <a:latin typeface="Gill Sans MT" panose="020B0502020104020203" pitchFamily="34" charset="0"/>
                        </a:rPr>
                        <a:t>, </a:t>
                      </a:r>
                      <a:r>
                        <a:rPr lang="es-MX" baseline="0" dirty="0" err="1">
                          <a:latin typeface="Gill Sans MT" panose="020B0502020104020203" pitchFamily="34" charset="0"/>
                        </a:rPr>
                        <a:t>Biodiversity</a:t>
                      </a:r>
                      <a:r>
                        <a:rPr lang="es-MX" baseline="0" dirty="0">
                          <a:latin typeface="Gill Sans MT" panose="020B0502020104020203" pitchFamily="34" charset="0"/>
                        </a:rPr>
                        <a:t> and </a:t>
                      </a:r>
                      <a:r>
                        <a:rPr lang="es-MX" baseline="0" dirty="0" err="1">
                          <a:latin typeface="Gill Sans MT" panose="020B0502020104020203" pitchFamily="34" charset="0"/>
                        </a:rPr>
                        <a:t>ecosystem</a:t>
                      </a:r>
                      <a:r>
                        <a:rPr lang="es-MX" baseline="0" dirty="0">
                          <a:latin typeface="Gill Sans MT" panose="020B0502020104020203" pitchFamily="34" charset="0"/>
                        </a:rPr>
                        <a:t> </a:t>
                      </a:r>
                      <a:r>
                        <a:rPr lang="es-MX" baseline="0" dirty="0" err="1">
                          <a:latin typeface="Gill Sans MT" panose="020B0502020104020203" pitchFamily="34" charset="0"/>
                        </a:rPr>
                        <a:t>services</a:t>
                      </a:r>
                      <a:r>
                        <a:rPr lang="es-MX" baseline="0" dirty="0">
                          <a:latin typeface="Gill Sans MT" panose="020B0502020104020203" pitchFamily="34" charset="0"/>
                        </a:rPr>
                        <a:t>, </a:t>
                      </a:r>
                      <a:r>
                        <a:rPr lang="es-MX" baseline="0" dirty="0" err="1">
                          <a:latin typeface="Gill Sans MT" panose="020B0502020104020203" pitchFamily="34" charset="0"/>
                        </a:rPr>
                        <a:t>Clean</a:t>
                      </a:r>
                      <a:r>
                        <a:rPr lang="es-MX" baseline="0" dirty="0">
                          <a:latin typeface="Gill Sans MT" panose="020B0502020104020203" pitchFamily="34" charset="0"/>
                        </a:rPr>
                        <a:t> air, </a:t>
                      </a:r>
                      <a:r>
                        <a:rPr lang="es-MX" baseline="0" dirty="0" err="1">
                          <a:latin typeface="Gill Sans MT" panose="020B0502020104020203" pitchFamily="34" charset="0"/>
                        </a:rPr>
                        <a:t>water</a:t>
                      </a:r>
                      <a:r>
                        <a:rPr lang="es-MX" baseline="0" dirty="0">
                          <a:latin typeface="Gill Sans MT" panose="020B0502020104020203" pitchFamily="34" charset="0"/>
                        </a:rPr>
                        <a:t> and </a:t>
                      </a:r>
                      <a:r>
                        <a:rPr lang="es-MX" baseline="0" dirty="0" err="1">
                          <a:latin typeface="Gill Sans MT" panose="020B0502020104020203" pitchFamily="34" charset="0"/>
                        </a:rPr>
                        <a:t>soil</a:t>
                      </a:r>
                      <a:endParaRPr lang="es-AR" dirty="0">
                        <a:latin typeface="Gill Sans MT" panose="020B0502020104020203" pitchFamily="34" charset="0"/>
                      </a:endParaRPr>
                    </a:p>
                  </a:txBody>
                  <a:tcPr/>
                </a:tc>
                <a:extLst>
                  <a:ext uri="{0D108BD9-81ED-4DB2-BD59-A6C34878D82A}">
                    <a16:rowId xmlns:a16="http://schemas.microsoft.com/office/drawing/2014/main" xmlns="" val="10001"/>
                  </a:ext>
                </a:extLst>
              </a:tr>
              <a:tr h="801102">
                <a:tc>
                  <a:txBody>
                    <a:bodyPr/>
                    <a:lstStyle/>
                    <a:p>
                      <a:r>
                        <a:rPr lang="es-MX" dirty="0" err="1">
                          <a:latin typeface="Gill Sans MT" panose="020B0502020104020203" pitchFamily="34" charset="0"/>
                        </a:rPr>
                        <a:t>Peru</a:t>
                      </a:r>
                      <a:r>
                        <a:rPr lang="es-MX" dirty="0">
                          <a:latin typeface="Gill Sans MT" panose="020B0502020104020203" pitchFamily="34" charset="0"/>
                        </a:rPr>
                        <a:t>, </a:t>
                      </a:r>
                      <a:r>
                        <a:rPr lang="es-MX" dirty="0" err="1">
                          <a:latin typeface="Gill Sans MT" panose="020B0502020104020203" pitchFamily="34" charset="0"/>
                        </a:rPr>
                        <a:t>Panama</a:t>
                      </a:r>
                      <a:r>
                        <a:rPr lang="es-MX" dirty="0">
                          <a:latin typeface="Gill Sans MT" panose="020B0502020104020203" pitchFamily="34" charset="0"/>
                        </a:rPr>
                        <a:t>, </a:t>
                      </a:r>
                      <a:r>
                        <a:rPr lang="es-MX" dirty="0" err="1">
                          <a:latin typeface="Gill Sans MT" panose="020B0502020104020203" pitchFamily="34" charset="0"/>
                        </a:rPr>
                        <a:t>Mexico</a:t>
                      </a:r>
                      <a:r>
                        <a:rPr lang="es-MX" dirty="0">
                          <a:latin typeface="Gill Sans MT" panose="020B0502020104020203" pitchFamily="34" charset="0"/>
                        </a:rPr>
                        <a:t>, Jamaica, Paraguay,</a:t>
                      </a:r>
                      <a:r>
                        <a:rPr lang="es-MX" baseline="0" dirty="0">
                          <a:latin typeface="Gill Sans MT" panose="020B0502020104020203" pitchFamily="34" charset="0"/>
                        </a:rPr>
                        <a:t> Guatemala, Argentina</a:t>
                      </a:r>
                      <a:endParaRPr lang="es-AR" dirty="0">
                        <a:latin typeface="Gill Sans MT" panose="020B0502020104020203" pitchFamily="34" charset="0"/>
                      </a:endParaRPr>
                    </a:p>
                  </a:txBody>
                  <a:tcPr/>
                </a:tc>
                <a:tc>
                  <a:txBody>
                    <a:bodyPr/>
                    <a:lstStyle/>
                    <a:p>
                      <a:r>
                        <a:rPr lang="es-MX" dirty="0" err="1">
                          <a:latin typeface="Gill Sans MT" panose="020B0502020104020203" pitchFamily="34" charset="0"/>
                        </a:rPr>
                        <a:t>Food</a:t>
                      </a:r>
                      <a:r>
                        <a:rPr lang="es-MX" dirty="0">
                          <a:latin typeface="Gill Sans MT" panose="020B0502020104020203" pitchFamily="34" charset="0"/>
                        </a:rPr>
                        <a:t> </a:t>
                      </a:r>
                      <a:r>
                        <a:rPr lang="es-MX" dirty="0" err="1">
                          <a:latin typeface="Gill Sans MT" panose="020B0502020104020203" pitchFamily="34" charset="0"/>
                        </a:rPr>
                        <a:t>security</a:t>
                      </a:r>
                      <a:r>
                        <a:rPr lang="es-MX" dirty="0">
                          <a:latin typeface="Gill Sans MT" panose="020B0502020104020203" pitchFamily="34" charset="0"/>
                        </a:rPr>
                        <a:t>, </a:t>
                      </a:r>
                      <a:r>
                        <a:rPr lang="es-MX" dirty="0" err="1">
                          <a:latin typeface="Gill Sans MT" panose="020B0502020104020203" pitchFamily="34" charset="0"/>
                        </a:rPr>
                        <a:t>Energy</a:t>
                      </a:r>
                      <a:r>
                        <a:rPr lang="es-MX" baseline="0" dirty="0">
                          <a:latin typeface="Gill Sans MT" panose="020B0502020104020203" pitchFamily="34" charset="0"/>
                        </a:rPr>
                        <a:t> Security, </a:t>
                      </a:r>
                      <a:r>
                        <a:rPr lang="es-MX" baseline="0" dirty="0" err="1">
                          <a:latin typeface="Gill Sans MT" panose="020B0502020104020203" pitchFamily="34" charset="0"/>
                        </a:rPr>
                        <a:t>Climate</a:t>
                      </a:r>
                      <a:r>
                        <a:rPr lang="es-MX" baseline="0" dirty="0">
                          <a:latin typeface="Gill Sans MT" panose="020B0502020104020203" pitchFamily="34" charset="0"/>
                        </a:rPr>
                        <a:t> </a:t>
                      </a:r>
                      <a:r>
                        <a:rPr lang="es-MX" baseline="0" dirty="0" err="1">
                          <a:latin typeface="Gill Sans MT" panose="020B0502020104020203" pitchFamily="34" charset="0"/>
                        </a:rPr>
                        <a:t>Action</a:t>
                      </a:r>
                      <a:endParaRPr lang="es-AR" dirty="0">
                        <a:latin typeface="Gill Sans MT" panose="020B0502020104020203" pitchFamily="34" charset="0"/>
                      </a:endParaRPr>
                    </a:p>
                  </a:txBody>
                  <a:tcPr/>
                </a:tc>
                <a:extLst>
                  <a:ext uri="{0D108BD9-81ED-4DB2-BD59-A6C34878D82A}">
                    <a16:rowId xmlns:a16="http://schemas.microsoft.com/office/drawing/2014/main" xmlns="" val="10002"/>
                  </a:ext>
                </a:extLst>
              </a:tr>
              <a:tr h="801102">
                <a:tc>
                  <a:txBody>
                    <a:bodyPr/>
                    <a:lstStyle/>
                    <a:p>
                      <a:r>
                        <a:rPr lang="es-MX" dirty="0">
                          <a:latin typeface="Gill Sans MT" panose="020B0502020104020203" pitchFamily="34" charset="0"/>
                        </a:rPr>
                        <a:t>Bolivia,</a:t>
                      </a:r>
                      <a:r>
                        <a:rPr lang="es-MX" baseline="0" dirty="0">
                          <a:latin typeface="Gill Sans MT" panose="020B0502020104020203" pitchFamily="34" charset="0"/>
                        </a:rPr>
                        <a:t> Ecuador, Chile, </a:t>
                      </a:r>
                      <a:r>
                        <a:rPr lang="es-MX" baseline="0" dirty="0" err="1">
                          <a:latin typeface="Gill Sans MT" panose="020B0502020104020203" pitchFamily="34" charset="0"/>
                        </a:rPr>
                        <a:t>Dominican</a:t>
                      </a:r>
                      <a:r>
                        <a:rPr lang="es-MX" baseline="0" dirty="0">
                          <a:latin typeface="Gill Sans MT" panose="020B0502020104020203" pitchFamily="34" charset="0"/>
                        </a:rPr>
                        <a:t> </a:t>
                      </a:r>
                      <a:r>
                        <a:rPr lang="es-MX" baseline="0" dirty="0" err="1">
                          <a:latin typeface="Gill Sans MT" panose="020B0502020104020203" pitchFamily="34" charset="0"/>
                        </a:rPr>
                        <a:t>Republic</a:t>
                      </a:r>
                      <a:endParaRPr lang="es-AR" dirty="0">
                        <a:latin typeface="Gill Sans MT" panose="020B0502020104020203" pitchFamily="34" charset="0"/>
                      </a:endParaRPr>
                    </a:p>
                  </a:txBody>
                  <a:tcPr/>
                </a:tc>
                <a:tc>
                  <a:txBody>
                    <a:bodyPr/>
                    <a:lstStyle/>
                    <a:p>
                      <a:r>
                        <a:rPr lang="es-MX" dirty="0" err="1">
                          <a:latin typeface="Gill Sans MT" panose="020B0502020104020203" pitchFamily="34" charset="0"/>
                        </a:rPr>
                        <a:t>Water</a:t>
                      </a:r>
                      <a:r>
                        <a:rPr lang="es-MX" dirty="0">
                          <a:latin typeface="Gill Sans MT" panose="020B0502020104020203" pitchFamily="34" charset="0"/>
                        </a:rPr>
                        <a:t> </a:t>
                      </a:r>
                      <a:r>
                        <a:rPr lang="es-MX" dirty="0" err="1">
                          <a:latin typeface="Gill Sans MT" panose="020B0502020104020203" pitchFamily="34" charset="0"/>
                        </a:rPr>
                        <a:t>security</a:t>
                      </a:r>
                      <a:r>
                        <a:rPr lang="es-MX" dirty="0">
                          <a:latin typeface="Gill Sans MT" panose="020B0502020104020203" pitchFamily="34" charset="0"/>
                        </a:rPr>
                        <a:t>, </a:t>
                      </a:r>
                      <a:r>
                        <a:rPr lang="es-MX" dirty="0" err="1">
                          <a:latin typeface="Gill Sans MT" panose="020B0502020104020203" pitchFamily="34" charset="0"/>
                        </a:rPr>
                        <a:t>Climate</a:t>
                      </a:r>
                      <a:r>
                        <a:rPr lang="es-MX" dirty="0">
                          <a:latin typeface="Gill Sans MT" panose="020B0502020104020203" pitchFamily="34" charset="0"/>
                        </a:rPr>
                        <a:t> </a:t>
                      </a:r>
                      <a:r>
                        <a:rPr lang="es-MX" dirty="0" err="1">
                          <a:latin typeface="Gill Sans MT" panose="020B0502020104020203" pitchFamily="34" charset="0"/>
                        </a:rPr>
                        <a:t>Action</a:t>
                      </a:r>
                      <a:r>
                        <a:rPr lang="es-MX" dirty="0">
                          <a:latin typeface="Gill Sans MT" panose="020B0502020104020203" pitchFamily="34" charset="0"/>
                        </a:rPr>
                        <a:t>, </a:t>
                      </a:r>
                      <a:r>
                        <a:rPr lang="es-MX" dirty="0" err="1">
                          <a:latin typeface="Gill Sans MT" panose="020B0502020104020203" pitchFamily="34" charset="0"/>
                        </a:rPr>
                        <a:t>Biodiversity</a:t>
                      </a:r>
                      <a:r>
                        <a:rPr lang="es-MX" dirty="0">
                          <a:latin typeface="Gill Sans MT" panose="020B0502020104020203" pitchFamily="34" charset="0"/>
                        </a:rPr>
                        <a:t> and </a:t>
                      </a:r>
                      <a:r>
                        <a:rPr lang="es-MX" dirty="0" err="1">
                          <a:latin typeface="Gill Sans MT" panose="020B0502020104020203" pitchFamily="34" charset="0"/>
                        </a:rPr>
                        <a:t>Ecosystem</a:t>
                      </a:r>
                      <a:r>
                        <a:rPr lang="es-MX" dirty="0">
                          <a:latin typeface="Gill Sans MT" panose="020B0502020104020203" pitchFamily="34" charset="0"/>
                        </a:rPr>
                        <a:t> </a:t>
                      </a:r>
                      <a:r>
                        <a:rPr lang="es-MX" dirty="0" err="1">
                          <a:latin typeface="Gill Sans MT" panose="020B0502020104020203" pitchFamily="34" charset="0"/>
                        </a:rPr>
                        <a:t>Services</a:t>
                      </a:r>
                      <a:endParaRPr lang="es-AR" dirty="0">
                        <a:latin typeface="Gill Sans MT" panose="020B0502020104020203" pitchFamily="34" charset="0"/>
                      </a:endParaRP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90290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2DE575-61C0-DF4C-B45E-AF40504D17C2}"/>
              </a:ext>
            </a:extLst>
          </p:cNvPr>
          <p:cNvSpPr>
            <a:spLocks noGrp="1"/>
          </p:cNvSpPr>
          <p:nvPr>
            <p:ph type="title"/>
          </p:nvPr>
        </p:nvSpPr>
        <p:spPr/>
        <p:txBody>
          <a:bodyPr>
            <a:noAutofit/>
          </a:bodyPr>
          <a:lstStyle/>
          <a:p>
            <a:r>
              <a:rPr lang="en-US" dirty="0"/>
              <a:t>Survey results: country clusters based on emergent priorities</a:t>
            </a:r>
            <a:endParaRPr lang="x-none" dirty="0"/>
          </a:p>
        </p:txBody>
      </p:sp>
      <p:cxnSp>
        <p:nvCxnSpPr>
          <p:cNvPr id="9" name="Straight Connector 8">
            <a:extLst>
              <a:ext uri="{FF2B5EF4-FFF2-40B4-BE49-F238E27FC236}">
                <a16:creationId xmlns:a16="http://schemas.microsoft.com/office/drawing/2014/main" xmlns="" id="{7A511511-C5A9-9245-B62C-FCAB17A7C016}"/>
              </a:ext>
            </a:extLst>
          </p:cNvPr>
          <p:cNvCxnSpPr>
            <a:cxnSpLocks/>
          </p:cNvCxnSpPr>
          <p:nvPr/>
        </p:nvCxnSpPr>
        <p:spPr>
          <a:xfrm>
            <a:off x="2082001" y="6030984"/>
            <a:ext cx="0" cy="365125"/>
          </a:xfrm>
          <a:prstGeom prst="line">
            <a:avLst/>
          </a:prstGeom>
          <a:ln w="25400">
            <a:solidFill>
              <a:srgbClr val="5A7F3E"/>
            </a:solidFill>
          </a:ln>
        </p:spPr>
        <p:style>
          <a:lnRef idx="2">
            <a:schemeClr val="dk1"/>
          </a:lnRef>
          <a:fillRef idx="0">
            <a:schemeClr val="dk1"/>
          </a:fillRef>
          <a:effectRef idx="1">
            <a:schemeClr val="dk1"/>
          </a:effectRef>
          <a:fontRef idx="minor">
            <a:schemeClr val="tx1"/>
          </a:fontRef>
        </p:style>
      </p:cxnSp>
      <p:sp>
        <p:nvSpPr>
          <p:cNvPr id="10" name="Footer Placeholder 4">
            <a:extLst>
              <a:ext uri="{FF2B5EF4-FFF2-40B4-BE49-F238E27FC236}">
                <a16:creationId xmlns:a16="http://schemas.microsoft.com/office/drawing/2014/main" xmlns="" id="{497CF2FF-354E-594F-8F66-4ADF0E7C6C27}"/>
              </a:ext>
            </a:extLst>
          </p:cNvPr>
          <p:cNvSpPr>
            <a:spLocks noGrp="1"/>
          </p:cNvSpPr>
          <p:nvPr>
            <p:ph type="ftr" sz="quarter" idx="3"/>
          </p:nvPr>
        </p:nvSpPr>
        <p:spPr>
          <a:xfrm>
            <a:off x="692205" y="6030984"/>
            <a:ext cx="1714934"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1300" dirty="0">
                <a:solidFill>
                  <a:schemeClr val="bg1"/>
                </a:solidFill>
                <a:latin typeface="Gill Sans MT" panose="020B0502020104020203" pitchFamily="34" charset="77"/>
              </a:rPr>
              <a:t>15 - Nov - 2022</a:t>
            </a:r>
            <a:endParaRPr lang="x-none" sz="1300" dirty="0">
              <a:solidFill>
                <a:schemeClr val="bg1"/>
              </a:solidFill>
              <a:latin typeface="Gill Sans MT" panose="020B0502020104020203" pitchFamily="34" charset="77"/>
            </a:endParaRPr>
          </a:p>
        </p:txBody>
      </p:sp>
      <p:graphicFrame>
        <p:nvGraphicFramePr>
          <p:cNvPr id="7" name="Tabla 6"/>
          <p:cNvGraphicFramePr>
            <a:graphicFrameLocks noGrp="1"/>
          </p:cNvGraphicFramePr>
          <p:nvPr>
            <p:extLst>
              <p:ext uri="{D42A27DB-BD31-4B8C-83A1-F6EECF244321}">
                <p14:modId xmlns:p14="http://schemas.microsoft.com/office/powerpoint/2010/main" val="1705124506"/>
              </p:ext>
            </p:extLst>
          </p:nvPr>
        </p:nvGraphicFramePr>
        <p:xfrm>
          <a:off x="838200" y="2022686"/>
          <a:ext cx="10111740" cy="3317706"/>
        </p:xfrm>
        <a:graphic>
          <a:graphicData uri="http://schemas.openxmlformats.org/drawingml/2006/table">
            <a:tbl>
              <a:tblPr firstRow="1" bandRow="1">
                <a:tableStyleId>{2D5ABB26-0587-4C30-8999-92F81FD0307C}</a:tableStyleId>
              </a:tblPr>
              <a:tblGrid>
                <a:gridCol w="5055870">
                  <a:extLst>
                    <a:ext uri="{9D8B030D-6E8A-4147-A177-3AD203B41FA5}">
                      <a16:colId xmlns:a16="http://schemas.microsoft.com/office/drawing/2014/main" xmlns="" val="20000"/>
                    </a:ext>
                  </a:extLst>
                </a:gridCol>
                <a:gridCol w="5055870">
                  <a:extLst>
                    <a:ext uri="{9D8B030D-6E8A-4147-A177-3AD203B41FA5}">
                      <a16:colId xmlns:a16="http://schemas.microsoft.com/office/drawing/2014/main" xmlns="" val="20001"/>
                    </a:ext>
                  </a:extLst>
                </a:gridCol>
              </a:tblGrid>
              <a:tr h="801102">
                <a:tc>
                  <a:txBody>
                    <a:bodyPr/>
                    <a:lstStyle/>
                    <a:p>
                      <a:r>
                        <a:rPr lang="es-MX" dirty="0" err="1">
                          <a:latin typeface="Gill Sans MT" panose="020B0502020104020203" pitchFamily="34" charset="0"/>
                        </a:rPr>
                        <a:t>Cluster</a:t>
                      </a:r>
                      <a:r>
                        <a:rPr lang="es-MX" baseline="0" dirty="0">
                          <a:latin typeface="Gill Sans MT" panose="020B0502020104020203" pitchFamily="34" charset="0"/>
                        </a:rPr>
                        <a:t> of </a:t>
                      </a:r>
                      <a:r>
                        <a:rPr lang="es-MX" baseline="0" dirty="0" err="1">
                          <a:latin typeface="Gill Sans MT" panose="020B0502020104020203" pitchFamily="34" charset="0"/>
                        </a:rPr>
                        <a:t>countries</a:t>
                      </a:r>
                      <a:endParaRPr lang="es-AR" dirty="0">
                        <a:latin typeface="Gill Sans MT" panose="020B0502020104020203" pitchFamily="34" charset="0"/>
                      </a:endParaRPr>
                    </a:p>
                  </a:txBody>
                  <a:tcPr/>
                </a:tc>
                <a:tc>
                  <a:txBody>
                    <a:bodyPr/>
                    <a:lstStyle/>
                    <a:p>
                      <a:r>
                        <a:rPr lang="es-MX" dirty="0" err="1">
                          <a:latin typeface="Gill Sans MT" panose="020B0502020104020203" pitchFamily="34" charset="0"/>
                        </a:rPr>
                        <a:t>Shared</a:t>
                      </a:r>
                      <a:r>
                        <a:rPr lang="es-MX" dirty="0">
                          <a:latin typeface="Gill Sans MT" panose="020B0502020104020203" pitchFamily="34" charset="0"/>
                        </a:rPr>
                        <a:t> </a:t>
                      </a:r>
                      <a:r>
                        <a:rPr lang="es-MX" dirty="0" err="1">
                          <a:latin typeface="Gill Sans MT" panose="020B0502020104020203" pitchFamily="34" charset="0"/>
                        </a:rPr>
                        <a:t>emergent</a:t>
                      </a:r>
                      <a:r>
                        <a:rPr lang="es-MX" dirty="0">
                          <a:latin typeface="Gill Sans MT" panose="020B0502020104020203" pitchFamily="34" charset="0"/>
                        </a:rPr>
                        <a:t> </a:t>
                      </a:r>
                      <a:r>
                        <a:rPr lang="es-MX" dirty="0" err="1">
                          <a:latin typeface="Gill Sans MT" panose="020B0502020104020203" pitchFamily="34" charset="0"/>
                        </a:rPr>
                        <a:t>priorities</a:t>
                      </a:r>
                      <a:endParaRPr lang="es-AR" dirty="0">
                        <a:latin typeface="Gill Sans MT" panose="020B0502020104020203" pitchFamily="34" charset="0"/>
                      </a:endParaRPr>
                    </a:p>
                  </a:txBody>
                  <a:tcPr/>
                </a:tc>
                <a:extLst>
                  <a:ext uri="{0D108BD9-81ED-4DB2-BD59-A6C34878D82A}">
                    <a16:rowId xmlns:a16="http://schemas.microsoft.com/office/drawing/2014/main" xmlns="" val="10000"/>
                  </a:ext>
                </a:extLst>
              </a:tr>
              <a:tr h="801102">
                <a:tc>
                  <a:txBody>
                    <a:bodyPr/>
                    <a:lstStyle/>
                    <a:p>
                      <a:r>
                        <a:rPr lang="es-MX" dirty="0">
                          <a:latin typeface="Gill Sans MT" panose="020B0502020104020203" pitchFamily="34" charset="0"/>
                        </a:rPr>
                        <a:t>Colombia,</a:t>
                      </a:r>
                      <a:r>
                        <a:rPr lang="es-MX" baseline="0" dirty="0">
                          <a:latin typeface="Gill Sans MT" panose="020B0502020104020203" pitchFamily="34" charset="0"/>
                        </a:rPr>
                        <a:t>  Argentina, Uruguay, </a:t>
                      </a:r>
                      <a:r>
                        <a:rPr lang="es-MX" baseline="0" dirty="0" err="1">
                          <a:latin typeface="Gill Sans MT" panose="020B0502020104020203" pitchFamily="34" charset="0"/>
                        </a:rPr>
                        <a:t>Brazil</a:t>
                      </a:r>
                      <a:r>
                        <a:rPr lang="es-MX" baseline="0" dirty="0">
                          <a:latin typeface="Gill Sans MT" panose="020B0502020104020203" pitchFamily="34" charset="0"/>
                        </a:rPr>
                        <a:t>, </a:t>
                      </a:r>
                      <a:r>
                        <a:rPr lang="es-MX" baseline="0" dirty="0" err="1">
                          <a:latin typeface="Gill Sans MT" panose="020B0502020104020203" pitchFamily="34" charset="0"/>
                        </a:rPr>
                        <a:t>Canada</a:t>
                      </a:r>
                      <a:r>
                        <a:rPr lang="es-MX" baseline="0" dirty="0">
                          <a:latin typeface="Gill Sans MT" panose="020B0502020104020203" pitchFamily="34" charset="0"/>
                        </a:rPr>
                        <a:t>, Paraguay, Guatemala, Chile</a:t>
                      </a:r>
                      <a:endParaRPr lang="es-AR" dirty="0">
                        <a:latin typeface="Gill Sans MT" panose="020B0502020104020203" pitchFamily="34" charset="0"/>
                      </a:endParaRPr>
                    </a:p>
                  </a:txBody>
                  <a:tcPr/>
                </a:tc>
                <a:tc>
                  <a:txBody>
                    <a:bodyPr/>
                    <a:lstStyle/>
                    <a:p>
                      <a:r>
                        <a:rPr lang="en-US" dirty="0">
                          <a:latin typeface="Gill Sans MT" panose="020B0502020104020203" pitchFamily="34" charset="0"/>
                        </a:rPr>
                        <a:t>Water security, Human health and wellbeing</a:t>
                      </a:r>
                    </a:p>
                  </a:txBody>
                  <a:tcPr/>
                </a:tc>
                <a:extLst>
                  <a:ext uri="{0D108BD9-81ED-4DB2-BD59-A6C34878D82A}">
                    <a16:rowId xmlns:a16="http://schemas.microsoft.com/office/drawing/2014/main" xmlns="" val="10001"/>
                  </a:ext>
                </a:extLst>
              </a:tr>
              <a:tr h="801102">
                <a:tc>
                  <a:txBody>
                    <a:bodyPr/>
                    <a:lstStyle/>
                    <a:p>
                      <a:r>
                        <a:rPr lang="es-MX" dirty="0" err="1">
                          <a:latin typeface="Gill Sans MT" panose="020B0502020104020203" pitchFamily="34" charset="0"/>
                        </a:rPr>
                        <a:t>Peru</a:t>
                      </a:r>
                      <a:r>
                        <a:rPr lang="es-MX" dirty="0">
                          <a:latin typeface="Gill Sans MT" panose="020B0502020104020203" pitchFamily="34" charset="0"/>
                        </a:rPr>
                        <a:t>, </a:t>
                      </a:r>
                      <a:r>
                        <a:rPr lang="es-MX" dirty="0" err="1">
                          <a:latin typeface="Gill Sans MT" panose="020B0502020104020203" pitchFamily="34" charset="0"/>
                        </a:rPr>
                        <a:t>Panama</a:t>
                      </a:r>
                      <a:r>
                        <a:rPr lang="es-MX" dirty="0">
                          <a:latin typeface="Gill Sans MT" panose="020B0502020104020203" pitchFamily="34" charset="0"/>
                        </a:rPr>
                        <a:t>, </a:t>
                      </a:r>
                      <a:r>
                        <a:rPr lang="es-MX" dirty="0" err="1">
                          <a:latin typeface="Gill Sans MT" panose="020B0502020104020203" pitchFamily="34" charset="0"/>
                        </a:rPr>
                        <a:t>Mexico</a:t>
                      </a:r>
                      <a:r>
                        <a:rPr lang="es-MX" dirty="0">
                          <a:latin typeface="Gill Sans MT" panose="020B0502020104020203" pitchFamily="34" charset="0"/>
                        </a:rPr>
                        <a:t>, Jamaica, </a:t>
                      </a:r>
                      <a:r>
                        <a:rPr lang="es-MX" dirty="0" err="1">
                          <a:latin typeface="Gill Sans MT" panose="020B0502020104020203" pitchFamily="34" charset="0"/>
                        </a:rPr>
                        <a:t>United</a:t>
                      </a:r>
                      <a:r>
                        <a:rPr lang="es-MX" dirty="0">
                          <a:latin typeface="Gill Sans MT" panose="020B0502020104020203" pitchFamily="34" charset="0"/>
                        </a:rPr>
                        <a:t> </a:t>
                      </a:r>
                      <a:r>
                        <a:rPr lang="es-MX" dirty="0" err="1">
                          <a:latin typeface="Gill Sans MT" panose="020B0502020104020203" pitchFamily="34" charset="0"/>
                        </a:rPr>
                        <a:t>States</a:t>
                      </a:r>
                      <a:endParaRPr lang="es-AR" dirty="0">
                        <a:latin typeface="Gill Sans MT" panose="020B0502020104020203" pitchFamily="34" charset="0"/>
                      </a:endParaRPr>
                    </a:p>
                  </a:txBody>
                  <a:tcPr/>
                </a:tc>
                <a:tc>
                  <a:txBody>
                    <a:bodyPr/>
                    <a:lstStyle/>
                    <a:p>
                      <a:r>
                        <a:rPr lang="en-US" dirty="0">
                          <a:latin typeface="Gill Sans MT" panose="020B0502020104020203" pitchFamily="34" charset="0"/>
                        </a:rPr>
                        <a:t>Energy security, Biodiversity and ecosystem services,</a:t>
                      </a:r>
                      <a:r>
                        <a:rPr lang="en-US" baseline="0" dirty="0">
                          <a:latin typeface="Gill Sans MT" panose="020B0502020104020203" pitchFamily="34" charset="0"/>
                        </a:rPr>
                        <a:t> </a:t>
                      </a:r>
                      <a:r>
                        <a:rPr lang="en-US" dirty="0">
                          <a:latin typeface="Gill Sans MT" panose="020B0502020104020203" pitchFamily="34" charset="0"/>
                        </a:rPr>
                        <a:t>Clean air, water, and soil,</a:t>
                      </a:r>
                      <a:r>
                        <a:rPr lang="en-US" baseline="0" dirty="0">
                          <a:latin typeface="Gill Sans MT" panose="020B0502020104020203" pitchFamily="34" charset="0"/>
                        </a:rPr>
                        <a:t> </a:t>
                      </a:r>
                      <a:r>
                        <a:rPr lang="en-US" dirty="0">
                          <a:latin typeface="Gill Sans MT" panose="020B0502020104020203" pitchFamily="34" charset="0"/>
                        </a:rPr>
                        <a:t>Human health and wellbeing, Poverty &amp; Equality</a:t>
                      </a:r>
                    </a:p>
                  </a:txBody>
                  <a:tcPr/>
                </a:tc>
                <a:extLst>
                  <a:ext uri="{0D108BD9-81ED-4DB2-BD59-A6C34878D82A}">
                    <a16:rowId xmlns:a16="http://schemas.microsoft.com/office/drawing/2014/main" xmlns="" val="10002"/>
                  </a:ext>
                </a:extLst>
              </a:tr>
              <a:tr h="801102">
                <a:tc>
                  <a:txBody>
                    <a:bodyPr/>
                    <a:lstStyle/>
                    <a:p>
                      <a:r>
                        <a:rPr lang="es-MX" dirty="0">
                          <a:latin typeface="Gill Sans MT" panose="020B0502020104020203" pitchFamily="34" charset="0"/>
                        </a:rPr>
                        <a:t>Bolivia,</a:t>
                      </a:r>
                      <a:r>
                        <a:rPr lang="es-MX" baseline="0" dirty="0">
                          <a:latin typeface="Gill Sans MT" panose="020B0502020104020203" pitchFamily="34" charset="0"/>
                        </a:rPr>
                        <a:t> Ecuador, </a:t>
                      </a:r>
                      <a:r>
                        <a:rPr lang="es-MX" baseline="0" dirty="0" err="1">
                          <a:latin typeface="Gill Sans MT" panose="020B0502020104020203" pitchFamily="34" charset="0"/>
                        </a:rPr>
                        <a:t>Dominican</a:t>
                      </a:r>
                      <a:r>
                        <a:rPr lang="es-MX" baseline="0" dirty="0">
                          <a:latin typeface="Gill Sans MT" panose="020B0502020104020203" pitchFamily="34" charset="0"/>
                        </a:rPr>
                        <a:t> </a:t>
                      </a:r>
                      <a:r>
                        <a:rPr lang="es-MX" baseline="0" dirty="0" err="1">
                          <a:latin typeface="Gill Sans MT" panose="020B0502020104020203" pitchFamily="34" charset="0"/>
                        </a:rPr>
                        <a:t>Republic</a:t>
                      </a:r>
                      <a:r>
                        <a:rPr lang="es-MX" baseline="0" dirty="0">
                          <a:latin typeface="Gill Sans MT" panose="020B0502020104020203" pitchFamily="34" charset="0"/>
                        </a:rPr>
                        <a:t>, Costa Rica</a:t>
                      </a:r>
                      <a:endParaRPr lang="es-AR" dirty="0">
                        <a:latin typeface="Gill Sans MT" panose="020B0502020104020203" pitchFamily="34" charset="0"/>
                      </a:endParaRPr>
                    </a:p>
                  </a:txBody>
                  <a:tcPr/>
                </a:tc>
                <a:tc>
                  <a:txBody>
                    <a:bodyPr/>
                    <a:lstStyle/>
                    <a:p>
                      <a:r>
                        <a:rPr lang="en-US" dirty="0">
                          <a:latin typeface="Gill Sans MT" panose="020B0502020104020203" pitchFamily="34" charset="0"/>
                        </a:rPr>
                        <a:t>Food security, Energy security, Human health and wellbeing, Clean air, water, and soil</a:t>
                      </a:r>
                    </a:p>
                  </a:txBody>
                  <a:tcPr/>
                </a:tc>
                <a:extLst>
                  <a:ext uri="{0D108BD9-81ED-4DB2-BD59-A6C34878D82A}">
                    <a16:rowId xmlns:a16="http://schemas.microsoft.com/office/drawing/2014/main" xmlns="" val="10003"/>
                  </a:ext>
                </a:extLst>
              </a:tr>
            </a:tbl>
          </a:graphicData>
        </a:graphic>
      </p:graphicFrame>
      <p:sp>
        <p:nvSpPr>
          <p:cNvPr id="11" name="Content Placeholder 2">
            <a:extLst>
              <a:ext uri="{FF2B5EF4-FFF2-40B4-BE49-F238E27FC236}">
                <a16:creationId xmlns:a16="http://schemas.microsoft.com/office/drawing/2014/main" xmlns="" id="{DDC09050-3CFD-8245-823E-A3FD91AF7BB7}"/>
              </a:ext>
            </a:extLst>
          </p:cNvPr>
          <p:cNvSpPr>
            <a:spLocks noGrp="1"/>
          </p:cNvSpPr>
          <p:nvPr>
            <p:ph idx="1"/>
          </p:nvPr>
        </p:nvSpPr>
        <p:spPr>
          <a:xfrm>
            <a:off x="838200" y="991913"/>
            <a:ext cx="8401334" cy="817011"/>
          </a:xfrm>
        </p:spPr>
        <p:txBody>
          <a:bodyPr>
            <a:normAutofit/>
          </a:bodyPr>
          <a:lstStyle/>
          <a:p>
            <a:pPr>
              <a:lnSpc>
                <a:spcPct val="110000"/>
              </a:lnSpc>
            </a:pPr>
            <a:r>
              <a:rPr lang="en-US" dirty="0"/>
              <a:t>17 out of 19 IAI member countries completed the online survey</a:t>
            </a:r>
            <a:endParaRPr lang="x-none" dirty="0"/>
          </a:p>
        </p:txBody>
      </p:sp>
    </p:spTree>
    <p:extLst>
      <p:ext uri="{BB962C8B-B14F-4D97-AF65-F5344CB8AC3E}">
        <p14:creationId xmlns:p14="http://schemas.microsoft.com/office/powerpoint/2010/main" val="346471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pie de página 2"/>
          <p:cNvSpPr>
            <a:spLocks noGrp="1"/>
          </p:cNvSpPr>
          <p:nvPr>
            <p:ph type="ftr" sz="quarter" idx="11"/>
          </p:nvPr>
        </p:nvSpPr>
        <p:spPr/>
        <p:txBody>
          <a:bodyPr/>
          <a:lstStyle/>
          <a:p>
            <a:endParaRPr lang="x-none"/>
          </a:p>
        </p:txBody>
      </p:sp>
      <p:graphicFrame>
        <p:nvGraphicFramePr>
          <p:cNvPr id="4" name="Tabla 3">
            <a:extLst>
              <a:ext uri="{FF2B5EF4-FFF2-40B4-BE49-F238E27FC236}">
                <a16:creationId xmlns:a16="http://schemas.microsoft.com/office/drawing/2014/main" xmlns="" id="{DDB0B04D-F2C3-49A7-AE05-B75051F88D08}"/>
              </a:ext>
            </a:extLst>
          </p:cNvPr>
          <p:cNvGraphicFramePr>
            <a:graphicFrameLocks noGrp="1"/>
          </p:cNvGraphicFramePr>
          <p:nvPr>
            <p:extLst>
              <p:ext uri="{D42A27DB-BD31-4B8C-83A1-F6EECF244321}">
                <p14:modId xmlns:p14="http://schemas.microsoft.com/office/powerpoint/2010/main" val="2763221682"/>
              </p:ext>
            </p:extLst>
          </p:nvPr>
        </p:nvGraphicFramePr>
        <p:xfrm>
          <a:off x="1659988" y="823190"/>
          <a:ext cx="8961120" cy="4747620"/>
        </p:xfrm>
        <a:graphic>
          <a:graphicData uri="http://schemas.openxmlformats.org/drawingml/2006/table">
            <a:tbl>
              <a:tblPr/>
              <a:tblGrid>
                <a:gridCol w="1611771">
                  <a:extLst>
                    <a:ext uri="{9D8B030D-6E8A-4147-A177-3AD203B41FA5}">
                      <a16:colId xmlns:a16="http://schemas.microsoft.com/office/drawing/2014/main" xmlns="" val="2077824221"/>
                    </a:ext>
                  </a:extLst>
                </a:gridCol>
                <a:gridCol w="2870840">
                  <a:extLst>
                    <a:ext uri="{9D8B030D-6E8A-4147-A177-3AD203B41FA5}">
                      <a16:colId xmlns:a16="http://schemas.microsoft.com/office/drawing/2014/main" xmlns="" val="143791821"/>
                    </a:ext>
                  </a:extLst>
                </a:gridCol>
                <a:gridCol w="1611771">
                  <a:extLst>
                    <a:ext uri="{9D8B030D-6E8A-4147-A177-3AD203B41FA5}">
                      <a16:colId xmlns:a16="http://schemas.microsoft.com/office/drawing/2014/main" xmlns="" val="2317452547"/>
                    </a:ext>
                  </a:extLst>
                </a:gridCol>
                <a:gridCol w="2866738">
                  <a:extLst>
                    <a:ext uri="{9D8B030D-6E8A-4147-A177-3AD203B41FA5}">
                      <a16:colId xmlns:a16="http://schemas.microsoft.com/office/drawing/2014/main" xmlns="" val="1668530328"/>
                    </a:ext>
                  </a:extLst>
                </a:gridCol>
              </a:tblGrid>
              <a:tr h="237381">
                <a:tc>
                  <a:txBody>
                    <a:bodyPr/>
                    <a:lstStyle/>
                    <a:p>
                      <a:pPr algn="l" fontAlgn="b"/>
                      <a:r>
                        <a:rPr lang="es-AR" sz="1400" b="0" i="0" u="none" strike="noStrike">
                          <a:solidFill>
                            <a:srgbClr val="000000"/>
                          </a:solidFill>
                          <a:effectLst/>
                          <a:latin typeface="Calibri" panose="020F0502020204030204" pitchFamily="34" charset="0"/>
                        </a:rPr>
                        <a:t>Prioridades actuales</a:t>
                      </a:r>
                    </a:p>
                  </a:txBody>
                  <a:tcPr marL="0" marR="0" marT="0" marB="0" anchor="b">
                    <a:lnL>
                      <a:noFill/>
                    </a:lnL>
                    <a:lnR>
                      <a:noFill/>
                    </a:lnR>
                    <a:lnT>
                      <a:noFill/>
                    </a:lnT>
                    <a:lnB>
                      <a:noFill/>
                    </a:lnB>
                  </a:tcPr>
                </a:tc>
                <a:tc>
                  <a:txBody>
                    <a:bodyPr/>
                    <a:lstStyle/>
                    <a:p>
                      <a:pPr algn="l" fontAlgn="b"/>
                      <a:endParaRPr lang="es-AR"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l" fontAlgn="b"/>
                      <a:r>
                        <a:rPr lang="es-AR" sz="1400" b="0" i="0" u="none" strike="noStrike">
                          <a:solidFill>
                            <a:srgbClr val="000000"/>
                          </a:solidFill>
                          <a:effectLst/>
                          <a:latin typeface="Calibri" panose="020F0502020204030204" pitchFamily="34" charset="0"/>
                        </a:rPr>
                        <a:t>Prioridades emergentes</a:t>
                      </a:r>
                    </a:p>
                  </a:txBody>
                  <a:tcPr marL="0" marR="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xmlns="" val="2938180191"/>
                  </a:ext>
                </a:extLst>
              </a:tr>
              <a:tr h="237381">
                <a:tc>
                  <a:txBody>
                    <a:bodyPr/>
                    <a:lstStyle/>
                    <a:p>
                      <a:pPr algn="l" fontAlgn="b"/>
                      <a:r>
                        <a:rPr lang="es-AR" sz="1400" b="0" i="0" u="none" strike="noStrike">
                          <a:solidFill>
                            <a:srgbClr val="000000"/>
                          </a:solidFill>
                          <a:effectLst/>
                          <a:latin typeface="Calibri" panose="020F0502020204030204" pitchFamily="34" charset="0"/>
                        </a:rPr>
                        <a:t>Colombia</a:t>
                      </a:r>
                    </a:p>
                  </a:txBody>
                  <a:tcPr marL="0" marR="0" marT="0" marB="0" anchor="b">
                    <a:lnL>
                      <a:noFill/>
                    </a:lnL>
                    <a:lnR>
                      <a:noFill/>
                    </a:lnR>
                    <a:lnT>
                      <a:noFill/>
                    </a:lnT>
                    <a:lnB>
                      <a:noFill/>
                    </a:lnB>
                    <a:solidFill>
                      <a:srgbClr val="4472C4"/>
                    </a:solidFill>
                  </a:tcPr>
                </a:tc>
                <a:tc>
                  <a:txBody>
                    <a:bodyPr/>
                    <a:lstStyle/>
                    <a:p>
                      <a:pPr algn="l" fontAlgn="b"/>
                      <a:r>
                        <a:rPr lang="es-AR" sz="1400" b="0" i="0" u="none" strike="noStrike">
                          <a:solidFill>
                            <a:srgbClr val="7030A0"/>
                          </a:solidFill>
                          <a:effectLst/>
                          <a:latin typeface="Calibri" panose="020F0502020204030204" pitchFamily="34" charset="0"/>
                        </a:rPr>
                        <a:t>Climate action</a:t>
                      </a:r>
                    </a:p>
                  </a:txBody>
                  <a:tcPr marL="0" marR="0" marT="0" marB="0" anchor="b">
                    <a:lnL>
                      <a:noFill/>
                    </a:lnL>
                    <a:lnR>
                      <a:noFill/>
                    </a:lnR>
                    <a:lnT>
                      <a:noFill/>
                    </a:lnT>
                    <a:lnB>
                      <a:noFill/>
                    </a:lnB>
                  </a:tcPr>
                </a:tc>
                <a:tc>
                  <a:txBody>
                    <a:bodyPr/>
                    <a:lstStyle/>
                    <a:p>
                      <a:pPr algn="l" fontAlgn="b"/>
                      <a:r>
                        <a:rPr lang="es-AR" sz="1400" b="0" i="0" u="none" strike="noStrike">
                          <a:solidFill>
                            <a:srgbClr val="000000"/>
                          </a:solidFill>
                          <a:effectLst/>
                          <a:latin typeface="Calibri" panose="020F0502020204030204" pitchFamily="34" charset="0"/>
                        </a:rPr>
                        <a:t>Colombia</a:t>
                      </a:r>
                    </a:p>
                  </a:txBody>
                  <a:tcPr marL="0" marR="0" marT="0" marB="0" anchor="b">
                    <a:lnL>
                      <a:noFill/>
                    </a:lnL>
                    <a:lnR>
                      <a:noFill/>
                    </a:lnR>
                    <a:lnT>
                      <a:noFill/>
                    </a:lnT>
                    <a:lnB>
                      <a:noFill/>
                    </a:lnB>
                    <a:solidFill>
                      <a:srgbClr val="4472C4"/>
                    </a:solidFill>
                  </a:tcPr>
                </a:tc>
                <a:tc>
                  <a:txBody>
                    <a:bodyPr/>
                    <a:lstStyle/>
                    <a:p>
                      <a:pPr algn="l" fontAlgn="b"/>
                      <a:r>
                        <a:rPr lang="es-AR" sz="1400" b="0" i="0" u="none" strike="noStrike">
                          <a:solidFill>
                            <a:srgbClr val="000000"/>
                          </a:solidFill>
                          <a:effectLst/>
                          <a:latin typeface="Calibri" panose="020F0502020204030204" pitchFamily="34" charset="0"/>
                        </a:rPr>
                        <a:t>Water security</a:t>
                      </a:r>
                    </a:p>
                  </a:txBody>
                  <a:tcPr marL="0" marR="0" marT="0" marB="0" anchor="b">
                    <a:lnL>
                      <a:noFill/>
                    </a:lnL>
                    <a:lnR>
                      <a:noFill/>
                    </a:lnR>
                    <a:lnT>
                      <a:noFill/>
                    </a:lnT>
                    <a:lnB>
                      <a:noFill/>
                    </a:lnB>
                  </a:tcPr>
                </a:tc>
                <a:extLst>
                  <a:ext uri="{0D108BD9-81ED-4DB2-BD59-A6C34878D82A}">
                    <a16:rowId xmlns:a16="http://schemas.microsoft.com/office/drawing/2014/main" xmlns="" val="1080096515"/>
                  </a:ext>
                </a:extLst>
              </a:tr>
              <a:tr h="237381">
                <a:tc>
                  <a:txBody>
                    <a:bodyPr/>
                    <a:lstStyle/>
                    <a:p>
                      <a:pPr algn="l" fontAlgn="b"/>
                      <a:r>
                        <a:rPr lang="es-AR" sz="1400" b="0" i="0" u="none" strike="noStrike">
                          <a:solidFill>
                            <a:srgbClr val="000000"/>
                          </a:solidFill>
                          <a:effectLst/>
                          <a:latin typeface="Calibri" panose="020F0502020204030204" pitchFamily="34" charset="0"/>
                        </a:rPr>
                        <a:t>Uruguay</a:t>
                      </a:r>
                    </a:p>
                  </a:txBody>
                  <a:tcPr marL="0" marR="0" marT="0" marB="0" anchor="b">
                    <a:lnL>
                      <a:noFill/>
                    </a:lnL>
                    <a:lnR>
                      <a:noFill/>
                    </a:lnR>
                    <a:lnT>
                      <a:noFill/>
                    </a:lnT>
                    <a:lnB>
                      <a:noFill/>
                    </a:lnB>
                    <a:solidFill>
                      <a:srgbClr val="4472C4"/>
                    </a:solidFill>
                  </a:tcPr>
                </a:tc>
                <a:tc>
                  <a:txBody>
                    <a:bodyPr/>
                    <a:lstStyle/>
                    <a:p>
                      <a:pPr algn="l" fontAlgn="b"/>
                      <a:r>
                        <a:rPr lang="es-AR" sz="1400" b="0" i="0" u="none" strike="noStrike">
                          <a:solidFill>
                            <a:srgbClr val="000000"/>
                          </a:solidFill>
                          <a:effectLst/>
                          <a:latin typeface="Calibri" panose="020F0502020204030204" pitchFamily="34" charset="0"/>
                        </a:rPr>
                        <a:t>Biodiversity and ecosystem services</a:t>
                      </a:r>
                    </a:p>
                  </a:txBody>
                  <a:tcPr marL="0" marR="0" marT="0" marB="0" anchor="b">
                    <a:lnL>
                      <a:noFill/>
                    </a:lnL>
                    <a:lnR>
                      <a:noFill/>
                    </a:lnR>
                    <a:lnT>
                      <a:noFill/>
                    </a:lnT>
                    <a:lnB>
                      <a:noFill/>
                    </a:lnB>
                  </a:tcPr>
                </a:tc>
                <a:tc>
                  <a:txBody>
                    <a:bodyPr/>
                    <a:lstStyle/>
                    <a:p>
                      <a:pPr algn="l" fontAlgn="b"/>
                      <a:r>
                        <a:rPr lang="es-AR" sz="1400" b="0" i="0" u="none" strike="noStrike">
                          <a:solidFill>
                            <a:srgbClr val="000000"/>
                          </a:solidFill>
                          <a:effectLst/>
                          <a:latin typeface="Calibri" panose="020F0502020204030204" pitchFamily="34" charset="0"/>
                        </a:rPr>
                        <a:t>Uruguay</a:t>
                      </a:r>
                    </a:p>
                  </a:txBody>
                  <a:tcPr marL="0" marR="0" marT="0" marB="0" anchor="b">
                    <a:lnL>
                      <a:noFill/>
                    </a:lnL>
                    <a:lnR>
                      <a:noFill/>
                    </a:lnR>
                    <a:lnT>
                      <a:noFill/>
                    </a:lnT>
                    <a:lnB>
                      <a:noFill/>
                    </a:lnB>
                    <a:solidFill>
                      <a:srgbClr val="4472C4"/>
                    </a:solidFill>
                  </a:tcPr>
                </a:tc>
                <a:tc>
                  <a:txBody>
                    <a:bodyPr/>
                    <a:lstStyle/>
                    <a:p>
                      <a:pPr algn="l" fontAlgn="b"/>
                      <a:r>
                        <a:rPr lang="es-AR" sz="1400" b="0" i="0" u="none" strike="noStrike">
                          <a:solidFill>
                            <a:srgbClr val="FF0000"/>
                          </a:solidFill>
                          <a:effectLst/>
                          <a:latin typeface="Calibri" panose="020F0502020204030204" pitchFamily="34" charset="0"/>
                        </a:rPr>
                        <a:t>Human health and wellbeing</a:t>
                      </a:r>
                    </a:p>
                  </a:txBody>
                  <a:tcPr marL="0" marR="0" marT="0" marB="0" anchor="b">
                    <a:lnL>
                      <a:noFill/>
                    </a:lnL>
                    <a:lnR>
                      <a:noFill/>
                    </a:lnR>
                    <a:lnT>
                      <a:noFill/>
                    </a:lnT>
                    <a:lnB>
                      <a:noFill/>
                    </a:lnB>
                  </a:tcPr>
                </a:tc>
                <a:extLst>
                  <a:ext uri="{0D108BD9-81ED-4DB2-BD59-A6C34878D82A}">
                    <a16:rowId xmlns:a16="http://schemas.microsoft.com/office/drawing/2014/main" xmlns="" val="1359726976"/>
                  </a:ext>
                </a:extLst>
              </a:tr>
              <a:tr h="237381">
                <a:tc>
                  <a:txBody>
                    <a:bodyPr/>
                    <a:lstStyle/>
                    <a:p>
                      <a:pPr algn="l" fontAlgn="b"/>
                      <a:r>
                        <a:rPr lang="es-AR" sz="1400" b="0" i="0" u="none" strike="noStrike">
                          <a:solidFill>
                            <a:srgbClr val="000000"/>
                          </a:solidFill>
                          <a:effectLst/>
                          <a:latin typeface="Calibri" panose="020F0502020204030204" pitchFamily="34" charset="0"/>
                        </a:rPr>
                        <a:t>Brazil</a:t>
                      </a:r>
                    </a:p>
                  </a:txBody>
                  <a:tcPr marL="0" marR="0" marT="0" marB="0" anchor="b">
                    <a:lnL>
                      <a:noFill/>
                    </a:lnL>
                    <a:lnR>
                      <a:noFill/>
                    </a:lnR>
                    <a:lnT>
                      <a:noFill/>
                    </a:lnT>
                    <a:lnB>
                      <a:noFill/>
                    </a:lnB>
                    <a:solidFill>
                      <a:srgbClr val="4472C4"/>
                    </a:solidFill>
                  </a:tcPr>
                </a:tc>
                <a:tc>
                  <a:txBody>
                    <a:bodyPr/>
                    <a:lstStyle/>
                    <a:p>
                      <a:pPr algn="l" fontAlgn="b"/>
                      <a:r>
                        <a:rPr lang="en-US" sz="1400" b="0" i="0" u="none" strike="noStrike">
                          <a:solidFill>
                            <a:srgbClr val="000000"/>
                          </a:solidFill>
                          <a:effectLst/>
                          <a:latin typeface="Calibri" panose="020F0502020204030204" pitchFamily="34" charset="0"/>
                        </a:rPr>
                        <a:t>Clean air, water, and soil</a:t>
                      </a:r>
                    </a:p>
                  </a:txBody>
                  <a:tcPr marL="0" marR="0" marT="0" marB="0" anchor="b">
                    <a:lnL>
                      <a:noFill/>
                    </a:lnL>
                    <a:lnR>
                      <a:noFill/>
                    </a:lnR>
                    <a:lnT>
                      <a:noFill/>
                    </a:lnT>
                    <a:lnB>
                      <a:noFill/>
                    </a:lnB>
                  </a:tcPr>
                </a:tc>
                <a:tc>
                  <a:txBody>
                    <a:bodyPr/>
                    <a:lstStyle/>
                    <a:p>
                      <a:pPr algn="l" fontAlgn="b"/>
                      <a:r>
                        <a:rPr lang="es-AR" sz="1400" b="0" i="0" u="none" strike="noStrike">
                          <a:solidFill>
                            <a:srgbClr val="000000"/>
                          </a:solidFill>
                          <a:effectLst/>
                          <a:latin typeface="Calibri" panose="020F0502020204030204" pitchFamily="34" charset="0"/>
                        </a:rPr>
                        <a:t>Brazil</a:t>
                      </a:r>
                    </a:p>
                  </a:txBody>
                  <a:tcPr marL="0" marR="0" marT="0" marB="0" anchor="b">
                    <a:lnL>
                      <a:noFill/>
                    </a:lnL>
                    <a:lnR>
                      <a:noFill/>
                    </a:lnR>
                    <a:lnT>
                      <a:noFill/>
                    </a:lnT>
                    <a:lnB>
                      <a:noFill/>
                    </a:lnB>
                    <a:solidFill>
                      <a:srgbClr val="4472C4"/>
                    </a:solidFill>
                  </a:tcPr>
                </a:tc>
                <a:tc>
                  <a:txBody>
                    <a:bodyPr/>
                    <a:lstStyle/>
                    <a:p>
                      <a:pPr algn="l" fontAlgn="b"/>
                      <a:endParaRPr lang="es-AR"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948444011"/>
                  </a:ext>
                </a:extLst>
              </a:tr>
              <a:tr h="237381">
                <a:tc>
                  <a:txBody>
                    <a:bodyPr/>
                    <a:lstStyle/>
                    <a:p>
                      <a:pPr algn="l" fontAlgn="b"/>
                      <a:r>
                        <a:rPr lang="es-AR" sz="1400" b="0" i="0" u="none" strike="noStrike">
                          <a:solidFill>
                            <a:srgbClr val="000000"/>
                          </a:solidFill>
                          <a:effectLst/>
                          <a:latin typeface="Calibri" panose="020F0502020204030204" pitchFamily="34" charset="0"/>
                        </a:rPr>
                        <a:t>Canada</a:t>
                      </a:r>
                    </a:p>
                  </a:txBody>
                  <a:tcPr marL="0" marR="0" marT="0" marB="0" anchor="b">
                    <a:lnL>
                      <a:noFill/>
                    </a:lnL>
                    <a:lnR>
                      <a:noFill/>
                    </a:lnR>
                    <a:lnT>
                      <a:noFill/>
                    </a:lnT>
                    <a:lnB>
                      <a:noFill/>
                    </a:lnB>
                    <a:solidFill>
                      <a:srgbClr val="4472C4"/>
                    </a:solidFill>
                  </a:tcPr>
                </a:tc>
                <a:tc>
                  <a:txBody>
                    <a:bodyPr/>
                    <a:lstStyle/>
                    <a:p>
                      <a:pPr algn="l" fontAlgn="b"/>
                      <a:endParaRPr lang="es-AR"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s-AR" sz="1400" b="0" i="0" u="none" strike="noStrike">
                          <a:solidFill>
                            <a:srgbClr val="000000"/>
                          </a:solidFill>
                          <a:effectLst/>
                          <a:latin typeface="Calibri" panose="020F0502020204030204" pitchFamily="34" charset="0"/>
                        </a:rPr>
                        <a:t>Canada</a:t>
                      </a:r>
                    </a:p>
                  </a:txBody>
                  <a:tcPr marL="0" marR="0" marT="0" marB="0" anchor="b">
                    <a:lnL>
                      <a:noFill/>
                    </a:lnL>
                    <a:lnR>
                      <a:noFill/>
                    </a:lnR>
                    <a:lnT>
                      <a:noFill/>
                    </a:lnT>
                    <a:lnB>
                      <a:noFill/>
                    </a:lnB>
                    <a:solidFill>
                      <a:srgbClr val="4472C4"/>
                    </a:solidFill>
                  </a:tcPr>
                </a:tc>
                <a:tc>
                  <a:txBody>
                    <a:bodyPr/>
                    <a:lstStyle/>
                    <a:p>
                      <a:pPr algn="l" fontAlgn="b"/>
                      <a:endParaRPr lang="es-AR"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625841137"/>
                  </a:ext>
                </a:extLst>
              </a:tr>
              <a:tr h="237381">
                <a:tc>
                  <a:txBody>
                    <a:bodyPr/>
                    <a:lstStyle/>
                    <a:p>
                      <a:pPr algn="l" fontAlgn="b"/>
                      <a:endParaRPr lang="es-AR"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AR"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s-AR" sz="1400" b="0" i="0" u="none" strike="noStrike">
                          <a:solidFill>
                            <a:srgbClr val="000000"/>
                          </a:solidFill>
                          <a:effectLst/>
                          <a:latin typeface="Calibri" panose="020F0502020204030204" pitchFamily="34" charset="0"/>
                        </a:rPr>
                        <a:t>Paraguay</a:t>
                      </a:r>
                    </a:p>
                  </a:txBody>
                  <a:tcPr marL="0" marR="0" marT="0" marB="0" anchor="b">
                    <a:lnL>
                      <a:noFill/>
                    </a:lnL>
                    <a:lnR>
                      <a:noFill/>
                    </a:lnR>
                    <a:lnT>
                      <a:noFill/>
                    </a:lnT>
                    <a:lnB>
                      <a:noFill/>
                    </a:lnB>
                    <a:solidFill>
                      <a:srgbClr val="ED7D31"/>
                    </a:solidFill>
                  </a:tcPr>
                </a:tc>
                <a:tc>
                  <a:txBody>
                    <a:bodyPr/>
                    <a:lstStyle/>
                    <a:p>
                      <a:pPr algn="l" fontAlgn="b"/>
                      <a:endParaRPr lang="es-AR"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2016704541"/>
                  </a:ext>
                </a:extLst>
              </a:tr>
              <a:tr h="237381">
                <a:tc>
                  <a:txBody>
                    <a:bodyPr/>
                    <a:lstStyle/>
                    <a:p>
                      <a:pPr algn="l" fontAlgn="b"/>
                      <a:endParaRPr lang="es-AR"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AR"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s-AR" sz="1400" b="0" i="0" u="none" strike="noStrike">
                          <a:solidFill>
                            <a:srgbClr val="000000"/>
                          </a:solidFill>
                          <a:effectLst/>
                          <a:latin typeface="Calibri" panose="020F0502020204030204" pitchFamily="34" charset="0"/>
                        </a:rPr>
                        <a:t>Guatemala</a:t>
                      </a:r>
                    </a:p>
                  </a:txBody>
                  <a:tcPr marL="0" marR="0" marT="0" marB="0" anchor="b">
                    <a:lnL>
                      <a:noFill/>
                    </a:lnL>
                    <a:lnR>
                      <a:noFill/>
                    </a:lnR>
                    <a:lnT>
                      <a:noFill/>
                    </a:lnT>
                    <a:lnB>
                      <a:noFill/>
                    </a:lnB>
                    <a:solidFill>
                      <a:srgbClr val="ED7D31"/>
                    </a:solidFill>
                  </a:tcPr>
                </a:tc>
                <a:tc>
                  <a:txBody>
                    <a:bodyPr/>
                    <a:lstStyle/>
                    <a:p>
                      <a:pPr algn="l" fontAlgn="b"/>
                      <a:endParaRPr lang="es-AR"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2570576631"/>
                  </a:ext>
                </a:extLst>
              </a:tr>
              <a:tr h="237381">
                <a:tc>
                  <a:txBody>
                    <a:bodyPr/>
                    <a:lstStyle/>
                    <a:p>
                      <a:pPr algn="l" fontAlgn="b"/>
                      <a:endParaRPr lang="es-AR"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AR"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AR"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AR"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3059811144"/>
                  </a:ext>
                </a:extLst>
              </a:tr>
              <a:tr h="237381">
                <a:tc>
                  <a:txBody>
                    <a:bodyPr/>
                    <a:lstStyle/>
                    <a:p>
                      <a:pPr algn="l" fontAlgn="b"/>
                      <a:r>
                        <a:rPr lang="es-AR" sz="1400" b="0" i="0" u="none" strike="noStrike">
                          <a:solidFill>
                            <a:srgbClr val="000000"/>
                          </a:solidFill>
                          <a:effectLst/>
                          <a:latin typeface="Calibri" panose="020F0502020204030204" pitchFamily="34" charset="0"/>
                        </a:rPr>
                        <a:t>Paraguay</a:t>
                      </a:r>
                    </a:p>
                  </a:txBody>
                  <a:tcPr marL="0" marR="0" marT="0" marB="0" anchor="b">
                    <a:lnL>
                      <a:noFill/>
                    </a:lnL>
                    <a:lnR>
                      <a:noFill/>
                    </a:lnR>
                    <a:lnT>
                      <a:noFill/>
                    </a:lnT>
                    <a:lnB>
                      <a:noFill/>
                    </a:lnB>
                    <a:solidFill>
                      <a:srgbClr val="ED7D31"/>
                    </a:solidFill>
                  </a:tcPr>
                </a:tc>
                <a:tc>
                  <a:txBody>
                    <a:bodyPr/>
                    <a:lstStyle/>
                    <a:p>
                      <a:pPr algn="l" fontAlgn="b"/>
                      <a:endParaRPr lang="es-AR"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AR"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AR"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4014378252"/>
                  </a:ext>
                </a:extLst>
              </a:tr>
              <a:tr h="237381">
                <a:tc>
                  <a:txBody>
                    <a:bodyPr/>
                    <a:lstStyle/>
                    <a:p>
                      <a:pPr algn="l" fontAlgn="b"/>
                      <a:r>
                        <a:rPr lang="es-AR" sz="1400" b="0" i="0" u="none" strike="noStrike">
                          <a:solidFill>
                            <a:srgbClr val="000000"/>
                          </a:solidFill>
                          <a:effectLst/>
                          <a:latin typeface="Calibri" panose="020F0502020204030204" pitchFamily="34" charset="0"/>
                        </a:rPr>
                        <a:t>Guatemala</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ED7D31"/>
                    </a:solidFill>
                  </a:tcPr>
                </a:tc>
                <a:tc>
                  <a:txBody>
                    <a:bodyPr/>
                    <a:lstStyle/>
                    <a:p>
                      <a:pPr algn="l" fontAlgn="b"/>
                      <a:endParaRPr lang="es-AR"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AR"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AR"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1888691512"/>
                  </a:ext>
                </a:extLst>
              </a:tr>
              <a:tr h="237381">
                <a:tc>
                  <a:txBody>
                    <a:bodyPr/>
                    <a:lstStyle/>
                    <a:p>
                      <a:pPr algn="l" fontAlgn="b"/>
                      <a:r>
                        <a:rPr lang="es-AR" sz="1400" b="0" i="0" u="none" strike="noStrike">
                          <a:solidFill>
                            <a:srgbClr val="000000"/>
                          </a:solidFill>
                          <a:effectLst/>
                          <a:latin typeface="Calibri" panose="020F0502020204030204" pitchFamily="34" charset="0"/>
                        </a:rPr>
                        <a:t>Peru</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algn="l" fontAlgn="b"/>
                      <a:r>
                        <a:rPr lang="es-AR" sz="1400" b="0" i="0" u="none" strike="noStrike">
                          <a:solidFill>
                            <a:srgbClr val="000000"/>
                          </a:solidFill>
                          <a:effectLst/>
                          <a:latin typeface="Calibri" panose="020F0502020204030204" pitchFamily="34" charset="0"/>
                        </a:rPr>
                        <a:t>Food security</a:t>
                      </a:r>
                    </a:p>
                  </a:txBody>
                  <a:tcPr marL="0" marR="0" marT="0" marB="0" anchor="b">
                    <a:lnL>
                      <a:noFill/>
                    </a:lnL>
                    <a:lnR>
                      <a:noFill/>
                    </a:lnR>
                    <a:lnT>
                      <a:noFill/>
                    </a:lnT>
                    <a:lnB>
                      <a:noFill/>
                    </a:lnB>
                  </a:tcPr>
                </a:tc>
                <a:tc>
                  <a:txBody>
                    <a:bodyPr/>
                    <a:lstStyle/>
                    <a:p>
                      <a:pPr algn="l" fontAlgn="b"/>
                      <a:r>
                        <a:rPr lang="es-AR" sz="1400" b="0" i="0" u="none" strike="noStrike">
                          <a:solidFill>
                            <a:srgbClr val="000000"/>
                          </a:solidFill>
                          <a:effectLst/>
                          <a:latin typeface="Calibri" panose="020F0502020204030204" pitchFamily="34" charset="0"/>
                        </a:rPr>
                        <a:t>Peru</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algn="l" fontAlgn="b"/>
                      <a:r>
                        <a:rPr lang="es-AR" sz="1400" b="0" i="0" u="none" strike="noStrike">
                          <a:solidFill>
                            <a:srgbClr val="000000"/>
                          </a:solidFill>
                          <a:effectLst/>
                          <a:latin typeface="Calibri" panose="020F0502020204030204" pitchFamily="34" charset="0"/>
                        </a:rPr>
                        <a:t>Energy security</a:t>
                      </a:r>
                    </a:p>
                  </a:txBody>
                  <a:tcPr marL="0" marR="0" marT="0" marB="0" anchor="b">
                    <a:lnL>
                      <a:noFill/>
                    </a:lnL>
                    <a:lnR>
                      <a:noFill/>
                    </a:lnR>
                    <a:lnT>
                      <a:noFill/>
                    </a:lnT>
                    <a:lnB>
                      <a:noFill/>
                    </a:lnB>
                  </a:tcPr>
                </a:tc>
                <a:extLst>
                  <a:ext uri="{0D108BD9-81ED-4DB2-BD59-A6C34878D82A}">
                    <a16:rowId xmlns:a16="http://schemas.microsoft.com/office/drawing/2014/main" xmlns="" val="726111328"/>
                  </a:ext>
                </a:extLst>
              </a:tr>
              <a:tr h="237381">
                <a:tc>
                  <a:txBody>
                    <a:bodyPr/>
                    <a:lstStyle/>
                    <a:p>
                      <a:pPr algn="l" fontAlgn="b"/>
                      <a:r>
                        <a:rPr lang="es-AR" sz="1400" b="0" i="0" u="none" strike="noStrike">
                          <a:solidFill>
                            <a:srgbClr val="000000"/>
                          </a:solidFill>
                          <a:effectLst/>
                          <a:latin typeface="Calibri" panose="020F0502020204030204" pitchFamily="34" charset="0"/>
                        </a:rPr>
                        <a:t>Panama</a:t>
                      </a:r>
                    </a:p>
                  </a:txBody>
                  <a:tcPr marL="0" marR="0" marT="0" marB="0" anchor="b">
                    <a:lnL>
                      <a:noFill/>
                    </a:lnL>
                    <a:lnR>
                      <a:noFill/>
                    </a:lnR>
                    <a:lnT>
                      <a:noFill/>
                    </a:lnT>
                    <a:lnB>
                      <a:noFill/>
                    </a:lnB>
                    <a:solidFill>
                      <a:srgbClr val="FFC000"/>
                    </a:solidFill>
                  </a:tcPr>
                </a:tc>
                <a:tc>
                  <a:txBody>
                    <a:bodyPr/>
                    <a:lstStyle/>
                    <a:p>
                      <a:pPr algn="l" fontAlgn="b"/>
                      <a:r>
                        <a:rPr lang="es-AR" sz="1400" b="0" i="0" u="none" strike="noStrike">
                          <a:solidFill>
                            <a:srgbClr val="000000"/>
                          </a:solidFill>
                          <a:effectLst/>
                          <a:latin typeface="Calibri" panose="020F0502020204030204" pitchFamily="34" charset="0"/>
                        </a:rPr>
                        <a:t>Energy security</a:t>
                      </a:r>
                    </a:p>
                  </a:txBody>
                  <a:tcPr marL="0" marR="0" marT="0" marB="0" anchor="b">
                    <a:lnL>
                      <a:noFill/>
                    </a:lnL>
                    <a:lnR>
                      <a:noFill/>
                    </a:lnR>
                    <a:lnT>
                      <a:noFill/>
                    </a:lnT>
                    <a:lnB>
                      <a:noFill/>
                    </a:lnB>
                    <a:solidFill>
                      <a:srgbClr val="FFFF00"/>
                    </a:solidFill>
                  </a:tcPr>
                </a:tc>
                <a:tc>
                  <a:txBody>
                    <a:bodyPr/>
                    <a:lstStyle/>
                    <a:p>
                      <a:pPr algn="l" fontAlgn="b"/>
                      <a:r>
                        <a:rPr lang="es-AR" sz="1400" b="0" i="0" u="none" strike="noStrike">
                          <a:solidFill>
                            <a:srgbClr val="000000"/>
                          </a:solidFill>
                          <a:effectLst/>
                          <a:latin typeface="Calibri" panose="020F0502020204030204" pitchFamily="34" charset="0"/>
                        </a:rPr>
                        <a:t>Panama</a:t>
                      </a:r>
                    </a:p>
                  </a:txBody>
                  <a:tcPr marL="0" marR="0" marT="0" marB="0" anchor="b">
                    <a:lnL>
                      <a:noFill/>
                    </a:lnL>
                    <a:lnR>
                      <a:noFill/>
                    </a:lnR>
                    <a:lnT>
                      <a:noFill/>
                    </a:lnT>
                    <a:lnB>
                      <a:noFill/>
                    </a:lnB>
                    <a:solidFill>
                      <a:srgbClr val="FFC000"/>
                    </a:solidFill>
                  </a:tcPr>
                </a:tc>
                <a:tc>
                  <a:txBody>
                    <a:bodyPr/>
                    <a:lstStyle/>
                    <a:p>
                      <a:pPr algn="l" fontAlgn="b"/>
                      <a:r>
                        <a:rPr lang="es-AR" sz="1400" b="0" i="0" u="none" strike="noStrike">
                          <a:solidFill>
                            <a:srgbClr val="000000"/>
                          </a:solidFill>
                          <a:effectLst/>
                          <a:latin typeface="Calibri" panose="020F0502020204030204" pitchFamily="34" charset="0"/>
                        </a:rPr>
                        <a:t>Biodiversity and ecosystem services</a:t>
                      </a:r>
                    </a:p>
                  </a:txBody>
                  <a:tcPr marL="0" marR="0" marT="0" marB="0" anchor="b">
                    <a:lnL>
                      <a:noFill/>
                    </a:lnL>
                    <a:lnR>
                      <a:noFill/>
                    </a:lnR>
                    <a:lnT>
                      <a:noFill/>
                    </a:lnT>
                    <a:lnB>
                      <a:noFill/>
                    </a:lnB>
                  </a:tcPr>
                </a:tc>
                <a:extLst>
                  <a:ext uri="{0D108BD9-81ED-4DB2-BD59-A6C34878D82A}">
                    <a16:rowId xmlns:a16="http://schemas.microsoft.com/office/drawing/2014/main" xmlns="" val="4016389831"/>
                  </a:ext>
                </a:extLst>
              </a:tr>
              <a:tr h="237381">
                <a:tc>
                  <a:txBody>
                    <a:bodyPr/>
                    <a:lstStyle/>
                    <a:p>
                      <a:pPr algn="l" fontAlgn="b"/>
                      <a:r>
                        <a:rPr lang="es-AR" sz="1400" b="0" i="0" u="none" strike="noStrike">
                          <a:solidFill>
                            <a:srgbClr val="000000"/>
                          </a:solidFill>
                          <a:effectLst/>
                          <a:latin typeface="Calibri" panose="020F0502020204030204" pitchFamily="34" charset="0"/>
                        </a:rPr>
                        <a:t>Mexico</a:t>
                      </a:r>
                    </a:p>
                  </a:txBody>
                  <a:tcPr marL="0" marR="0" marT="0" marB="0" anchor="b">
                    <a:lnL>
                      <a:noFill/>
                    </a:lnL>
                    <a:lnR>
                      <a:noFill/>
                    </a:lnR>
                    <a:lnT>
                      <a:noFill/>
                    </a:lnT>
                    <a:lnB>
                      <a:noFill/>
                    </a:lnB>
                    <a:solidFill>
                      <a:srgbClr val="FFC000"/>
                    </a:solidFill>
                  </a:tcPr>
                </a:tc>
                <a:tc>
                  <a:txBody>
                    <a:bodyPr/>
                    <a:lstStyle/>
                    <a:p>
                      <a:pPr algn="l" fontAlgn="b"/>
                      <a:r>
                        <a:rPr lang="es-AR" sz="1400" b="0" i="0" u="none" strike="noStrike">
                          <a:solidFill>
                            <a:srgbClr val="7030A0"/>
                          </a:solidFill>
                          <a:effectLst/>
                          <a:latin typeface="Calibri" panose="020F0502020204030204" pitchFamily="34" charset="0"/>
                        </a:rPr>
                        <a:t>Climate action</a:t>
                      </a:r>
                    </a:p>
                  </a:txBody>
                  <a:tcPr marL="0" marR="0" marT="0" marB="0" anchor="b">
                    <a:lnL>
                      <a:noFill/>
                    </a:lnL>
                    <a:lnR>
                      <a:noFill/>
                    </a:lnR>
                    <a:lnT>
                      <a:noFill/>
                    </a:lnT>
                    <a:lnB>
                      <a:noFill/>
                    </a:lnB>
                  </a:tcPr>
                </a:tc>
                <a:tc>
                  <a:txBody>
                    <a:bodyPr/>
                    <a:lstStyle/>
                    <a:p>
                      <a:pPr algn="l" fontAlgn="b"/>
                      <a:r>
                        <a:rPr lang="es-AR" sz="1400" b="0" i="0" u="none" strike="noStrike">
                          <a:solidFill>
                            <a:srgbClr val="000000"/>
                          </a:solidFill>
                          <a:effectLst/>
                          <a:latin typeface="Calibri" panose="020F0502020204030204" pitchFamily="34" charset="0"/>
                        </a:rPr>
                        <a:t>Mexico</a:t>
                      </a:r>
                    </a:p>
                  </a:txBody>
                  <a:tcPr marL="0" marR="0" marT="0" marB="0" anchor="b">
                    <a:lnL>
                      <a:noFill/>
                    </a:lnL>
                    <a:lnR>
                      <a:noFill/>
                    </a:lnR>
                    <a:lnT>
                      <a:noFill/>
                    </a:lnT>
                    <a:lnB>
                      <a:noFill/>
                    </a:lnB>
                    <a:solidFill>
                      <a:srgbClr val="FFC000"/>
                    </a:solidFill>
                  </a:tcPr>
                </a:tc>
                <a:tc>
                  <a:txBody>
                    <a:bodyPr/>
                    <a:lstStyle/>
                    <a:p>
                      <a:pPr algn="l" fontAlgn="b"/>
                      <a:r>
                        <a:rPr lang="en-US" sz="1400" b="0" i="0" u="none" strike="noStrike">
                          <a:solidFill>
                            <a:srgbClr val="000000"/>
                          </a:solidFill>
                          <a:effectLst/>
                          <a:latin typeface="Calibri" panose="020F0502020204030204" pitchFamily="34" charset="0"/>
                        </a:rPr>
                        <a:t>Clean air, water, and soil</a:t>
                      </a:r>
                    </a:p>
                  </a:txBody>
                  <a:tcPr marL="0" marR="0" marT="0" marB="0" anchor="b">
                    <a:lnL>
                      <a:noFill/>
                    </a:lnL>
                    <a:lnR>
                      <a:noFill/>
                    </a:lnR>
                    <a:lnT>
                      <a:noFill/>
                    </a:lnT>
                    <a:lnB>
                      <a:noFill/>
                    </a:lnB>
                  </a:tcPr>
                </a:tc>
                <a:extLst>
                  <a:ext uri="{0D108BD9-81ED-4DB2-BD59-A6C34878D82A}">
                    <a16:rowId xmlns:a16="http://schemas.microsoft.com/office/drawing/2014/main" xmlns="" val="2842507395"/>
                  </a:ext>
                </a:extLst>
              </a:tr>
              <a:tr h="237381">
                <a:tc>
                  <a:txBody>
                    <a:bodyPr/>
                    <a:lstStyle/>
                    <a:p>
                      <a:pPr algn="l" fontAlgn="b"/>
                      <a:r>
                        <a:rPr lang="es-AR" sz="1400" b="0" i="0" u="none" strike="noStrike">
                          <a:solidFill>
                            <a:srgbClr val="000000"/>
                          </a:solidFill>
                          <a:effectLst/>
                          <a:latin typeface="Calibri" panose="020F0502020204030204" pitchFamily="34" charset="0"/>
                        </a:rPr>
                        <a:t>Jamaica</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C000"/>
                    </a:solidFill>
                  </a:tcPr>
                </a:tc>
                <a:tc>
                  <a:txBody>
                    <a:bodyPr/>
                    <a:lstStyle/>
                    <a:p>
                      <a:pPr algn="l" fontAlgn="b"/>
                      <a:endParaRPr lang="es-AR"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s-AR" sz="1400" b="0" i="0" u="none" strike="noStrike">
                          <a:solidFill>
                            <a:srgbClr val="000000"/>
                          </a:solidFill>
                          <a:effectLst/>
                          <a:latin typeface="Calibri" panose="020F0502020204030204" pitchFamily="34" charset="0"/>
                        </a:rPr>
                        <a:t>Jamaica</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s-AR" sz="1400" b="0" i="0" u="none" strike="noStrike">
                          <a:solidFill>
                            <a:srgbClr val="FF0000"/>
                          </a:solidFill>
                          <a:effectLst/>
                          <a:latin typeface="Calibri" panose="020F0502020204030204" pitchFamily="34" charset="0"/>
                        </a:rPr>
                        <a:t>Human health and wellbeing</a:t>
                      </a:r>
                    </a:p>
                  </a:txBody>
                  <a:tcPr marL="0" marR="0" marT="0" marB="0" anchor="b">
                    <a:lnL>
                      <a:noFill/>
                    </a:lnL>
                    <a:lnR>
                      <a:noFill/>
                    </a:lnR>
                    <a:lnT>
                      <a:noFill/>
                    </a:lnT>
                    <a:lnB>
                      <a:noFill/>
                    </a:lnB>
                  </a:tcPr>
                </a:tc>
                <a:extLst>
                  <a:ext uri="{0D108BD9-81ED-4DB2-BD59-A6C34878D82A}">
                    <a16:rowId xmlns:a16="http://schemas.microsoft.com/office/drawing/2014/main" xmlns="" val="1013097984"/>
                  </a:ext>
                </a:extLst>
              </a:tr>
              <a:tr h="237381">
                <a:tc>
                  <a:txBody>
                    <a:bodyPr/>
                    <a:lstStyle/>
                    <a:p>
                      <a:pPr algn="l" fontAlgn="b"/>
                      <a:endParaRPr lang="es-AR" sz="14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AR"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AR" sz="14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AR" sz="1400" b="0" i="0" u="none" strike="noStrike">
                          <a:solidFill>
                            <a:srgbClr val="000000"/>
                          </a:solidFill>
                          <a:effectLst/>
                          <a:latin typeface="Calibri" panose="020F0502020204030204" pitchFamily="34" charset="0"/>
                        </a:rPr>
                        <a:t>Poverty &amp; Equality</a:t>
                      </a:r>
                    </a:p>
                  </a:txBody>
                  <a:tcPr marL="0" marR="0" marT="0" marB="0" anchor="b">
                    <a:lnL>
                      <a:noFill/>
                    </a:lnL>
                    <a:lnR>
                      <a:noFill/>
                    </a:lnR>
                    <a:lnT>
                      <a:noFill/>
                    </a:lnT>
                    <a:lnB>
                      <a:noFill/>
                    </a:lnB>
                  </a:tcPr>
                </a:tc>
                <a:extLst>
                  <a:ext uri="{0D108BD9-81ED-4DB2-BD59-A6C34878D82A}">
                    <a16:rowId xmlns:a16="http://schemas.microsoft.com/office/drawing/2014/main" xmlns="" val="1391703251"/>
                  </a:ext>
                </a:extLst>
              </a:tr>
              <a:tr h="237381">
                <a:tc>
                  <a:txBody>
                    <a:bodyPr/>
                    <a:lstStyle/>
                    <a:p>
                      <a:pPr algn="l" fontAlgn="b"/>
                      <a:endParaRPr lang="es-AR"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AR"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AR"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AR"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1994594080"/>
                  </a:ext>
                </a:extLst>
              </a:tr>
              <a:tr h="237381">
                <a:tc>
                  <a:txBody>
                    <a:bodyPr/>
                    <a:lstStyle/>
                    <a:p>
                      <a:pPr algn="l" fontAlgn="b"/>
                      <a:r>
                        <a:rPr lang="es-AR" sz="1400" b="0" i="0" u="none" strike="noStrike">
                          <a:solidFill>
                            <a:srgbClr val="000000"/>
                          </a:solidFill>
                          <a:effectLst/>
                          <a:latin typeface="Calibri" panose="020F0502020204030204" pitchFamily="34" charset="0"/>
                        </a:rPr>
                        <a:t>Bolivia</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s-AR" sz="1400" b="0" i="0" u="none" strike="noStrike">
                          <a:solidFill>
                            <a:srgbClr val="000000"/>
                          </a:solidFill>
                          <a:effectLst/>
                          <a:latin typeface="Calibri" panose="020F0502020204030204" pitchFamily="34" charset="0"/>
                        </a:rPr>
                        <a:t>Water security</a:t>
                      </a:r>
                    </a:p>
                  </a:txBody>
                  <a:tcPr marL="0" marR="0" marT="0" marB="0" anchor="b">
                    <a:lnL>
                      <a:noFill/>
                    </a:lnL>
                    <a:lnR>
                      <a:noFill/>
                    </a:lnR>
                    <a:lnT>
                      <a:noFill/>
                    </a:lnT>
                    <a:lnB>
                      <a:noFill/>
                    </a:lnB>
                  </a:tcPr>
                </a:tc>
                <a:tc>
                  <a:txBody>
                    <a:bodyPr/>
                    <a:lstStyle/>
                    <a:p>
                      <a:pPr algn="l" fontAlgn="b"/>
                      <a:r>
                        <a:rPr lang="es-AR" sz="1400" b="0" i="0" u="none" strike="noStrike">
                          <a:solidFill>
                            <a:srgbClr val="000000"/>
                          </a:solidFill>
                          <a:effectLst/>
                          <a:latin typeface="Calibri" panose="020F0502020204030204" pitchFamily="34" charset="0"/>
                        </a:rPr>
                        <a:t>Bolivia</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s-AR" sz="1400" b="0" i="0" u="none" strike="noStrike">
                          <a:solidFill>
                            <a:srgbClr val="000000"/>
                          </a:solidFill>
                          <a:effectLst/>
                          <a:latin typeface="Calibri" panose="020F0502020204030204" pitchFamily="34" charset="0"/>
                        </a:rPr>
                        <a:t>Food security</a:t>
                      </a:r>
                    </a:p>
                  </a:txBody>
                  <a:tcPr marL="0" marR="0" marT="0" marB="0" anchor="b">
                    <a:lnL>
                      <a:noFill/>
                    </a:lnL>
                    <a:lnR>
                      <a:noFill/>
                    </a:lnR>
                    <a:lnT>
                      <a:noFill/>
                    </a:lnT>
                    <a:lnB>
                      <a:noFill/>
                    </a:lnB>
                  </a:tcPr>
                </a:tc>
                <a:extLst>
                  <a:ext uri="{0D108BD9-81ED-4DB2-BD59-A6C34878D82A}">
                    <a16:rowId xmlns:a16="http://schemas.microsoft.com/office/drawing/2014/main" xmlns="" val="170096910"/>
                  </a:ext>
                </a:extLst>
              </a:tr>
              <a:tr h="237381">
                <a:tc>
                  <a:txBody>
                    <a:bodyPr/>
                    <a:lstStyle/>
                    <a:p>
                      <a:pPr algn="l" fontAlgn="b"/>
                      <a:r>
                        <a:rPr lang="es-AR" sz="1400" b="0" i="0" u="none" strike="noStrike">
                          <a:solidFill>
                            <a:srgbClr val="000000"/>
                          </a:solidFill>
                          <a:effectLst/>
                          <a:latin typeface="Calibri" panose="020F0502020204030204" pitchFamily="34" charset="0"/>
                        </a:rPr>
                        <a:t>Ecuador</a:t>
                      </a:r>
                    </a:p>
                  </a:txBody>
                  <a:tcPr marL="0" marR="0" marT="0" marB="0" anchor="b">
                    <a:lnL>
                      <a:noFill/>
                    </a:lnL>
                    <a:lnR>
                      <a:noFill/>
                    </a:lnR>
                    <a:lnT>
                      <a:noFill/>
                    </a:lnT>
                    <a:lnB>
                      <a:noFill/>
                    </a:lnB>
                    <a:solidFill>
                      <a:srgbClr val="92D050"/>
                    </a:solidFill>
                  </a:tcPr>
                </a:tc>
                <a:tc>
                  <a:txBody>
                    <a:bodyPr/>
                    <a:lstStyle/>
                    <a:p>
                      <a:pPr algn="l" fontAlgn="b"/>
                      <a:r>
                        <a:rPr lang="es-AR" sz="1400" b="0" i="0" u="none" strike="noStrike">
                          <a:solidFill>
                            <a:srgbClr val="7030A0"/>
                          </a:solidFill>
                          <a:effectLst/>
                          <a:latin typeface="Calibri" panose="020F0502020204030204" pitchFamily="34" charset="0"/>
                        </a:rPr>
                        <a:t>Climate action</a:t>
                      </a:r>
                    </a:p>
                  </a:txBody>
                  <a:tcPr marL="0" marR="0" marT="0" marB="0" anchor="b">
                    <a:lnL>
                      <a:noFill/>
                    </a:lnL>
                    <a:lnR>
                      <a:noFill/>
                    </a:lnR>
                    <a:lnT>
                      <a:noFill/>
                    </a:lnT>
                    <a:lnB>
                      <a:noFill/>
                    </a:lnB>
                  </a:tcPr>
                </a:tc>
                <a:tc>
                  <a:txBody>
                    <a:bodyPr/>
                    <a:lstStyle/>
                    <a:p>
                      <a:pPr algn="l" fontAlgn="b"/>
                      <a:r>
                        <a:rPr lang="es-AR" sz="1400" b="0" i="0" u="none" strike="noStrike">
                          <a:solidFill>
                            <a:srgbClr val="000000"/>
                          </a:solidFill>
                          <a:effectLst/>
                          <a:latin typeface="Calibri" panose="020F0502020204030204" pitchFamily="34" charset="0"/>
                        </a:rPr>
                        <a:t>Ecuador</a:t>
                      </a:r>
                    </a:p>
                  </a:txBody>
                  <a:tcPr marL="0" marR="0" marT="0" marB="0" anchor="b">
                    <a:lnL>
                      <a:noFill/>
                    </a:lnL>
                    <a:lnR>
                      <a:noFill/>
                    </a:lnR>
                    <a:lnT>
                      <a:noFill/>
                    </a:lnT>
                    <a:lnB>
                      <a:noFill/>
                    </a:lnB>
                    <a:solidFill>
                      <a:srgbClr val="92D050"/>
                    </a:solidFill>
                  </a:tcPr>
                </a:tc>
                <a:tc>
                  <a:txBody>
                    <a:bodyPr/>
                    <a:lstStyle/>
                    <a:p>
                      <a:pPr algn="l" fontAlgn="b"/>
                      <a:r>
                        <a:rPr lang="es-AR" sz="1400" b="0" i="0" u="none" strike="noStrike">
                          <a:solidFill>
                            <a:srgbClr val="000000"/>
                          </a:solidFill>
                          <a:effectLst/>
                          <a:latin typeface="Calibri" panose="020F0502020204030204" pitchFamily="34" charset="0"/>
                        </a:rPr>
                        <a:t>Energy security</a:t>
                      </a:r>
                    </a:p>
                  </a:txBody>
                  <a:tcPr marL="0" marR="0" marT="0" marB="0" anchor="b">
                    <a:lnL>
                      <a:noFill/>
                    </a:lnL>
                    <a:lnR>
                      <a:noFill/>
                    </a:lnR>
                    <a:lnT>
                      <a:noFill/>
                    </a:lnT>
                    <a:lnB>
                      <a:noFill/>
                    </a:lnB>
                  </a:tcPr>
                </a:tc>
                <a:extLst>
                  <a:ext uri="{0D108BD9-81ED-4DB2-BD59-A6C34878D82A}">
                    <a16:rowId xmlns:a16="http://schemas.microsoft.com/office/drawing/2014/main" xmlns="" val="2526104861"/>
                  </a:ext>
                </a:extLst>
              </a:tr>
              <a:tr h="237381">
                <a:tc>
                  <a:txBody>
                    <a:bodyPr/>
                    <a:lstStyle/>
                    <a:p>
                      <a:pPr algn="l" fontAlgn="b"/>
                      <a:r>
                        <a:rPr lang="es-AR" sz="1400" b="0" i="0" u="none" strike="noStrike">
                          <a:solidFill>
                            <a:srgbClr val="000000"/>
                          </a:solidFill>
                          <a:effectLst/>
                          <a:latin typeface="Calibri" panose="020F0502020204030204" pitchFamily="34" charset="0"/>
                        </a:rPr>
                        <a:t>Dominican Republic</a:t>
                      </a:r>
                    </a:p>
                  </a:txBody>
                  <a:tcPr marL="0" marR="0" marT="0" marB="0" anchor="b">
                    <a:lnL>
                      <a:noFill/>
                    </a:lnL>
                    <a:lnR>
                      <a:noFill/>
                    </a:lnR>
                    <a:lnT>
                      <a:noFill/>
                    </a:lnT>
                    <a:lnB>
                      <a:noFill/>
                    </a:lnB>
                    <a:solidFill>
                      <a:srgbClr val="92D050"/>
                    </a:solidFill>
                  </a:tcPr>
                </a:tc>
                <a:tc>
                  <a:txBody>
                    <a:bodyPr/>
                    <a:lstStyle/>
                    <a:p>
                      <a:pPr algn="l" fontAlgn="b"/>
                      <a:r>
                        <a:rPr lang="es-AR" sz="1400" b="0" i="0" u="none" strike="noStrike">
                          <a:solidFill>
                            <a:srgbClr val="000000"/>
                          </a:solidFill>
                          <a:effectLst/>
                          <a:latin typeface="Calibri" panose="020F0502020204030204" pitchFamily="34" charset="0"/>
                        </a:rPr>
                        <a:t>Biodiversity and ecosystem services</a:t>
                      </a:r>
                    </a:p>
                  </a:txBody>
                  <a:tcPr marL="0" marR="0" marT="0" marB="0" anchor="b">
                    <a:lnL>
                      <a:noFill/>
                    </a:lnL>
                    <a:lnR>
                      <a:noFill/>
                    </a:lnR>
                    <a:lnT>
                      <a:noFill/>
                    </a:lnT>
                    <a:lnB>
                      <a:noFill/>
                    </a:lnB>
                  </a:tcPr>
                </a:tc>
                <a:tc>
                  <a:txBody>
                    <a:bodyPr/>
                    <a:lstStyle/>
                    <a:p>
                      <a:pPr algn="l" fontAlgn="b"/>
                      <a:r>
                        <a:rPr lang="es-AR" sz="1400" b="0" i="0" u="none" strike="noStrike">
                          <a:solidFill>
                            <a:srgbClr val="000000"/>
                          </a:solidFill>
                          <a:effectLst/>
                          <a:latin typeface="Calibri" panose="020F0502020204030204" pitchFamily="34" charset="0"/>
                        </a:rPr>
                        <a:t>Dominican Republic</a:t>
                      </a:r>
                    </a:p>
                  </a:txBody>
                  <a:tcPr marL="0" marR="0" marT="0" marB="0" anchor="b">
                    <a:lnL>
                      <a:noFill/>
                    </a:lnL>
                    <a:lnR>
                      <a:noFill/>
                    </a:lnR>
                    <a:lnT>
                      <a:noFill/>
                    </a:lnT>
                    <a:lnB>
                      <a:noFill/>
                    </a:lnB>
                    <a:solidFill>
                      <a:srgbClr val="92D050"/>
                    </a:solidFill>
                  </a:tcPr>
                </a:tc>
                <a:tc>
                  <a:txBody>
                    <a:bodyPr/>
                    <a:lstStyle/>
                    <a:p>
                      <a:pPr algn="l" fontAlgn="b"/>
                      <a:r>
                        <a:rPr lang="es-AR" sz="1400" b="0" i="0" u="none" strike="noStrike">
                          <a:solidFill>
                            <a:srgbClr val="FF0000"/>
                          </a:solidFill>
                          <a:effectLst/>
                          <a:latin typeface="Calibri" panose="020F0502020204030204" pitchFamily="34" charset="0"/>
                        </a:rPr>
                        <a:t>Human health and wellbeing</a:t>
                      </a:r>
                    </a:p>
                  </a:txBody>
                  <a:tcPr marL="0" marR="0" marT="0" marB="0" anchor="b">
                    <a:lnL>
                      <a:noFill/>
                    </a:lnL>
                    <a:lnR>
                      <a:noFill/>
                    </a:lnR>
                    <a:lnT>
                      <a:noFill/>
                    </a:lnT>
                    <a:lnB>
                      <a:noFill/>
                    </a:lnB>
                  </a:tcPr>
                </a:tc>
                <a:extLst>
                  <a:ext uri="{0D108BD9-81ED-4DB2-BD59-A6C34878D82A}">
                    <a16:rowId xmlns:a16="http://schemas.microsoft.com/office/drawing/2014/main" xmlns="" val="3276482309"/>
                  </a:ext>
                </a:extLst>
              </a:tr>
              <a:tr h="237381">
                <a:tc>
                  <a:txBody>
                    <a:bodyPr/>
                    <a:lstStyle/>
                    <a:p>
                      <a:pPr algn="l" fontAlgn="b"/>
                      <a:endParaRPr lang="es-AR"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AR"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AR"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Clean air, water, and soil</a:t>
                      </a:r>
                    </a:p>
                  </a:txBody>
                  <a:tcPr marL="0" marR="0" marT="0" marB="0" anchor="b">
                    <a:lnL>
                      <a:noFill/>
                    </a:lnL>
                    <a:lnR>
                      <a:noFill/>
                    </a:lnR>
                    <a:lnT>
                      <a:noFill/>
                    </a:lnT>
                    <a:lnB>
                      <a:noFill/>
                    </a:lnB>
                  </a:tcPr>
                </a:tc>
                <a:extLst>
                  <a:ext uri="{0D108BD9-81ED-4DB2-BD59-A6C34878D82A}">
                    <a16:rowId xmlns:a16="http://schemas.microsoft.com/office/drawing/2014/main" xmlns="" val="334230603"/>
                  </a:ext>
                </a:extLst>
              </a:tr>
            </a:tbl>
          </a:graphicData>
        </a:graphic>
      </p:graphicFrame>
    </p:spTree>
    <p:extLst>
      <p:ext uri="{BB962C8B-B14F-4D97-AF65-F5344CB8AC3E}">
        <p14:creationId xmlns:p14="http://schemas.microsoft.com/office/powerpoint/2010/main" val="19772424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i="0" dirty="0"/>
              <a:t>Etapas de la Evaluación Regional completadas en 2022 </a:t>
            </a:r>
            <a:r>
              <a:rPr lang="es-MX" dirty="0"/>
              <a:t>/ </a:t>
            </a:r>
            <a:br>
              <a:rPr lang="es-MX" dirty="0"/>
            </a:br>
            <a:r>
              <a:rPr lang="es-MX" dirty="0" err="1">
                <a:solidFill>
                  <a:srgbClr val="004328"/>
                </a:solidFill>
              </a:rPr>
              <a:t>Steps</a:t>
            </a:r>
            <a:r>
              <a:rPr lang="es-MX" dirty="0">
                <a:solidFill>
                  <a:srgbClr val="004328"/>
                </a:solidFill>
              </a:rPr>
              <a:t> </a:t>
            </a:r>
            <a:r>
              <a:rPr lang="es-MX" dirty="0" err="1">
                <a:solidFill>
                  <a:srgbClr val="004328"/>
                </a:solidFill>
              </a:rPr>
              <a:t>of</a:t>
            </a:r>
            <a:r>
              <a:rPr lang="es-MX" dirty="0">
                <a:solidFill>
                  <a:srgbClr val="004328"/>
                </a:solidFill>
              </a:rPr>
              <a:t> </a:t>
            </a:r>
            <a:r>
              <a:rPr lang="es-MX" dirty="0" err="1">
                <a:solidFill>
                  <a:srgbClr val="004328"/>
                </a:solidFill>
              </a:rPr>
              <a:t>the</a:t>
            </a:r>
            <a:r>
              <a:rPr lang="es-MX" dirty="0">
                <a:solidFill>
                  <a:srgbClr val="004328"/>
                </a:solidFill>
              </a:rPr>
              <a:t> Regional </a:t>
            </a:r>
            <a:r>
              <a:rPr lang="es-MX" dirty="0" err="1">
                <a:solidFill>
                  <a:srgbClr val="004328"/>
                </a:solidFill>
              </a:rPr>
              <a:t>Assessment</a:t>
            </a:r>
            <a:r>
              <a:rPr lang="es-MX" dirty="0">
                <a:solidFill>
                  <a:srgbClr val="004328"/>
                </a:solidFill>
              </a:rPr>
              <a:t> </a:t>
            </a:r>
            <a:r>
              <a:rPr lang="es-MX" dirty="0" err="1">
                <a:solidFill>
                  <a:srgbClr val="004328"/>
                </a:solidFill>
              </a:rPr>
              <a:t>completed</a:t>
            </a:r>
            <a:r>
              <a:rPr lang="es-MX" dirty="0">
                <a:solidFill>
                  <a:srgbClr val="004328"/>
                </a:solidFill>
              </a:rPr>
              <a:t> in 2022</a:t>
            </a:r>
            <a:endParaRPr lang="es-AR" dirty="0">
              <a:solidFill>
                <a:srgbClr val="004328"/>
              </a:solidFill>
            </a:endParaRPr>
          </a:p>
        </p:txBody>
      </p:sp>
      <p:sp>
        <p:nvSpPr>
          <p:cNvPr id="4" name="Marcador de pie de página 3"/>
          <p:cNvSpPr>
            <a:spLocks noGrp="1"/>
          </p:cNvSpPr>
          <p:nvPr>
            <p:ph type="ftr" sz="quarter" idx="3"/>
          </p:nvPr>
        </p:nvSpPr>
        <p:spPr/>
        <p:txBody>
          <a:bodyPr/>
          <a:lstStyle/>
          <a:p>
            <a:r>
              <a:rPr lang="en-US" dirty="0">
                <a:solidFill>
                  <a:schemeClr val="bg1"/>
                </a:solidFill>
                <a:latin typeface="Gill Sans MT" panose="020B0502020104020203" pitchFamily="34" charset="77"/>
              </a:rPr>
              <a:t>15 - Nov - 2022</a:t>
            </a:r>
            <a:endParaRPr lang="x-none" sz="1300" dirty="0">
              <a:solidFill>
                <a:schemeClr val="bg1"/>
              </a:solidFill>
              <a:latin typeface="Gill Sans MT" panose="020B0502020104020203" pitchFamily="34" charset="77"/>
            </a:endParaRPr>
          </a:p>
        </p:txBody>
      </p:sp>
      <p:sp>
        <p:nvSpPr>
          <p:cNvPr id="5" name="Marcador de contenido 2"/>
          <p:cNvSpPr>
            <a:spLocks noGrp="1"/>
          </p:cNvSpPr>
          <p:nvPr>
            <p:ph idx="1"/>
          </p:nvPr>
        </p:nvSpPr>
        <p:spPr>
          <a:xfrm>
            <a:off x="838200" y="1390088"/>
            <a:ext cx="10922391" cy="4351338"/>
          </a:xfrm>
        </p:spPr>
        <p:txBody>
          <a:bodyPr>
            <a:normAutofit fontScale="85000" lnSpcReduction="10000"/>
          </a:bodyPr>
          <a:lstStyle/>
          <a:p>
            <a:pPr marL="342900" indent="-342900">
              <a:buFont typeface="Arial" panose="020B0604020202020204" pitchFamily="34" charset="0"/>
              <a:buChar char="•"/>
            </a:pPr>
            <a:r>
              <a:rPr lang="es-MX" sz="2000" dirty="0">
                <a:solidFill>
                  <a:srgbClr val="004328"/>
                </a:solidFill>
              </a:rPr>
              <a:t>Febrero: Sesión informativa para las Partes - </a:t>
            </a:r>
            <a:r>
              <a:rPr lang="es-MX" sz="2000" i="1" dirty="0" err="1"/>
              <a:t>February</a:t>
            </a:r>
            <a:r>
              <a:rPr lang="es-MX" sz="2000" i="1" dirty="0"/>
              <a:t>: </a:t>
            </a:r>
            <a:r>
              <a:rPr lang="es-MX" sz="2000" i="1" dirty="0" err="1"/>
              <a:t>Information</a:t>
            </a:r>
            <a:r>
              <a:rPr lang="es-MX" sz="2000" i="1" dirty="0"/>
              <a:t> </a:t>
            </a:r>
            <a:r>
              <a:rPr lang="es-MX" sz="2000" i="1" dirty="0" err="1"/>
              <a:t>session</a:t>
            </a:r>
            <a:r>
              <a:rPr lang="es-MX" sz="2000" i="1" dirty="0"/>
              <a:t> </a:t>
            </a:r>
            <a:r>
              <a:rPr lang="es-MX" sz="2000" i="1" dirty="0" err="1"/>
              <a:t>for</a:t>
            </a:r>
            <a:r>
              <a:rPr lang="es-MX" sz="2000" i="1" dirty="0"/>
              <a:t> </a:t>
            </a:r>
            <a:r>
              <a:rPr lang="es-MX" sz="2000" i="1" dirty="0" err="1"/>
              <a:t>Parties</a:t>
            </a:r>
            <a:endParaRPr lang="es-MX" sz="2000" i="1" dirty="0"/>
          </a:p>
          <a:p>
            <a:pPr marL="800100" lvl="1" indent="-342900">
              <a:buFont typeface="Arial" panose="020B0604020202020204" pitchFamily="34" charset="0"/>
              <a:buChar char="•"/>
            </a:pPr>
            <a:endParaRPr lang="es-MX" sz="2000" dirty="0"/>
          </a:p>
          <a:p>
            <a:pPr marL="342900" indent="-342900">
              <a:buFont typeface="Arial" panose="020B0604020202020204" pitchFamily="34" charset="0"/>
              <a:buChar char="•"/>
            </a:pPr>
            <a:r>
              <a:rPr lang="es-MX" sz="2000" dirty="0">
                <a:solidFill>
                  <a:srgbClr val="004328"/>
                </a:solidFill>
              </a:rPr>
              <a:t>Marzo-abril: Distribución de encuesta en línea - </a:t>
            </a:r>
            <a:r>
              <a:rPr lang="es-MX" sz="2000" i="1" dirty="0" err="1"/>
              <a:t>March-april</a:t>
            </a:r>
            <a:r>
              <a:rPr lang="es-MX" sz="2000" i="1" dirty="0"/>
              <a:t>: </a:t>
            </a:r>
            <a:r>
              <a:rPr lang="es-MX" sz="2000" i="1" dirty="0" err="1"/>
              <a:t>Distribution</a:t>
            </a:r>
            <a:r>
              <a:rPr lang="es-MX" sz="2000" i="1" dirty="0"/>
              <a:t> of online </a:t>
            </a:r>
            <a:r>
              <a:rPr lang="es-MX" sz="2000" i="1" dirty="0" err="1"/>
              <a:t>survey</a:t>
            </a:r>
            <a:endParaRPr lang="es-MX" sz="2000" i="1" dirty="0"/>
          </a:p>
          <a:p>
            <a:pPr marL="342900" indent="-342900">
              <a:buFont typeface="Arial" panose="020B0604020202020204" pitchFamily="34" charset="0"/>
              <a:buChar char="•"/>
            </a:pPr>
            <a:endParaRPr lang="es-MX" sz="2000" dirty="0"/>
          </a:p>
          <a:p>
            <a:pPr marL="342900" indent="-342900">
              <a:buFont typeface="Arial" panose="020B0604020202020204" pitchFamily="34" charset="0"/>
              <a:buChar char="•"/>
            </a:pPr>
            <a:r>
              <a:rPr lang="es-MX" sz="2000" dirty="0">
                <a:solidFill>
                  <a:srgbClr val="004328"/>
                </a:solidFill>
              </a:rPr>
              <a:t>Mayo:  Análisis de datos de las encuestas - </a:t>
            </a:r>
            <a:r>
              <a:rPr lang="es-MX" sz="2000" i="1" dirty="0"/>
              <a:t>May: </a:t>
            </a:r>
            <a:r>
              <a:rPr lang="es-MX" sz="2000" i="1" dirty="0" err="1"/>
              <a:t>Analyses</a:t>
            </a:r>
            <a:r>
              <a:rPr lang="es-MX" sz="2000" i="1" dirty="0"/>
              <a:t> </a:t>
            </a:r>
            <a:r>
              <a:rPr lang="es-MX" sz="2000" i="1" dirty="0" err="1"/>
              <a:t>of</a:t>
            </a:r>
            <a:r>
              <a:rPr lang="es-MX" sz="2000" i="1" dirty="0"/>
              <a:t> </a:t>
            </a:r>
            <a:r>
              <a:rPr lang="es-MX" sz="2000" i="1" dirty="0" err="1"/>
              <a:t>survey</a:t>
            </a:r>
            <a:r>
              <a:rPr lang="es-MX" sz="2000" i="1" dirty="0"/>
              <a:t> data</a:t>
            </a:r>
          </a:p>
          <a:p>
            <a:pPr marL="342900" indent="-342900">
              <a:buFont typeface="Arial" panose="020B0604020202020204" pitchFamily="34" charset="0"/>
              <a:buChar char="•"/>
            </a:pPr>
            <a:endParaRPr lang="es-MX" sz="2000" i="1" dirty="0"/>
          </a:p>
          <a:p>
            <a:pPr marL="342900" indent="-342900">
              <a:buFont typeface="Arial" panose="020B0604020202020204" pitchFamily="34" charset="0"/>
              <a:buChar char="•"/>
            </a:pPr>
            <a:r>
              <a:rPr lang="es-MX" sz="2000" dirty="0">
                <a:solidFill>
                  <a:srgbClr val="004328"/>
                </a:solidFill>
              </a:rPr>
              <a:t>Junio: Presentación de estado y progreso en la CoP-30 </a:t>
            </a:r>
            <a:r>
              <a:rPr lang="es-MX" sz="2000" i="1" dirty="0"/>
              <a:t>– June: </a:t>
            </a:r>
            <a:r>
              <a:rPr lang="en-US" sz="2000" i="1" dirty="0"/>
              <a:t>Update on progress and status at CoP-30</a:t>
            </a:r>
            <a:endParaRPr lang="es-MX" sz="2000" i="1" dirty="0"/>
          </a:p>
          <a:p>
            <a:pPr marL="342900" indent="-342900">
              <a:buFont typeface="Arial" panose="020B0604020202020204" pitchFamily="34" charset="0"/>
              <a:buChar char="•"/>
            </a:pPr>
            <a:endParaRPr lang="es-MX" sz="2000" dirty="0"/>
          </a:p>
          <a:p>
            <a:pPr marL="342900" indent="-342900">
              <a:buFont typeface="Arial" panose="020B0604020202020204" pitchFamily="34" charset="0"/>
              <a:buChar char="•"/>
            </a:pPr>
            <a:r>
              <a:rPr lang="es-MX" sz="2000" dirty="0">
                <a:solidFill>
                  <a:srgbClr val="004328"/>
                </a:solidFill>
              </a:rPr>
              <a:t>Julio: Sesiones de trabajo sub-regionales - </a:t>
            </a:r>
            <a:r>
              <a:rPr lang="es-MX" sz="2000" i="1" dirty="0" err="1"/>
              <a:t>July</a:t>
            </a:r>
            <a:r>
              <a:rPr lang="es-MX" sz="2000" i="1" dirty="0"/>
              <a:t>: Sub-regional </a:t>
            </a:r>
            <a:r>
              <a:rPr lang="es-MX" sz="2000" i="1" dirty="0" err="1"/>
              <a:t>listening</a:t>
            </a:r>
            <a:r>
              <a:rPr lang="es-MX" sz="2000" i="1" dirty="0"/>
              <a:t> </a:t>
            </a:r>
            <a:r>
              <a:rPr lang="es-MX" sz="2000" i="1" dirty="0" err="1"/>
              <a:t>sessions</a:t>
            </a:r>
            <a:r>
              <a:rPr lang="es-MX" sz="2000" i="1" dirty="0"/>
              <a:t> </a:t>
            </a:r>
          </a:p>
          <a:p>
            <a:pPr marL="342900" indent="-342900">
              <a:buFont typeface="Arial" panose="020B0604020202020204" pitchFamily="34" charset="0"/>
              <a:buChar char="•"/>
            </a:pPr>
            <a:endParaRPr lang="es-MX" sz="2000" i="1" dirty="0"/>
          </a:p>
          <a:p>
            <a:pPr marL="342900" indent="-342900">
              <a:buFont typeface="Arial" panose="020B0604020202020204" pitchFamily="34" charset="0"/>
              <a:buChar char="•"/>
            </a:pPr>
            <a:r>
              <a:rPr lang="es-MX" sz="2000" dirty="0">
                <a:solidFill>
                  <a:srgbClr val="004328"/>
                </a:solidFill>
              </a:rPr>
              <a:t>Septiembre-octubre: Análisis de sesiones sub-regionales </a:t>
            </a:r>
            <a:r>
              <a:rPr lang="es-MX" sz="2000" i="1" dirty="0"/>
              <a:t>- </a:t>
            </a:r>
            <a:r>
              <a:rPr lang="es-MX" sz="2000" i="1" dirty="0" err="1"/>
              <a:t>September-october</a:t>
            </a:r>
            <a:r>
              <a:rPr lang="es-MX" sz="2000" i="1" dirty="0"/>
              <a:t>: </a:t>
            </a:r>
            <a:r>
              <a:rPr lang="es-MX" sz="2000" i="1" dirty="0" err="1"/>
              <a:t>Analysis</a:t>
            </a:r>
            <a:r>
              <a:rPr lang="es-MX" sz="2000" i="1" dirty="0"/>
              <a:t> of sub-regional </a:t>
            </a:r>
            <a:r>
              <a:rPr lang="es-MX" sz="2000" i="1" dirty="0" err="1"/>
              <a:t>sessions</a:t>
            </a:r>
            <a:endParaRPr lang="es-MX" sz="2000" i="1" dirty="0"/>
          </a:p>
          <a:p>
            <a:pPr marL="342900" indent="-342900">
              <a:buFont typeface="Arial" panose="020B0604020202020204" pitchFamily="34" charset="0"/>
              <a:buChar char="•"/>
            </a:pPr>
            <a:endParaRPr lang="es-MX" sz="2000" i="1" dirty="0"/>
          </a:p>
          <a:p>
            <a:pPr marL="342900" indent="-342900">
              <a:buFont typeface="Arial" panose="020B0604020202020204" pitchFamily="34" charset="0"/>
              <a:buChar char="•"/>
            </a:pPr>
            <a:r>
              <a:rPr lang="es-MX" sz="2000" dirty="0">
                <a:solidFill>
                  <a:srgbClr val="004328"/>
                </a:solidFill>
              </a:rPr>
              <a:t>Noviembre: Presentación de estado y progreso en la EC-54 </a:t>
            </a:r>
            <a:r>
              <a:rPr lang="es-MX" sz="2000" i="1" dirty="0"/>
              <a:t>- </a:t>
            </a:r>
            <a:r>
              <a:rPr lang="es-MX" sz="2000" i="1" dirty="0" err="1"/>
              <a:t>November</a:t>
            </a:r>
            <a:r>
              <a:rPr lang="es-MX" sz="2000" i="1" dirty="0"/>
              <a:t>: </a:t>
            </a:r>
            <a:r>
              <a:rPr lang="en-US" sz="2000" i="1" dirty="0"/>
              <a:t>Update on progress and status </a:t>
            </a:r>
            <a:r>
              <a:rPr lang="es-MX" sz="2000" i="1" dirty="0"/>
              <a:t>at EC-54</a:t>
            </a:r>
            <a:endParaRPr lang="es-AR" sz="2000" i="1" dirty="0"/>
          </a:p>
        </p:txBody>
      </p:sp>
    </p:spTree>
    <p:extLst>
      <p:ext uri="{BB962C8B-B14F-4D97-AF65-F5344CB8AC3E}">
        <p14:creationId xmlns:p14="http://schemas.microsoft.com/office/powerpoint/2010/main" val="3670988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2DE575-61C0-DF4C-B45E-AF40504D17C2}"/>
              </a:ext>
            </a:extLst>
          </p:cNvPr>
          <p:cNvSpPr>
            <a:spLocks noGrp="1"/>
          </p:cNvSpPr>
          <p:nvPr>
            <p:ph type="title"/>
          </p:nvPr>
        </p:nvSpPr>
        <p:spPr/>
        <p:txBody>
          <a:bodyPr/>
          <a:lstStyle/>
          <a:p>
            <a:r>
              <a:rPr lang="en-US" dirty="0"/>
              <a:t>Sub-regional sessions: Southern Cone</a:t>
            </a:r>
            <a:endParaRPr lang="x-none" dirty="0"/>
          </a:p>
        </p:txBody>
      </p:sp>
      <p:sp>
        <p:nvSpPr>
          <p:cNvPr id="3" name="Content Placeholder 2">
            <a:extLst>
              <a:ext uri="{FF2B5EF4-FFF2-40B4-BE49-F238E27FC236}">
                <a16:creationId xmlns:a16="http://schemas.microsoft.com/office/drawing/2014/main" xmlns="" id="{DDC09050-3CFD-8245-823E-A3FD91AF7BB7}"/>
              </a:ext>
            </a:extLst>
          </p:cNvPr>
          <p:cNvSpPr>
            <a:spLocks noGrp="1"/>
          </p:cNvSpPr>
          <p:nvPr>
            <p:ph idx="1"/>
          </p:nvPr>
        </p:nvSpPr>
        <p:spPr>
          <a:xfrm>
            <a:off x="838200" y="991913"/>
            <a:ext cx="7273925" cy="817011"/>
          </a:xfrm>
        </p:spPr>
        <p:txBody>
          <a:bodyPr>
            <a:normAutofit/>
          </a:bodyPr>
          <a:lstStyle/>
          <a:p>
            <a:pPr>
              <a:lnSpc>
                <a:spcPct val="110000"/>
              </a:lnSpc>
            </a:pPr>
            <a:r>
              <a:rPr lang="en-US" dirty="0"/>
              <a:t>Participating countries: Argentina, Paraguay, Chile</a:t>
            </a:r>
            <a:endParaRPr lang="x-none" dirty="0"/>
          </a:p>
        </p:txBody>
      </p:sp>
      <p:cxnSp>
        <p:nvCxnSpPr>
          <p:cNvPr id="9" name="Straight Connector 8">
            <a:extLst>
              <a:ext uri="{FF2B5EF4-FFF2-40B4-BE49-F238E27FC236}">
                <a16:creationId xmlns:a16="http://schemas.microsoft.com/office/drawing/2014/main" xmlns="" id="{7A511511-C5A9-9245-B62C-FCAB17A7C016}"/>
              </a:ext>
            </a:extLst>
          </p:cNvPr>
          <p:cNvCxnSpPr>
            <a:cxnSpLocks/>
          </p:cNvCxnSpPr>
          <p:nvPr/>
        </p:nvCxnSpPr>
        <p:spPr>
          <a:xfrm>
            <a:off x="2082001" y="6030984"/>
            <a:ext cx="0" cy="365125"/>
          </a:xfrm>
          <a:prstGeom prst="line">
            <a:avLst/>
          </a:prstGeom>
          <a:ln w="25400">
            <a:solidFill>
              <a:srgbClr val="5A7F3E"/>
            </a:solidFill>
          </a:ln>
        </p:spPr>
        <p:style>
          <a:lnRef idx="2">
            <a:schemeClr val="dk1"/>
          </a:lnRef>
          <a:fillRef idx="0">
            <a:schemeClr val="dk1"/>
          </a:fillRef>
          <a:effectRef idx="1">
            <a:schemeClr val="dk1"/>
          </a:effectRef>
          <a:fontRef idx="minor">
            <a:schemeClr val="tx1"/>
          </a:fontRef>
        </p:style>
      </p:cxnSp>
      <p:sp>
        <p:nvSpPr>
          <p:cNvPr id="10" name="Footer Placeholder 4">
            <a:extLst>
              <a:ext uri="{FF2B5EF4-FFF2-40B4-BE49-F238E27FC236}">
                <a16:creationId xmlns:a16="http://schemas.microsoft.com/office/drawing/2014/main" xmlns="" id="{497CF2FF-354E-594F-8F66-4ADF0E7C6C27}"/>
              </a:ext>
            </a:extLst>
          </p:cNvPr>
          <p:cNvSpPr>
            <a:spLocks noGrp="1"/>
          </p:cNvSpPr>
          <p:nvPr>
            <p:ph type="ftr" sz="quarter" idx="3"/>
          </p:nvPr>
        </p:nvSpPr>
        <p:spPr>
          <a:xfrm>
            <a:off x="692205" y="6030984"/>
            <a:ext cx="1714934"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1300" dirty="0">
                <a:solidFill>
                  <a:schemeClr val="bg1"/>
                </a:solidFill>
                <a:latin typeface="Gill Sans MT" panose="020B0502020104020203" pitchFamily="34" charset="77"/>
              </a:rPr>
              <a:t>15 - Nov - 2022</a:t>
            </a:r>
            <a:endParaRPr lang="x-none" sz="1300" dirty="0">
              <a:solidFill>
                <a:schemeClr val="bg1"/>
              </a:solidFill>
              <a:latin typeface="Gill Sans MT" panose="020B0502020104020203" pitchFamily="34" charset="77"/>
            </a:endParaRPr>
          </a:p>
        </p:txBody>
      </p:sp>
      <p:graphicFrame>
        <p:nvGraphicFramePr>
          <p:cNvPr id="4" name="Tabla 3"/>
          <p:cNvGraphicFramePr>
            <a:graphicFrameLocks noGrp="1"/>
          </p:cNvGraphicFramePr>
          <p:nvPr>
            <p:extLst>
              <p:ext uri="{D42A27DB-BD31-4B8C-83A1-F6EECF244321}">
                <p14:modId xmlns:p14="http://schemas.microsoft.com/office/powerpoint/2010/main" val="869120848"/>
              </p:ext>
            </p:extLst>
          </p:nvPr>
        </p:nvGraphicFramePr>
        <p:xfrm>
          <a:off x="838200" y="1826796"/>
          <a:ext cx="10161897" cy="3204408"/>
        </p:xfrm>
        <a:graphic>
          <a:graphicData uri="http://schemas.openxmlformats.org/drawingml/2006/table">
            <a:tbl>
              <a:tblPr firstRow="1" bandRow="1">
                <a:tableStyleId>{2D5ABB26-0587-4C30-8999-92F81FD0307C}</a:tableStyleId>
              </a:tblPr>
              <a:tblGrid>
                <a:gridCol w="3720152">
                  <a:extLst>
                    <a:ext uri="{9D8B030D-6E8A-4147-A177-3AD203B41FA5}">
                      <a16:colId xmlns:a16="http://schemas.microsoft.com/office/drawing/2014/main" xmlns="" val="20000"/>
                    </a:ext>
                  </a:extLst>
                </a:gridCol>
                <a:gridCol w="3054446">
                  <a:extLst>
                    <a:ext uri="{9D8B030D-6E8A-4147-A177-3AD203B41FA5}">
                      <a16:colId xmlns:a16="http://schemas.microsoft.com/office/drawing/2014/main" xmlns="" val="20001"/>
                    </a:ext>
                  </a:extLst>
                </a:gridCol>
                <a:gridCol w="3387299">
                  <a:extLst>
                    <a:ext uri="{9D8B030D-6E8A-4147-A177-3AD203B41FA5}">
                      <a16:colId xmlns:a16="http://schemas.microsoft.com/office/drawing/2014/main" xmlns="" val="20002"/>
                    </a:ext>
                  </a:extLst>
                </a:gridCol>
              </a:tblGrid>
              <a:tr h="801102">
                <a:tc>
                  <a:txBody>
                    <a:bodyPr/>
                    <a:lstStyle/>
                    <a:p>
                      <a:r>
                        <a:rPr lang="es-MX" dirty="0" err="1">
                          <a:latin typeface="Gill Sans MT" panose="020B0502020104020203" pitchFamily="34" charset="0"/>
                        </a:rPr>
                        <a:t>Topic</a:t>
                      </a:r>
                      <a:r>
                        <a:rPr lang="es-MX" dirty="0">
                          <a:latin typeface="Gill Sans MT" panose="020B0502020104020203" pitchFamily="34" charset="0"/>
                        </a:rPr>
                        <a:t> </a:t>
                      </a:r>
                      <a:r>
                        <a:rPr lang="es-MX" dirty="0" err="1">
                          <a:latin typeface="Gill Sans MT" panose="020B0502020104020203" pitchFamily="34" charset="0"/>
                        </a:rPr>
                        <a:t>discussed</a:t>
                      </a:r>
                      <a:endParaRPr lang="es-AR" dirty="0">
                        <a:latin typeface="Gill Sans MT" panose="020B0502020104020203" pitchFamily="34" charset="0"/>
                      </a:endParaRPr>
                    </a:p>
                  </a:txBody>
                  <a:tcPr anchor="b">
                    <a:lnB w="12700" cap="flat" cmpd="sng" algn="ctr">
                      <a:solidFill>
                        <a:schemeClr val="tx1"/>
                      </a:solidFill>
                      <a:prstDash val="solid"/>
                      <a:round/>
                      <a:headEnd type="none" w="med" len="med"/>
                      <a:tailEnd type="none" w="med" len="med"/>
                    </a:lnB>
                  </a:tcPr>
                </a:tc>
                <a:tc>
                  <a:txBody>
                    <a:bodyPr/>
                    <a:lstStyle/>
                    <a:p>
                      <a:r>
                        <a:rPr lang="es-MX" dirty="0">
                          <a:latin typeface="Gill Sans MT" panose="020B0502020104020203" pitchFamily="34" charset="0"/>
                        </a:rPr>
                        <a:t>More </a:t>
                      </a:r>
                      <a:r>
                        <a:rPr lang="es-MX" dirty="0" err="1">
                          <a:latin typeface="Gill Sans MT" panose="020B0502020104020203" pitchFamily="34" charset="0"/>
                        </a:rPr>
                        <a:t>prevalent</a:t>
                      </a:r>
                      <a:r>
                        <a:rPr lang="es-MX" dirty="0">
                          <a:latin typeface="Gill Sans MT" panose="020B0502020104020203" pitchFamily="34" charset="0"/>
                        </a:rPr>
                        <a:t> </a:t>
                      </a:r>
                      <a:r>
                        <a:rPr lang="es-MX" dirty="0" err="1">
                          <a:latin typeface="Gill Sans MT" panose="020B0502020104020203" pitchFamily="34" charset="0"/>
                        </a:rPr>
                        <a:t>strategic</a:t>
                      </a:r>
                      <a:r>
                        <a:rPr lang="es-MX" dirty="0">
                          <a:latin typeface="Gill Sans MT" panose="020B0502020104020203" pitchFamily="34" charset="0"/>
                        </a:rPr>
                        <a:t> </a:t>
                      </a:r>
                      <a:r>
                        <a:rPr lang="es-MX" dirty="0" err="1">
                          <a:latin typeface="Gill Sans MT" panose="020B0502020104020203" pitchFamily="34" charset="0"/>
                        </a:rPr>
                        <a:t>goal</a:t>
                      </a:r>
                      <a:endParaRPr lang="es-AR" dirty="0">
                        <a:latin typeface="Gill Sans MT" panose="020B0502020104020203" pitchFamily="34" charset="0"/>
                      </a:endParaRPr>
                    </a:p>
                  </a:txBody>
                  <a:tcPr anchor="b">
                    <a:lnB w="12700" cap="flat" cmpd="sng" algn="ctr">
                      <a:solidFill>
                        <a:schemeClr val="tx1"/>
                      </a:solidFill>
                      <a:prstDash val="solid"/>
                      <a:round/>
                      <a:headEnd type="none" w="med" len="med"/>
                      <a:tailEnd type="none" w="med" len="med"/>
                    </a:lnB>
                  </a:tcPr>
                </a:tc>
                <a:tc>
                  <a:txBody>
                    <a:bodyPr/>
                    <a:lstStyle/>
                    <a:p>
                      <a:r>
                        <a:rPr lang="es-MX" dirty="0" err="1">
                          <a:latin typeface="Gill Sans MT" panose="020B0502020104020203" pitchFamily="34" charset="0"/>
                        </a:rPr>
                        <a:t>Examples</a:t>
                      </a:r>
                      <a:endParaRPr lang="es-AR" dirty="0">
                        <a:latin typeface="Gill Sans MT" panose="020B0502020104020203" pitchFamily="34" charset="0"/>
                      </a:endParaRPr>
                    </a:p>
                  </a:txBody>
                  <a:tcPr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801102">
                <a:tc>
                  <a:txBody>
                    <a:bodyPr/>
                    <a:lstStyle/>
                    <a:p>
                      <a:r>
                        <a:rPr lang="es-MX" dirty="0" err="1">
                          <a:latin typeface="Gill Sans MT" panose="020B0502020104020203" pitchFamily="34" charset="0"/>
                        </a:rPr>
                        <a:t>Priority</a:t>
                      </a:r>
                      <a:r>
                        <a:rPr lang="es-MX" baseline="0" dirty="0">
                          <a:latin typeface="Gill Sans MT" panose="020B0502020104020203" pitchFamily="34" charset="0"/>
                        </a:rPr>
                        <a:t> </a:t>
                      </a:r>
                      <a:r>
                        <a:rPr lang="es-MX" baseline="0" dirty="0" err="1">
                          <a:latin typeface="Gill Sans MT" panose="020B0502020104020203" pitchFamily="34" charset="0"/>
                        </a:rPr>
                        <a:t>decisions</a:t>
                      </a:r>
                      <a:r>
                        <a:rPr lang="es-MX" baseline="0" dirty="0">
                          <a:latin typeface="Gill Sans MT" panose="020B0502020104020203" pitchFamily="34" charset="0"/>
                        </a:rPr>
                        <a:t> and </a:t>
                      </a:r>
                      <a:r>
                        <a:rPr lang="es-MX" baseline="0" dirty="0" err="1">
                          <a:latin typeface="Gill Sans MT" panose="020B0502020104020203" pitchFamily="34" charset="0"/>
                        </a:rPr>
                        <a:t>policies</a:t>
                      </a:r>
                      <a:endParaRPr lang="es-AR" dirty="0">
                        <a:latin typeface="Gill Sans MT" panose="020B0502020104020203" pitchFamily="34" charset="0"/>
                      </a:endParaRPr>
                    </a:p>
                  </a:txBody>
                  <a:tcPr anchor="b">
                    <a:lnT w="12700" cap="flat" cmpd="sng" algn="ctr">
                      <a:solidFill>
                        <a:schemeClr val="tx1"/>
                      </a:solidFill>
                      <a:prstDash val="solid"/>
                      <a:round/>
                      <a:headEnd type="none" w="med" len="med"/>
                      <a:tailEnd type="none" w="med" len="med"/>
                    </a:lnT>
                  </a:tcPr>
                </a:tc>
                <a:tc>
                  <a:txBody>
                    <a:bodyPr/>
                    <a:lstStyle/>
                    <a:p>
                      <a:r>
                        <a:rPr lang="es-MX" dirty="0" err="1">
                          <a:latin typeface="Gill Sans MT" panose="020B0502020104020203" pitchFamily="34" charset="0"/>
                        </a:rPr>
                        <a:t>Climate</a:t>
                      </a:r>
                      <a:r>
                        <a:rPr lang="es-MX" dirty="0">
                          <a:latin typeface="Gill Sans MT" panose="020B0502020104020203" pitchFamily="34" charset="0"/>
                        </a:rPr>
                        <a:t> </a:t>
                      </a:r>
                      <a:r>
                        <a:rPr lang="es-MX" dirty="0" err="1">
                          <a:latin typeface="Gill Sans MT" panose="020B0502020104020203" pitchFamily="34" charset="0"/>
                        </a:rPr>
                        <a:t>action</a:t>
                      </a:r>
                      <a:endParaRPr lang="es-AR" dirty="0">
                        <a:latin typeface="Gill Sans MT" panose="020B0502020104020203" pitchFamily="34" charset="0"/>
                      </a:endParaRPr>
                    </a:p>
                  </a:txBody>
                  <a:tcPr anchor="b">
                    <a:lnT w="12700" cap="flat" cmpd="sng" algn="ctr">
                      <a:solidFill>
                        <a:schemeClr val="tx1"/>
                      </a:solidFill>
                      <a:prstDash val="solid"/>
                      <a:round/>
                      <a:headEnd type="none" w="med" len="med"/>
                      <a:tailEnd type="none" w="med" len="med"/>
                    </a:lnT>
                  </a:tcPr>
                </a:tc>
                <a:tc>
                  <a:txBody>
                    <a:bodyPr/>
                    <a:lstStyle/>
                    <a:p>
                      <a:r>
                        <a:rPr lang="es-MX" dirty="0" err="1">
                          <a:latin typeface="Gill Sans MT" panose="020B0502020104020203" pitchFamily="34" charset="0"/>
                        </a:rPr>
                        <a:t>Climate</a:t>
                      </a:r>
                      <a:r>
                        <a:rPr lang="es-MX" dirty="0">
                          <a:latin typeface="Gill Sans MT" panose="020B0502020104020203" pitchFamily="34" charset="0"/>
                        </a:rPr>
                        <a:t> </a:t>
                      </a:r>
                      <a:r>
                        <a:rPr lang="es-MX" dirty="0" err="1">
                          <a:latin typeface="Gill Sans MT" panose="020B0502020104020203" pitchFamily="34" charset="0"/>
                        </a:rPr>
                        <a:t>Change</a:t>
                      </a:r>
                      <a:r>
                        <a:rPr lang="es-MX" dirty="0">
                          <a:latin typeface="Gill Sans MT" panose="020B0502020104020203" pitchFamily="34" charset="0"/>
                        </a:rPr>
                        <a:t> </a:t>
                      </a:r>
                      <a:r>
                        <a:rPr lang="es-MX" dirty="0" err="1">
                          <a:latin typeface="Gill Sans MT" panose="020B0502020104020203" pitchFamily="34" charset="0"/>
                        </a:rPr>
                        <a:t>Law</a:t>
                      </a:r>
                      <a:r>
                        <a:rPr lang="es-MX" dirty="0">
                          <a:latin typeface="Gill Sans MT" panose="020B0502020104020203" pitchFamily="34" charset="0"/>
                        </a:rPr>
                        <a:t> (Chile and Paraguay)</a:t>
                      </a:r>
                      <a:endParaRPr lang="es-AR" dirty="0">
                        <a:latin typeface="Gill Sans MT" panose="020B0502020104020203" pitchFamily="34" charset="0"/>
                      </a:endParaRPr>
                    </a:p>
                  </a:txBody>
                  <a:tcPr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801102">
                <a:tc>
                  <a:txBody>
                    <a:bodyPr/>
                    <a:lstStyle/>
                    <a:p>
                      <a:r>
                        <a:rPr lang="es-MX" dirty="0" err="1">
                          <a:latin typeface="Gill Sans MT" panose="020B0502020104020203" pitchFamily="34" charset="0"/>
                        </a:rPr>
                        <a:t>Relevant</a:t>
                      </a:r>
                      <a:r>
                        <a:rPr lang="es-MX" dirty="0">
                          <a:latin typeface="Gill Sans MT" panose="020B0502020104020203" pitchFamily="34" charset="0"/>
                        </a:rPr>
                        <a:t> </a:t>
                      </a:r>
                      <a:r>
                        <a:rPr lang="es-MX" baseline="0" dirty="0" err="1">
                          <a:latin typeface="Gill Sans MT" panose="020B0502020104020203" pitchFamily="34" charset="0"/>
                        </a:rPr>
                        <a:t>t</a:t>
                      </a:r>
                      <a:r>
                        <a:rPr lang="es-MX" dirty="0" err="1">
                          <a:latin typeface="Gill Sans MT" panose="020B0502020104020203" pitchFamily="34" charset="0"/>
                        </a:rPr>
                        <a:t>ransboundary</a:t>
                      </a:r>
                      <a:r>
                        <a:rPr lang="es-MX" dirty="0">
                          <a:latin typeface="Gill Sans MT" panose="020B0502020104020203" pitchFamily="34" charset="0"/>
                        </a:rPr>
                        <a:t> </a:t>
                      </a:r>
                      <a:r>
                        <a:rPr lang="es-MX" dirty="0" err="1">
                          <a:latin typeface="Gill Sans MT" panose="020B0502020104020203" pitchFamily="34" charset="0"/>
                        </a:rPr>
                        <a:t>issues</a:t>
                      </a:r>
                      <a:endParaRPr lang="es-AR" dirty="0">
                        <a:latin typeface="Gill Sans MT" panose="020B0502020104020203" pitchFamily="34" charset="0"/>
                      </a:endParaRPr>
                    </a:p>
                  </a:txBody>
                  <a:tcPr anchor="b"/>
                </a:tc>
                <a:tc>
                  <a:txBody>
                    <a:bodyPr/>
                    <a:lstStyle/>
                    <a:p>
                      <a:r>
                        <a:rPr lang="es-MX" dirty="0" err="1">
                          <a:latin typeface="Gill Sans MT" panose="020B0502020104020203" pitchFamily="34" charset="0"/>
                        </a:rPr>
                        <a:t>Water</a:t>
                      </a:r>
                      <a:r>
                        <a:rPr lang="es-MX" dirty="0">
                          <a:latin typeface="Gill Sans MT" panose="020B0502020104020203" pitchFamily="34" charset="0"/>
                        </a:rPr>
                        <a:t> </a:t>
                      </a:r>
                      <a:r>
                        <a:rPr lang="es-MX" dirty="0" err="1">
                          <a:latin typeface="Gill Sans MT" panose="020B0502020104020203" pitchFamily="34" charset="0"/>
                        </a:rPr>
                        <a:t>security</a:t>
                      </a:r>
                      <a:endParaRPr lang="es-AR" dirty="0">
                        <a:latin typeface="Gill Sans MT" panose="020B0502020104020203" pitchFamily="34" charset="0"/>
                      </a:endParaRPr>
                    </a:p>
                  </a:txBody>
                  <a:tcPr anchor="b"/>
                </a:tc>
                <a:tc>
                  <a:txBody>
                    <a:bodyPr/>
                    <a:lstStyle/>
                    <a:p>
                      <a:r>
                        <a:rPr lang="es-MX" dirty="0" err="1">
                          <a:latin typeface="Gill Sans MT" panose="020B0502020104020203" pitchFamily="34" charset="0"/>
                        </a:rPr>
                        <a:t>Glaciers</a:t>
                      </a:r>
                      <a:r>
                        <a:rPr lang="es-MX" dirty="0">
                          <a:latin typeface="Gill Sans MT" panose="020B0502020104020203" pitchFamily="34" charset="0"/>
                        </a:rPr>
                        <a:t> (Chile), Pilcomayo </a:t>
                      </a:r>
                      <a:r>
                        <a:rPr lang="es-MX" dirty="0" err="1">
                          <a:latin typeface="Gill Sans MT" panose="020B0502020104020203" pitchFamily="34" charset="0"/>
                        </a:rPr>
                        <a:t>River</a:t>
                      </a:r>
                      <a:r>
                        <a:rPr lang="es-MX" dirty="0">
                          <a:latin typeface="Gill Sans MT" panose="020B0502020104020203" pitchFamily="34" charset="0"/>
                        </a:rPr>
                        <a:t> (Paraguay), Del</a:t>
                      </a:r>
                      <a:r>
                        <a:rPr lang="es-MX" baseline="0" dirty="0">
                          <a:latin typeface="Gill Sans MT" panose="020B0502020104020203" pitchFamily="34" charset="0"/>
                        </a:rPr>
                        <a:t> Plata </a:t>
                      </a:r>
                      <a:r>
                        <a:rPr lang="es-MX" baseline="0" dirty="0" err="1">
                          <a:latin typeface="Gill Sans MT" panose="020B0502020104020203" pitchFamily="34" charset="0"/>
                        </a:rPr>
                        <a:t>basin</a:t>
                      </a:r>
                      <a:r>
                        <a:rPr lang="es-MX" baseline="0" dirty="0">
                          <a:latin typeface="Gill Sans MT" panose="020B0502020104020203" pitchFamily="34" charset="0"/>
                        </a:rPr>
                        <a:t> (</a:t>
                      </a:r>
                      <a:r>
                        <a:rPr lang="es-MX" baseline="0" dirty="0" err="1">
                          <a:latin typeface="Gill Sans MT" panose="020B0502020104020203" pitchFamily="34" charset="0"/>
                        </a:rPr>
                        <a:t>Arg</a:t>
                      </a:r>
                      <a:r>
                        <a:rPr lang="es-MX" baseline="0" dirty="0">
                          <a:latin typeface="Gill Sans MT" panose="020B0502020104020203" pitchFamily="34" charset="0"/>
                        </a:rPr>
                        <a:t>)</a:t>
                      </a:r>
                      <a:endParaRPr lang="es-AR" dirty="0">
                        <a:latin typeface="Gill Sans MT" panose="020B0502020104020203" pitchFamily="34" charset="0"/>
                      </a:endParaRPr>
                    </a:p>
                  </a:txBody>
                  <a:tcPr anchor="b"/>
                </a:tc>
                <a:extLst>
                  <a:ext uri="{0D108BD9-81ED-4DB2-BD59-A6C34878D82A}">
                    <a16:rowId xmlns:a16="http://schemas.microsoft.com/office/drawing/2014/main" xmlns="" val="10002"/>
                  </a:ext>
                </a:extLst>
              </a:tr>
              <a:tr h="801102">
                <a:tc>
                  <a:txBody>
                    <a:bodyPr/>
                    <a:lstStyle/>
                    <a:p>
                      <a:r>
                        <a:rPr lang="es-MX" dirty="0" err="1">
                          <a:latin typeface="Gill Sans MT" panose="020B0502020104020203" pitchFamily="34" charset="0"/>
                        </a:rPr>
                        <a:t>Opportunities</a:t>
                      </a:r>
                      <a:r>
                        <a:rPr lang="es-MX" baseline="0" dirty="0">
                          <a:latin typeface="Gill Sans MT" panose="020B0502020104020203" pitchFamily="34" charset="0"/>
                        </a:rPr>
                        <a:t> </a:t>
                      </a:r>
                      <a:r>
                        <a:rPr lang="es-MX" baseline="0" dirty="0" err="1">
                          <a:latin typeface="Gill Sans MT" panose="020B0502020104020203" pitchFamily="34" charset="0"/>
                        </a:rPr>
                        <a:t>for</a:t>
                      </a:r>
                      <a:r>
                        <a:rPr lang="es-MX" baseline="0" dirty="0">
                          <a:latin typeface="Gill Sans MT" panose="020B0502020104020203" pitchFamily="34" charset="0"/>
                        </a:rPr>
                        <a:t> </a:t>
                      </a:r>
                      <a:r>
                        <a:rPr lang="es-MX" baseline="0" dirty="0" err="1">
                          <a:latin typeface="Gill Sans MT" panose="020B0502020104020203" pitchFamily="34" charset="0"/>
                        </a:rPr>
                        <a:t>collaboration</a:t>
                      </a:r>
                      <a:endParaRPr lang="es-AR" dirty="0">
                        <a:latin typeface="Gill Sans MT" panose="020B0502020104020203" pitchFamily="34" charset="0"/>
                      </a:endParaRPr>
                    </a:p>
                  </a:txBody>
                  <a:tcPr anchor="b">
                    <a:lnB w="12700" cap="flat" cmpd="sng" algn="ctr">
                      <a:solidFill>
                        <a:schemeClr val="tx1"/>
                      </a:solidFill>
                      <a:prstDash val="solid"/>
                      <a:round/>
                      <a:headEnd type="none" w="med" len="med"/>
                      <a:tailEnd type="none" w="med" len="med"/>
                    </a:lnB>
                  </a:tcPr>
                </a:tc>
                <a:tc>
                  <a:txBody>
                    <a:bodyPr/>
                    <a:lstStyle/>
                    <a:p>
                      <a:r>
                        <a:rPr lang="es-MX" dirty="0" err="1">
                          <a:latin typeface="Gill Sans MT" panose="020B0502020104020203" pitchFamily="34" charset="0"/>
                        </a:rPr>
                        <a:t>Climate</a:t>
                      </a:r>
                      <a:r>
                        <a:rPr lang="es-MX" dirty="0">
                          <a:latin typeface="Gill Sans MT" panose="020B0502020104020203" pitchFamily="34" charset="0"/>
                        </a:rPr>
                        <a:t> </a:t>
                      </a:r>
                      <a:r>
                        <a:rPr lang="es-MX" dirty="0" err="1">
                          <a:latin typeface="Gill Sans MT" panose="020B0502020104020203" pitchFamily="34" charset="0"/>
                        </a:rPr>
                        <a:t>action</a:t>
                      </a:r>
                      <a:endParaRPr lang="es-AR" dirty="0">
                        <a:latin typeface="Gill Sans MT" panose="020B0502020104020203" pitchFamily="34" charset="0"/>
                      </a:endParaRPr>
                    </a:p>
                  </a:txBody>
                  <a:tcPr anchor="b">
                    <a:lnB w="12700" cap="flat" cmpd="sng" algn="ctr">
                      <a:solidFill>
                        <a:schemeClr val="tx1"/>
                      </a:solidFill>
                      <a:prstDash val="solid"/>
                      <a:round/>
                      <a:headEnd type="none" w="med" len="med"/>
                      <a:tailEnd type="none" w="med" len="med"/>
                    </a:lnB>
                  </a:tcPr>
                </a:tc>
                <a:tc>
                  <a:txBody>
                    <a:bodyPr/>
                    <a:lstStyle/>
                    <a:p>
                      <a:r>
                        <a:rPr lang="es-MX" dirty="0" err="1">
                          <a:latin typeface="Gill Sans MT" panose="020B0502020104020203" pitchFamily="34" charset="0"/>
                        </a:rPr>
                        <a:t>Climate</a:t>
                      </a:r>
                      <a:r>
                        <a:rPr lang="es-MX" dirty="0">
                          <a:latin typeface="Gill Sans MT" panose="020B0502020104020203" pitchFamily="34" charset="0"/>
                        </a:rPr>
                        <a:t> </a:t>
                      </a:r>
                      <a:r>
                        <a:rPr lang="es-MX" dirty="0" err="1">
                          <a:latin typeface="Gill Sans MT" panose="020B0502020104020203" pitchFamily="34" charset="0"/>
                        </a:rPr>
                        <a:t>Change</a:t>
                      </a:r>
                      <a:r>
                        <a:rPr lang="es-MX" baseline="0" dirty="0">
                          <a:latin typeface="Gill Sans MT" panose="020B0502020104020203" pitchFamily="34" charset="0"/>
                        </a:rPr>
                        <a:t> </a:t>
                      </a:r>
                      <a:r>
                        <a:rPr lang="es-MX" baseline="0" dirty="0" err="1">
                          <a:latin typeface="Gill Sans MT" panose="020B0502020104020203" pitchFamily="34" charset="0"/>
                        </a:rPr>
                        <a:t>Risk</a:t>
                      </a:r>
                      <a:r>
                        <a:rPr lang="es-MX" baseline="0" dirty="0">
                          <a:latin typeface="Gill Sans MT" panose="020B0502020104020203" pitchFamily="34" charset="0"/>
                        </a:rPr>
                        <a:t> Atlas (Chile)</a:t>
                      </a:r>
                      <a:endParaRPr lang="es-AR" dirty="0">
                        <a:latin typeface="Gill Sans MT" panose="020B0502020104020203" pitchFamily="34" charset="0"/>
                      </a:endParaRPr>
                    </a:p>
                  </a:txBody>
                  <a:tcPr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736515"/>
            <a:ext cx="720000" cy="720000"/>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523859"/>
            <a:ext cx="720000" cy="720000"/>
          </a:xfrm>
          <a:prstGeom prst="rect">
            <a:avLst/>
          </a:prstGeom>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311204"/>
            <a:ext cx="720000" cy="720000"/>
          </a:xfrm>
          <a:prstGeom prst="rect">
            <a:avLst/>
          </a:prstGeom>
        </p:spPr>
      </p:pic>
    </p:spTree>
    <p:extLst>
      <p:ext uri="{BB962C8B-B14F-4D97-AF65-F5344CB8AC3E}">
        <p14:creationId xmlns:p14="http://schemas.microsoft.com/office/powerpoint/2010/main" val="417731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2DE575-61C0-DF4C-B45E-AF40504D17C2}"/>
              </a:ext>
            </a:extLst>
          </p:cNvPr>
          <p:cNvSpPr>
            <a:spLocks noGrp="1"/>
          </p:cNvSpPr>
          <p:nvPr>
            <p:ph type="title"/>
          </p:nvPr>
        </p:nvSpPr>
        <p:spPr/>
        <p:txBody>
          <a:bodyPr/>
          <a:lstStyle/>
          <a:p>
            <a:r>
              <a:rPr lang="en-US" dirty="0"/>
              <a:t>Sub-regional sessions: Southern Cone</a:t>
            </a:r>
            <a:endParaRPr lang="x-none" dirty="0"/>
          </a:p>
        </p:txBody>
      </p:sp>
      <p:sp>
        <p:nvSpPr>
          <p:cNvPr id="3" name="Content Placeholder 2">
            <a:extLst>
              <a:ext uri="{FF2B5EF4-FFF2-40B4-BE49-F238E27FC236}">
                <a16:creationId xmlns:a16="http://schemas.microsoft.com/office/drawing/2014/main" xmlns="" id="{DDC09050-3CFD-8245-823E-A3FD91AF7BB7}"/>
              </a:ext>
            </a:extLst>
          </p:cNvPr>
          <p:cNvSpPr>
            <a:spLocks noGrp="1"/>
          </p:cNvSpPr>
          <p:nvPr>
            <p:ph idx="1"/>
          </p:nvPr>
        </p:nvSpPr>
        <p:spPr>
          <a:xfrm>
            <a:off x="838200" y="991913"/>
            <a:ext cx="7273925" cy="817011"/>
          </a:xfrm>
        </p:spPr>
        <p:txBody>
          <a:bodyPr>
            <a:normAutofit/>
          </a:bodyPr>
          <a:lstStyle/>
          <a:p>
            <a:pPr>
              <a:lnSpc>
                <a:spcPct val="110000"/>
              </a:lnSpc>
            </a:pPr>
            <a:r>
              <a:rPr lang="en-US" dirty="0"/>
              <a:t>Participating countries: Argentina, Paraguay, Chile</a:t>
            </a:r>
            <a:endParaRPr lang="x-none" dirty="0"/>
          </a:p>
        </p:txBody>
      </p:sp>
      <p:cxnSp>
        <p:nvCxnSpPr>
          <p:cNvPr id="9" name="Straight Connector 8">
            <a:extLst>
              <a:ext uri="{FF2B5EF4-FFF2-40B4-BE49-F238E27FC236}">
                <a16:creationId xmlns:a16="http://schemas.microsoft.com/office/drawing/2014/main" xmlns="" id="{7A511511-C5A9-9245-B62C-FCAB17A7C016}"/>
              </a:ext>
            </a:extLst>
          </p:cNvPr>
          <p:cNvCxnSpPr>
            <a:cxnSpLocks/>
          </p:cNvCxnSpPr>
          <p:nvPr/>
        </p:nvCxnSpPr>
        <p:spPr>
          <a:xfrm>
            <a:off x="2082001" y="6030984"/>
            <a:ext cx="0" cy="365125"/>
          </a:xfrm>
          <a:prstGeom prst="line">
            <a:avLst/>
          </a:prstGeom>
          <a:ln w="25400">
            <a:solidFill>
              <a:srgbClr val="5A7F3E"/>
            </a:solidFill>
          </a:ln>
        </p:spPr>
        <p:style>
          <a:lnRef idx="2">
            <a:schemeClr val="dk1"/>
          </a:lnRef>
          <a:fillRef idx="0">
            <a:schemeClr val="dk1"/>
          </a:fillRef>
          <a:effectRef idx="1">
            <a:schemeClr val="dk1"/>
          </a:effectRef>
          <a:fontRef idx="minor">
            <a:schemeClr val="tx1"/>
          </a:fontRef>
        </p:style>
      </p:cxnSp>
      <p:sp>
        <p:nvSpPr>
          <p:cNvPr id="10" name="Footer Placeholder 4">
            <a:extLst>
              <a:ext uri="{FF2B5EF4-FFF2-40B4-BE49-F238E27FC236}">
                <a16:creationId xmlns:a16="http://schemas.microsoft.com/office/drawing/2014/main" xmlns="" id="{497CF2FF-354E-594F-8F66-4ADF0E7C6C27}"/>
              </a:ext>
            </a:extLst>
          </p:cNvPr>
          <p:cNvSpPr>
            <a:spLocks noGrp="1"/>
          </p:cNvSpPr>
          <p:nvPr>
            <p:ph type="ftr" sz="quarter" idx="3"/>
          </p:nvPr>
        </p:nvSpPr>
        <p:spPr>
          <a:xfrm>
            <a:off x="692205" y="6030984"/>
            <a:ext cx="1714934"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1300" dirty="0">
                <a:solidFill>
                  <a:schemeClr val="bg1"/>
                </a:solidFill>
                <a:latin typeface="Gill Sans MT" panose="020B0502020104020203" pitchFamily="34" charset="77"/>
              </a:rPr>
              <a:t>15 - Nov - 2022</a:t>
            </a:r>
            <a:endParaRPr lang="x-none" sz="1300" dirty="0">
              <a:solidFill>
                <a:schemeClr val="bg1"/>
              </a:solidFill>
              <a:latin typeface="Gill Sans MT" panose="020B0502020104020203" pitchFamily="34" charset="77"/>
            </a:endParaRPr>
          </a:p>
        </p:txBody>
      </p:sp>
      <p:pic>
        <p:nvPicPr>
          <p:cNvPr id="7" name="Imagen 6">
            <a:extLst>
              <a:ext uri="{FF2B5EF4-FFF2-40B4-BE49-F238E27FC236}">
                <a16:creationId xmlns:a16="http://schemas.microsoft.com/office/drawing/2014/main" xmlns="" id="{EC66ED35-3F3F-4A81-8C32-4F0DC72A9CD7}"/>
              </a:ext>
            </a:extLst>
          </p:cNvPr>
          <p:cNvPicPr>
            <a:picLocks noChangeAspect="1"/>
          </p:cNvPicPr>
          <p:nvPr/>
        </p:nvPicPr>
        <p:blipFill rotWithShape="1">
          <a:blip r:embed="rId3"/>
          <a:srcRect l="35308" r="33464"/>
          <a:stretch/>
        </p:blipFill>
        <p:spPr>
          <a:xfrm>
            <a:off x="941696" y="1809000"/>
            <a:ext cx="5003688" cy="3240000"/>
          </a:xfrm>
          <a:prstGeom prst="rect">
            <a:avLst/>
          </a:prstGeom>
        </p:spPr>
      </p:pic>
      <p:sp>
        <p:nvSpPr>
          <p:cNvPr id="8" name="Content Placeholder 2">
            <a:extLst>
              <a:ext uri="{FF2B5EF4-FFF2-40B4-BE49-F238E27FC236}">
                <a16:creationId xmlns:a16="http://schemas.microsoft.com/office/drawing/2014/main" xmlns="" id="{DDC09050-3CFD-8245-823E-A3FD91AF7BB7}"/>
              </a:ext>
            </a:extLst>
          </p:cNvPr>
          <p:cNvSpPr txBox="1">
            <a:spLocks/>
          </p:cNvSpPr>
          <p:nvPr/>
        </p:nvSpPr>
        <p:spPr>
          <a:xfrm>
            <a:off x="6422410" y="1808999"/>
            <a:ext cx="4931390" cy="3486332"/>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Gill Sans MT" panose="020B0502020104020203"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1" kern="1200">
                <a:solidFill>
                  <a:schemeClr val="tx1"/>
                </a:solidFill>
                <a:latin typeface="Gill Sans MT" panose="020B0502020104020203"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Gill Sans MT" panose="020B0502020104020203"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Gill Sans MT" panose="020B0502020104020203"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900" i="1" dirty="0">
                <a:solidFill>
                  <a:srgbClr val="5A7F3E"/>
                </a:solidFill>
                <a:latin typeface="Palatino" pitchFamily="2" charset="77"/>
                <a:ea typeface="Palatino" pitchFamily="2" charset="77"/>
                <a:cs typeface="+mj-cs"/>
              </a:rPr>
              <a:t>“</a:t>
            </a:r>
            <a:r>
              <a:rPr lang="en-US" sz="1900" i="1" dirty="0" err="1">
                <a:solidFill>
                  <a:srgbClr val="5A7F3E"/>
                </a:solidFill>
                <a:latin typeface="Palatino" pitchFamily="2" charset="77"/>
                <a:ea typeface="Palatino" pitchFamily="2" charset="77"/>
                <a:cs typeface="+mj-cs"/>
              </a:rPr>
              <a:t>Sería</a:t>
            </a:r>
            <a:r>
              <a:rPr lang="en-US" sz="1900" i="1" dirty="0">
                <a:solidFill>
                  <a:srgbClr val="5A7F3E"/>
                </a:solidFill>
                <a:latin typeface="Palatino" pitchFamily="2" charset="77"/>
                <a:ea typeface="Palatino" pitchFamily="2" charset="77"/>
                <a:cs typeface="+mj-cs"/>
              </a:rPr>
              <a:t> </a:t>
            </a:r>
            <a:r>
              <a:rPr lang="en-US" sz="1900" i="1" dirty="0" err="1">
                <a:solidFill>
                  <a:srgbClr val="5A7F3E"/>
                </a:solidFill>
                <a:latin typeface="Palatino" pitchFamily="2" charset="77"/>
                <a:ea typeface="Palatino" pitchFamily="2" charset="77"/>
                <a:cs typeface="+mj-cs"/>
              </a:rPr>
              <a:t>muy</a:t>
            </a:r>
            <a:r>
              <a:rPr lang="en-US" sz="1900" i="1" dirty="0">
                <a:solidFill>
                  <a:srgbClr val="5A7F3E"/>
                </a:solidFill>
                <a:latin typeface="Palatino" pitchFamily="2" charset="77"/>
                <a:ea typeface="Palatino" pitchFamily="2" charset="77"/>
                <a:cs typeface="+mj-cs"/>
              </a:rPr>
              <a:t> </a:t>
            </a:r>
            <a:r>
              <a:rPr lang="en-US" sz="1900" i="1" dirty="0" err="1">
                <a:solidFill>
                  <a:srgbClr val="5A7F3E"/>
                </a:solidFill>
                <a:latin typeface="Palatino" pitchFamily="2" charset="77"/>
                <a:ea typeface="Palatino" pitchFamily="2" charset="77"/>
                <a:cs typeface="+mj-cs"/>
              </a:rPr>
              <a:t>bueno</a:t>
            </a:r>
            <a:r>
              <a:rPr lang="en-US" sz="1900" i="1" dirty="0">
                <a:solidFill>
                  <a:srgbClr val="5A7F3E"/>
                </a:solidFill>
                <a:latin typeface="Palatino" pitchFamily="2" charset="77"/>
                <a:ea typeface="Palatino" pitchFamily="2" charset="77"/>
                <a:cs typeface="+mj-cs"/>
              </a:rPr>
              <a:t> que </a:t>
            </a:r>
            <a:r>
              <a:rPr lang="en-US" sz="1900" i="1" dirty="0" err="1">
                <a:solidFill>
                  <a:srgbClr val="5A7F3E"/>
                </a:solidFill>
                <a:latin typeface="Palatino" pitchFamily="2" charset="77"/>
                <a:ea typeface="Palatino" pitchFamily="2" charset="77"/>
                <a:cs typeface="+mj-cs"/>
              </a:rPr>
              <a:t>pudiésemos</a:t>
            </a:r>
            <a:r>
              <a:rPr lang="en-US" sz="1900" i="1" dirty="0">
                <a:solidFill>
                  <a:srgbClr val="5A7F3E"/>
                </a:solidFill>
                <a:latin typeface="Palatino" pitchFamily="2" charset="77"/>
                <a:ea typeface="Palatino" pitchFamily="2" charset="77"/>
                <a:cs typeface="+mj-cs"/>
              </a:rPr>
              <a:t> </a:t>
            </a:r>
            <a:r>
              <a:rPr lang="en-US" sz="1900" i="1" dirty="0" err="1">
                <a:solidFill>
                  <a:srgbClr val="5A7F3E"/>
                </a:solidFill>
                <a:latin typeface="Palatino" pitchFamily="2" charset="77"/>
                <a:ea typeface="Palatino" pitchFamily="2" charset="77"/>
                <a:cs typeface="+mj-cs"/>
              </a:rPr>
              <a:t>desarrollar</a:t>
            </a:r>
            <a:r>
              <a:rPr lang="en-US" sz="1900" i="1" dirty="0">
                <a:solidFill>
                  <a:srgbClr val="5A7F3E"/>
                </a:solidFill>
                <a:latin typeface="Palatino" pitchFamily="2" charset="77"/>
                <a:ea typeface="Palatino" pitchFamily="2" charset="77"/>
                <a:cs typeface="+mj-cs"/>
              </a:rPr>
              <a:t> </a:t>
            </a:r>
            <a:r>
              <a:rPr lang="en-US" sz="1900" i="1" dirty="0" err="1">
                <a:solidFill>
                  <a:srgbClr val="5A7F3E"/>
                </a:solidFill>
                <a:latin typeface="Palatino" pitchFamily="2" charset="77"/>
                <a:ea typeface="Palatino" pitchFamily="2" charset="77"/>
                <a:cs typeface="+mj-cs"/>
              </a:rPr>
              <a:t>algún</a:t>
            </a:r>
            <a:r>
              <a:rPr lang="en-US" sz="1900" i="1" dirty="0">
                <a:solidFill>
                  <a:srgbClr val="5A7F3E"/>
                </a:solidFill>
                <a:latin typeface="Palatino" pitchFamily="2" charset="77"/>
                <a:ea typeface="Palatino" pitchFamily="2" charset="77"/>
                <a:cs typeface="+mj-cs"/>
              </a:rPr>
              <a:t> </a:t>
            </a:r>
            <a:r>
              <a:rPr lang="en-US" sz="1900" i="1" dirty="0" err="1">
                <a:solidFill>
                  <a:srgbClr val="5A7F3E"/>
                </a:solidFill>
                <a:latin typeface="Palatino" pitchFamily="2" charset="77"/>
                <a:ea typeface="Palatino" pitchFamily="2" charset="77"/>
                <a:cs typeface="+mj-cs"/>
              </a:rPr>
              <a:t>tipo</a:t>
            </a:r>
            <a:r>
              <a:rPr lang="en-US" sz="1900" i="1" dirty="0">
                <a:solidFill>
                  <a:srgbClr val="5A7F3E"/>
                </a:solidFill>
                <a:latin typeface="Palatino" pitchFamily="2" charset="77"/>
                <a:ea typeface="Palatino" pitchFamily="2" charset="77"/>
                <a:cs typeface="+mj-cs"/>
              </a:rPr>
              <a:t> de atlas de </a:t>
            </a:r>
            <a:r>
              <a:rPr lang="en-US" sz="1900" i="1" dirty="0" err="1">
                <a:solidFill>
                  <a:srgbClr val="5A7F3E"/>
                </a:solidFill>
                <a:latin typeface="Palatino" pitchFamily="2" charset="77"/>
                <a:ea typeface="Palatino" pitchFamily="2" charset="77"/>
                <a:cs typeface="+mj-cs"/>
              </a:rPr>
              <a:t>cambio</a:t>
            </a:r>
            <a:r>
              <a:rPr lang="en-US" sz="1900" i="1" dirty="0">
                <a:solidFill>
                  <a:srgbClr val="5A7F3E"/>
                </a:solidFill>
                <a:latin typeface="Palatino" pitchFamily="2" charset="77"/>
                <a:ea typeface="Palatino" pitchFamily="2" charset="77"/>
                <a:cs typeface="+mj-cs"/>
              </a:rPr>
              <a:t> global a </a:t>
            </a:r>
            <a:r>
              <a:rPr lang="en-US" sz="1900" i="1" dirty="0" err="1">
                <a:solidFill>
                  <a:srgbClr val="5A7F3E"/>
                </a:solidFill>
                <a:latin typeface="Palatino" pitchFamily="2" charset="77"/>
                <a:ea typeface="Palatino" pitchFamily="2" charset="77"/>
                <a:cs typeface="+mj-cs"/>
              </a:rPr>
              <a:t>nivel</a:t>
            </a:r>
            <a:r>
              <a:rPr lang="en-US" sz="1900" i="1" dirty="0">
                <a:solidFill>
                  <a:srgbClr val="5A7F3E"/>
                </a:solidFill>
                <a:latin typeface="Palatino" pitchFamily="2" charset="77"/>
                <a:ea typeface="Palatino" pitchFamily="2" charset="77"/>
                <a:cs typeface="+mj-cs"/>
              </a:rPr>
              <a:t> regional, </a:t>
            </a:r>
            <a:r>
              <a:rPr lang="en-US" sz="1900" i="1" dirty="0" err="1">
                <a:solidFill>
                  <a:srgbClr val="5A7F3E"/>
                </a:solidFill>
                <a:latin typeface="Palatino" pitchFamily="2" charset="77"/>
                <a:ea typeface="Palatino" pitchFamily="2" charset="77"/>
                <a:cs typeface="+mj-cs"/>
              </a:rPr>
              <a:t>donde</a:t>
            </a:r>
            <a:r>
              <a:rPr lang="en-US" sz="1900" i="1" dirty="0">
                <a:solidFill>
                  <a:srgbClr val="5A7F3E"/>
                </a:solidFill>
                <a:latin typeface="Palatino" pitchFamily="2" charset="77"/>
                <a:ea typeface="Palatino" pitchFamily="2" charset="77"/>
                <a:cs typeface="+mj-cs"/>
              </a:rPr>
              <a:t> </a:t>
            </a:r>
            <a:r>
              <a:rPr lang="en-US" sz="1900" i="1" dirty="0" err="1">
                <a:solidFill>
                  <a:srgbClr val="5A7F3E"/>
                </a:solidFill>
                <a:latin typeface="Palatino" pitchFamily="2" charset="77"/>
                <a:ea typeface="Palatino" pitchFamily="2" charset="77"/>
                <a:cs typeface="+mj-cs"/>
              </a:rPr>
              <a:t>podamos</a:t>
            </a:r>
            <a:r>
              <a:rPr lang="en-US" sz="1900" i="1" dirty="0">
                <a:solidFill>
                  <a:srgbClr val="5A7F3E"/>
                </a:solidFill>
                <a:latin typeface="Palatino" pitchFamily="2" charset="77"/>
                <a:ea typeface="Palatino" pitchFamily="2" charset="77"/>
                <a:cs typeface="+mj-cs"/>
              </a:rPr>
              <a:t> </a:t>
            </a:r>
            <a:r>
              <a:rPr lang="en-US" sz="1900" i="1" dirty="0" err="1">
                <a:solidFill>
                  <a:srgbClr val="5A7F3E"/>
                </a:solidFill>
                <a:latin typeface="Palatino" pitchFamily="2" charset="77"/>
                <a:ea typeface="Palatino" pitchFamily="2" charset="77"/>
                <a:cs typeface="+mj-cs"/>
              </a:rPr>
              <a:t>ir</a:t>
            </a:r>
            <a:r>
              <a:rPr lang="en-US" sz="1900" i="1" dirty="0">
                <a:solidFill>
                  <a:srgbClr val="5A7F3E"/>
                </a:solidFill>
                <a:latin typeface="Palatino" pitchFamily="2" charset="77"/>
                <a:ea typeface="Palatino" pitchFamily="2" charset="77"/>
                <a:cs typeface="+mj-cs"/>
              </a:rPr>
              <a:t> </a:t>
            </a:r>
            <a:r>
              <a:rPr lang="en-US" sz="1900" i="1" dirty="0" err="1">
                <a:solidFill>
                  <a:srgbClr val="5A7F3E"/>
                </a:solidFill>
                <a:latin typeface="Palatino" pitchFamily="2" charset="77"/>
                <a:ea typeface="Palatino" pitchFamily="2" charset="77"/>
                <a:cs typeface="+mj-cs"/>
              </a:rPr>
              <a:t>completando</a:t>
            </a:r>
            <a:r>
              <a:rPr lang="en-US" sz="1900" i="1" dirty="0">
                <a:solidFill>
                  <a:srgbClr val="5A7F3E"/>
                </a:solidFill>
                <a:latin typeface="Palatino" pitchFamily="2" charset="77"/>
                <a:ea typeface="Palatino" pitchFamily="2" charset="77"/>
                <a:cs typeface="+mj-cs"/>
              </a:rPr>
              <a:t> la </a:t>
            </a:r>
            <a:r>
              <a:rPr lang="en-US" sz="1900" i="1" dirty="0" err="1">
                <a:solidFill>
                  <a:srgbClr val="5A7F3E"/>
                </a:solidFill>
                <a:latin typeface="Palatino" pitchFamily="2" charset="77"/>
                <a:ea typeface="Palatino" pitchFamily="2" charset="77"/>
                <a:cs typeface="+mj-cs"/>
              </a:rPr>
              <a:t>información</a:t>
            </a:r>
            <a:r>
              <a:rPr lang="en-US" sz="1900" i="1" dirty="0">
                <a:solidFill>
                  <a:srgbClr val="5A7F3E"/>
                </a:solidFill>
                <a:latin typeface="Palatino" pitchFamily="2" charset="77"/>
                <a:ea typeface="Palatino" pitchFamily="2" charset="77"/>
                <a:cs typeface="+mj-cs"/>
              </a:rPr>
              <a:t> </a:t>
            </a:r>
            <a:r>
              <a:rPr lang="en-US" sz="1900" i="1" dirty="0" err="1">
                <a:solidFill>
                  <a:srgbClr val="5A7F3E"/>
                </a:solidFill>
                <a:latin typeface="Palatino" pitchFamily="2" charset="77"/>
                <a:ea typeface="Palatino" pitchFamily="2" charset="77"/>
                <a:cs typeface="+mj-cs"/>
              </a:rPr>
              <a:t>sobre</a:t>
            </a:r>
            <a:r>
              <a:rPr lang="en-US" sz="1900" i="1" dirty="0">
                <a:solidFill>
                  <a:srgbClr val="5A7F3E"/>
                </a:solidFill>
                <a:latin typeface="Palatino" pitchFamily="2" charset="77"/>
                <a:ea typeface="Palatino" pitchFamily="2" charset="77"/>
                <a:cs typeface="+mj-cs"/>
              </a:rPr>
              <a:t> las </a:t>
            </a:r>
            <a:r>
              <a:rPr lang="en-US" sz="1900" i="1" dirty="0" err="1">
                <a:solidFill>
                  <a:srgbClr val="5A7F3E"/>
                </a:solidFill>
                <a:latin typeface="Palatino" pitchFamily="2" charset="77"/>
                <a:ea typeface="Palatino" pitchFamily="2" charset="77"/>
                <a:cs typeface="+mj-cs"/>
              </a:rPr>
              <a:t>problemáticas</a:t>
            </a:r>
            <a:r>
              <a:rPr lang="en-US" sz="1900" i="1" dirty="0">
                <a:solidFill>
                  <a:srgbClr val="5A7F3E"/>
                </a:solidFill>
                <a:latin typeface="Palatino" pitchFamily="2" charset="77"/>
                <a:ea typeface="Palatino" pitchFamily="2" charset="77"/>
                <a:cs typeface="+mj-cs"/>
              </a:rPr>
              <a:t> y al </a:t>
            </a:r>
            <a:r>
              <a:rPr lang="en-US" sz="1900" i="1" dirty="0" err="1">
                <a:solidFill>
                  <a:srgbClr val="5A7F3E"/>
                </a:solidFill>
                <a:latin typeface="Palatino" pitchFamily="2" charset="77"/>
                <a:ea typeface="Palatino" pitchFamily="2" charset="77"/>
                <a:cs typeface="+mj-cs"/>
              </a:rPr>
              <a:t>mismo</a:t>
            </a:r>
            <a:r>
              <a:rPr lang="en-US" sz="1900" i="1" dirty="0">
                <a:solidFill>
                  <a:srgbClr val="5A7F3E"/>
                </a:solidFill>
                <a:latin typeface="Palatino" pitchFamily="2" charset="77"/>
                <a:ea typeface="Palatino" pitchFamily="2" charset="77"/>
                <a:cs typeface="+mj-cs"/>
              </a:rPr>
              <a:t> </a:t>
            </a:r>
            <a:r>
              <a:rPr lang="en-US" sz="1900" i="1" dirty="0" err="1">
                <a:solidFill>
                  <a:srgbClr val="5A7F3E"/>
                </a:solidFill>
                <a:latin typeface="Palatino" pitchFamily="2" charset="77"/>
                <a:ea typeface="Palatino" pitchFamily="2" charset="77"/>
                <a:cs typeface="+mj-cs"/>
              </a:rPr>
              <a:t>tiempo</a:t>
            </a:r>
            <a:r>
              <a:rPr lang="en-US" sz="1900" i="1" dirty="0">
                <a:solidFill>
                  <a:srgbClr val="5A7F3E"/>
                </a:solidFill>
                <a:latin typeface="Palatino" pitchFamily="2" charset="77"/>
                <a:ea typeface="Palatino" pitchFamily="2" charset="77"/>
                <a:cs typeface="+mj-cs"/>
              </a:rPr>
              <a:t> </a:t>
            </a:r>
            <a:r>
              <a:rPr lang="en-US" sz="1900" i="1" dirty="0" err="1">
                <a:solidFill>
                  <a:srgbClr val="5A7F3E"/>
                </a:solidFill>
                <a:latin typeface="Palatino" pitchFamily="2" charset="77"/>
                <a:ea typeface="Palatino" pitchFamily="2" charset="77"/>
                <a:cs typeface="+mj-cs"/>
              </a:rPr>
              <a:t>compartiendo</a:t>
            </a:r>
            <a:r>
              <a:rPr lang="en-US" sz="1900" i="1" dirty="0">
                <a:solidFill>
                  <a:srgbClr val="5A7F3E"/>
                </a:solidFill>
                <a:latin typeface="Palatino" pitchFamily="2" charset="77"/>
                <a:ea typeface="Palatino" pitchFamily="2" charset="77"/>
                <a:cs typeface="+mj-cs"/>
              </a:rPr>
              <a:t> </a:t>
            </a:r>
            <a:r>
              <a:rPr lang="en-US" sz="1900" i="1" dirty="0" err="1">
                <a:solidFill>
                  <a:srgbClr val="5A7F3E"/>
                </a:solidFill>
                <a:latin typeface="Palatino" pitchFamily="2" charset="77"/>
                <a:ea typeface="Palatino" pitchFamily="2" charset="77"/>
                <a:cs typeface="+mj-cs"/>
              </a:rPr>
              <a:t>experiencias</a:t>
            </a:r>
            <a:r>
              <a:rPr lang="en-US" sz="1900" i="1" dirty="0">
                <a:solidFill>
                  <a:srgbClr val="5A7F3E"/>
                </a:solidFill>
                <a:latin typeface="Palatino" pitchFamily="2" charset="77"/>
                <a:ea typeface="Palatino" pitchFamily="2" charset="77"/>
                <a:cs typeface="+mj-cs"/>
              </a:rPr>
              <a:t> e </a:t>
            </a:r>
            <a:r>
              <a:rPr lang="en-US" sz="1900" i="1" dirty="0" err="1">
                <a:solidFill>
                  <a:srgbClr val="5A7F3E"/>
                </a:solidFill>
                <a:latin typeface="Palatino" pitchFamily="2" charset="77"/>
                <a:ea typeface="Palatino" pitchFamily="2" charset="77"/>
                <a:cs typeface="+mj-cs"/>
              </a:rPr>
              <a:t>incorporando</a:t>
            </a:r>
            <a:r>
              <a:rPr lang="en-US" sz="1900" i="1" dirty="0">
                <a:solidFill>
                  <a:srgbClr val="5A7F3E"/>
                </a:solidFill>
                <a:latin typeface="Palatino" pitchFamily="2" charset="77"/>
                <a:ea typeface="Palatino" pitchFamily="2" charset="77"/>
                <a:cs typeface="+mj-cs"/>
              </a:rPr>
              <a:t> </a:t>
            </a:r>
            <a:r>
              <a:rPr lang="en-US" sz="1900" i="1" dirty="0" err="1">
                <a:solidFill>
                  <a:srgbClr val="5A7F3E"/>
                </a:solidFill>
                <a:latin typeface="Palatino" pitchFamily="2" charset="77"/>
                <a:ea typeface="Palatino" pitchFamily="2" charset="77"/>
                <a:cs typeface="+mj-cs"/>
              </a:rPr>
              <a:t>capacidades</a:t>
            </a:r>
            <a:r>
              <a:rPr lang="en-US" sz="1900" i="1" dirty="0">
                <a:solidFill>
                  <a:srgbClr val="5A7F3E"/>
                </a:solidFill>
                <a:latin typeface="Palatino" pitchFamily="2" charset="77"/>
                <a:ea typeface="Palatino" pitchFamily="2" charset="77"/>
                <a:cs typeface="+mj-cs"/>
              </a:rPr>
              <a:t> en los </a:t>
            </a:r>
            <a:r>
              <a:rPr lang="en-US" sz="1900" i="1" dirty="0" err="1">
                <a:solidFill>
                  <a:srgbClr val="5A7F3E"/>
                </a:solidFill>
                <a:latin typeface="Palatino" pitchFamily="2" charset="77"/>
                <a:ea typeface="Palatino" pitchFamily="2" charset="77"/>
                <a:cs typeface="+mj-cs"/>
              </a:rPr>
              <a:t>países</a:t>
            </a:r>
            <a:r>
              <a:rPr lang="en-US" sz="1900" i="1" dirty="0">
                <a:solidFill>
                  <a:srgbClr val="5A7F3E"/>
                </a:solidFill>
                <a:latin typeface="Palatino" pitchFamily="2" charset="77"/>
                <a:ea typeface="Palatino" pitchFamily="2" charset="77"/>
                <a:cs typeface="+mj-cs"/>
              </a:rPr>
              <a:t>.” </a:t>
            </a:r>
            <a:r>
              <a:rPr lang="en-US" sz="1900" i="1" dirty="0" err="1">
                <a:solidFill>
                  <a:srgbClr val="5A7F3E"/>
                </a:solidFill>
                <a:latin typeface="Palatino" pitchFamily="2" charset="77"/>
                <a:ea typeface="Palatino" pitchFamily="2" charset="77"/>
                <a:cs typeface="+mj-cs"/>
              </a:rPr>
              <a:t>Participante</a:t>
            </a:r>
            <a:r>
              <a:rPr lang="en-US" sz="1900" i="1" dirty="0">
                <a:solidFill>
                  <a:srgbClr val="5A7F3E"/>
                </a:solidFill>
                <a:latin typeface="Palatino" pitchFamily="2" charset="77"/>
                <a:ea typeface="Palatino" pitchFamily="2" charset="77"/>
                <a:cs typeface="+mj-cs"/>
              </a:rPr>
              <a:t> de Chile</a:t>
            </a:r>
          </a:p>
          <a:p>
            <a:pPr>
              <a:lnSpc>
                <a:spcPct val="110000"/>
              </a:lnSpc>
            </a:pPr>
            <a:r>
              <a:rPr lang="en-US" sz="2000" i="1" dirty="0"/>
              <a:t>“It would be very good if we could develop some kind of atlas of global change at the regional level, where we could complete the information on the problems and at the same time share experiences and incorporate capacities in the countries.” Participant from Chile</a:t>
            </a:r>
            <a:endParaRPr lang="x-none" sz="2000" i="1" dirty="0"/>
          </a:p>
        </p:txBody>
      </p:sp>
    </p:spTree>
    <p:extLst>
      <p:ext uri="{BB962C8B-B14F-4D97-AF65-F5344CB8AC3E}">
        <p14:creationId xmlns:p14="http://schemas.microsoft.com/office/powerpoint/2010/main" val="384914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2DE575-61C0-DF4C-B45E-AF40504D17C2}"/>
              </a:ext>
            </a:extLst>
          </p:cNvPr>
          <p:cNvSpPr>
            <a:spLocks noGrp="1"/>
          </p:cNvSpPr>
          <p:nvPr>
            <p:ph type="title"/>
          </p:nvPr>
        </p:nvSpPr>
        <p:spPr/>
        <p:txBody>
          <a:bodyPr/>
          <a:lstStyle/>
          <a:p>
            <a:r>
              <a:rPr lang="en-US" dirty="0"/>
              <a:t>Sub-regional sessions: Andes</a:t>
            </a:r>
            <a:endParaRPr lang="x-none" dirty="0"/>
          </a:p>
        </p:txBody>
      </p:sp>
      <p:sp>
        <p:nvSpPr>
          <p:cNvPr id="3" name="Content Placeholder 2">
            <a:extLst>
              <a:ext uri="{FF2B5EF4-FFF2-40B4-BE49-F238E27FC236}">
                <a16:creationId xmlns:a16="http://schemas.microsoft.com/office/drawing/2014/main" xmlns="" id="{DDC09050-3CFD-8245-823E-A3FD91AF7BB7}"/>
              </a:ext>
            </a:extLst>
          </p:cNvPr>
          <p:cNvSpPr>
            <a:spLocks noGrp="1"/>
          </p:cNvSpPr>
          <p:nvPr>
            <p:ph idx="1"/>
          </p:nvPr>
        </p:nvSpPr>
        <p:spPr>
          <a:xfrm>
            <a:off x="838200" y="991913"/>
            <a:ext cx="7273925" cy="817011"/>
          </a:xfrm>
        </p:spPr>
        <p:txBody>
          <a:bodyPr>
            <a:normAutofit/>
          </a:bodyPr>
          <a:lstStyle/>
          <a:p>
            <a:pPr>
              <a:lnSpc>
                <a:spcPct val="110000"/>
              </a:lnSpc>
            </a:pPr>
            <a:r>
              <a:rPr lang="en-US" dirty="0"/>
              <a:t>Participating countries: Peru, Ecuador, Colombia</a:t>
            </a:r>
            <a:endParaRPr lang="x-none" dirty="0"/>
          </a:p>
        </p:txBody>
      </p:sp>
      <p:cxnSp>
        <p:nvCxnSpPr>
          <p:cNvPr id="9" name="Straight Connector 8">
            <a:extLst>
              <a:ext uri="{FF2B5EF4-FFF2-40B4-BE49-F238E27FC236}">
                <a16:creationId xmlns:a16="http://schemas.microsoft.com/office/drawing/2014/main" xmlns="" id="{7A511511-C5A9-9245-B62C-FCAB17A7C016}"/>
              </a:ext>
            </a:extLst>
          </p:cNvPr>
          <p:cNvCxnSpPr>
            <a:cxnSpLocks/>
          </p:cNvCxnSpPr>
          <p:nvPr/>
        </p:nvCxnSpPr>
        <p:spPr>
          <a:xfrm>
            <a:off x="2082001" y="6030984"/>
            <a:ext cx="0" cy="365125"/>
          </a:xfrm>
          <a:prstGeom prst="line">
            <a:avLst/>
          </a:prstGeom>
          <a:ln w="25400">
            <a:solidFill>
              <a:srgbClr val="5A7F3E"/>
            </a:solidFill>
          </a:ln>
        </p:spPr>
        <p:style>
          <a:lnRef idx="2">
            <a:schemeClr val="dk1"/>
          </a:lnRef>
          <a:fillRef idx="0">
            <a:schemeClr val="dk1"/>
          </a:fillRef>
          <a:effectRef idx="1">
            <a:schemeClr val="dk1"/>
          </a:effectRef>
          <a:fontRef idx="minor">
            <a:schemeClr val="tx1"/>
          </a:fontRef>
        </p:style>
      </p:cxnSp>
      <p:sp>
        <p:nvSpPr>
          <p:cNvPr id="10" name="Footer Placeholder 4">
            <a:extLst>
              <a:ext uri="{FF2B5EF4-FFF2-40B4-BE49-F238E27FC236}">
                <a16:creationId xmlns:a16="http://schemas.microsoft.com/office/drawing/2014/main" xmlns="" id="{497CF2FF-354E-594F-8F66-4ADF0E7C6C27}"/>
              </a:ext>
            </a:extLst>
          </p:cNvPr>
          <p:cNvSpPr>
            <a:spLocks noGrp="1"/>
          </p:cNvSpPr>
          <p:nvPr>
            <p:ph type="ftr" sz="quarter" idx="3"/>
          </p:nvPr>
        </p:nvSpPr>
        <p:spPr>
          <a:xfrm>
            <a:off x="692205" y="6030984"/>
            <a:ext cx="1714934"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1300" dirty="0">
                <a:solidFill>
                  <a:schemeClr val="bg1"/>
                </a:solidFill>
                <a:latin typeface="Gill Sans MT" panose="020B0502020104020203" pitchFamily="34" charset="77"/>
              </a:rPr>
              <a:t>15 - Nov - 2022</a:t>
            </a:r>
            <a:endParaRPr lang="x-none" sz="1300" dirty="0">
              <a:solidFill>
                <a:schemeClr val="bg1"/>
              </a:solidFill>
              <a:latin typeface="Gill Sans MT" panose="020B0502020104020203" pitchFamily="34" charset="77"/>
            </a:endParaRPr>
          </a:p>
        </p:txBody>
      </p:sp>
      <p:graphicFrame>
        <p:nvGraphicFramePr>
          <p:cNvPr id="4" name="Tabla 3"/>
          <p:cNvGraphicFramePr>
            <a:graphicFrameLocks noGrp="1"/>
          </p:cNvGraphicFramePr>
          <p:nvPr>
            <p:extLst>
              <p:ext uri="{D42A27DB-BD31-4B8C-83A1-F6EECF244321}">
                <p14:modId xmlns:p14="http://schemas.microsoft.com/office/powerpoint/2010/main" val="832376666"/>
              </p:ext>
            </p:extLst>
          </p:nvPr>
        </p:nvGraphicFramePr>
        <p:xfrm>
          <a:off x="692205" y="1770147"/>
          <a:ext cx="10161897" cy="3317706"/>
        </p:xfrm>
        <a:graphic>
          <a:graphicData uri="http://schemas.openxmlformats.org/drawingml/2006/table">
            <a:tbl>
              <a:tblPr firstRow="1" bandRow="1">
                <a:tableStyleId>{2D5ABB26-0587-4C30-8999-92F81FD0307C}</a:tableStyleId>
              </a:tblPr>
              <a:tblGrid>
                <a:gridCol w="3387299">
                  <a:extLst>
                    <a:ext uri="{9D8B030D-6E8A-4147-A177-3AD203B41FA5}">
                      <a16:colId xmlns:a16="http://schemas.microsoft.com/office/drawing/2014/main" xmlns="" val="20000"/>
                    </a:ext>
                  </a:extLst>
                </a:gridCol>
                <a:gridCol w="3387299">
                  <a:extLst>
                    <a:ext uri="{9D8B030D-6E8A-4147-A177-3AD203B41FA5}">
                      <a16:colId xmlns:a16="http://schemas.microsoft.com/office/drawing/2014/main" xmlns="" val="20001"/>
                    </a:ext>
                  </a:extLst>
                </a:gridCol>
                <a:gridCol w="3387299">
                  <a:extLst>
                    <a:ext uri="{9D8B030D-6E8A-4147-A177-3AD203B41FA5}">
                      <a16:colId xmlns:a16="http://schemas.microsoft.com/office/drawing/2014/main" xmlns="" val="20002"/>
                    </a:ext>
                  </a:extLst>
                </a:gridCol>
              </a:tblGrid>
              <a:tr h="801102">
                <a:tc>
                  <a:txBody>
                    <a:bodyPr/>
                    <a:lstStyle/>
                    <a:p>
                      <a:r>
                        <a:rPr lang="es-MX" dirty="0" err="1">
                          <a:latin typeface="Gill Sans MT" panose="020B0502020104020203" pitchFamily="34" charset="0"/>
                        </a:rPr>
                        <a:t>Topic</a:t>
                      </a:r>
                      <a:r>
                        <a:rPr lang="es-MX" dirty="0">
                          <a:latin typeface="Gill Sans MT" panose="020B0502020104020203" pitchFamily="34" charset="0"/>
                        </a:rPr>
                        <a:t> </a:t>
                      </a:r>
                      <a:r>
                        <a:rPr lang="es-MX" dirty="0" err="1">
                          <a:latin typeface="Gill Sans MT" panose="020B0502020104020203" pitchFamily="34" charset="0"/>
                        </a:rPr>
                        <a:t>discussed</a:t>
                      </a:r>
                      <a:endParaRPr lang="es-AR" dirty="0">
                        <a:latin typeface="Gill Sans MT" panose="020B0502020104020203" pitchFamily="34" charset="0"/>
                      </a:endParaRPr>
                    </a:p>
                  </a:txBody>
                  <a:tcPr anchor="b">
                    <a:lnB w="12700" cap="flat" cmpd="sng" algn="ctr">
                      <a:solidFill>
                        <a:schemeClr val="tx1"/>
                      </a:solidFill>
                      <a:prstDash val="solid"/>
                      <a:round/>
                      <a:headEnd type="none" w="med" len="med"/>
                      <a:tailEnd type="none" w="med" len="med"/>
                    </a:lnB>
                  </a:tcPr>
                </a:tc>
                <a:tc>
                  <a:txBody>
                    <a:bodyPr/>
                    <a:lstStyle/>
                    <a:p>
                      <a:r>
                        <a:rPr lang="es-MX" dirty="0">
                          <a:latin typeface="Gill Sans MT" panose="020B0502020104020203" pitchFamily="34" charset="0"/>
                        </a:rPr>
                        <a:t>More </a:t>
                      </a:r>
                      <a:r>
                        <a:rPr lang="es-MX" dirty="0" err="1">
                          <a:latin typeface="Gill Sans MT" panose="020B0502020104020203" pitchFamily="34" charset="0"/>
                        </a:rPr>
                        <a:t>prevalent</a:t>
                      </a:r>
                      <a:r>
                        <a:rPr lang="es-MX" dirty="0">
                          <a:latin typeface="Gill Sans MT" panose="020B0502020104020203" pitchFamily="34" charset="0"/>
                        </a:rPr>
                        <a:t> </a:t>
                      </a:r>
                      <a:r>
                        <a:rPr lang="es-MX" dirty="0" err="1">
                          <a:latin typeface="Gill Sans MT" panose="020B0502020104020203" pitchFamily="34" charset="0"/>
                        </a:rPr>
                        <a:t>strategic</a:t>
                      </a:r>
                      <a:r>
                        <a:rPr lang="es-MX" dirty="0">
                          <a:latin typeface="Gill Sans MT" panose="020B0502020104020203" pitchFamily="34" charset="0"/>
                        </a:rPr>
                        <a:t> </a:t>
                      </a:r>
                      <a:r>
                        <a:rPr lang="es-MX" dirty="0" err="1">
                          <a:latin typeface="Gill Sans MT" panose="020B0502020104020203" pitchFamily="34" charset="0"/>
                        </a:rPr>
                        <a:t>goal</a:t>
                      </a:r>
                      <a:endParaRPr lang="es-AR" dirty="0">
                        <a:latin typeface="Gill Sans MT" panose="020B0502020104020203" pitchFamily="34" charset="0"/>
                      </a:endParaRPr>
                    </a:p>
                  </a:txBody>
                  <a:tcPr anchor="b">
                    <a:lnB w="12700" cap="flat" cmpd="sng" algn="ctr">
                      <a:solidFill>
                        <a:schemeClr val="tx1"/>
                      </a:solidFill>
                      <a:prstDash val="solid"/>
                      <a:round/>
                      <a:headEnd type="none" w="med" len="med"/>
                      <a:tailEnd type="none" w="med" len="med"/>
                    </a:lnB>
                  </a:tcPr>
                </a:tc>
                <a:tc>
                  <a:txBody>
                    <a:bodyPr/>
                    <a:lstStyle/>
                    <a:p>
                      <a:r>
                        <a:rPr lang="es-MX" dirty="0" err="1">
                          <a:latin typeface="Gill Sans MT" panose="020B0502020104020203" pitchFamily="34" charset="0"/>
                        </a:rPr>
                        <a:t>Examples</a:t>
                      </a:r>
                      <a:endParaRPr lang="es-AR" dirty="0">
                        <a:latin typeface="Gill Sans MT" panose="020B0502020104020203" pitchFamily="34" charset="0"/>
                      </a:endParaRPr>
                    </a:p>
                  </a:txBody>
                  <a:tcPr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801102">
                <a:tc>
                  <a:txBody>
                    <a:bodyPr/>
                    <a:lstStyle/>
                    <a:p>
                      <a:r>
                        <a:rPr lang="es-MX" dirty="0" err="1">
                          <a:latin typeface="Gill Sans MT" panose="020B0502020104020203" pitchFamily="34" charset="0"/>
                        </a:rPr>
                        <a:t>Priority</a:t>
                      </a:r>
                      <a:r>
                        <a:rPr lang="es-MX" baseline="0" dirty="0">
                          <a:latin typeface="Gill Sans MT" panose="020B0502020104020203" pitchFamily="34" charset="0"/>
                        </a:rPr>
                        <a:t> </a:t>
                      </a:r>
                      <a:r>
                        <a:rPr lang="es-MX" baseline="0" dirty="0" err="1">
                          <a:latin typeface="Gill Sans MT" panose="020B0502020104020203" pitchFamily="34" charset="0"/>
                        </a:rPr>
                        <a:t>decisions</a:t>
                      </a:r>
                      <a:r>
                        <a:rPr lang="es-MX" baseline="0" dirty="0">
                          <a:latin typeface="Gill Sans MT" panose="020B0502020104020203" pitchFamily="34" charset="0"/>
                        </a:rPr>
                        <a:t> and </a:t>
                      </a:r>
                      <a:r>
                        <a:rPr lang="es-MX" baseline="0" dirty="0" err="1">
                          <a:latin typeface="Gill Sans MT" panose="020B0502020104020203" pitchFamily="34" charset="0"/>
                        </a:rPr>
                        <a:t>policies</a:t>
                      </a:r>
                      <a:endParaRPr lang="es-AR" dirty="0">
                        <a:latin typeface="Gill Sans MT" panose="020B0502020104020203" pitchFamily="34" charset="0"/>
                      </a:endParaRPr>
                    </a:p>
                  </a:txBody>
                  <a:tcPr anchor="b">
                    <a:lnT w="12700" cap="flat" cmpd="sng" algn="ctr">
                      <a:solidFill>
                        <a:schemeClr val="tx1"/>
                      </a:solidFill>
                      <a:prstDash val="solid"/>
                      <a:round/>
                      <a:headEnd type="none" w="med" len="med"/>
                      <a:tailEnd type="none" w="med" len="med"/>
                    </a:lnT>
                  </a:tcPr>
                </a:tc>
                <a:tc>
                  <a:txBody>
                    <a:bodyPr/>
                    <a:lstStyle/>
                    <a:p>
                      <a:r>
                        <a:rPr lang="es-MX" dirty="0" err="1">
                          <a:latin typeface="Gill Sans MT" panose="020B0502020104020203" pitchFamily="34" charset="0"/>
                        </a:rPr>
                        <a:t>Biodiversity</a:t>
                      </a:r>
                      <a:r>
                        <a:rPr lang="es-MX" dirty="0">
                          <a:latin typeface="Gill Sans MT" panose="020B0502020104020203" pitchFamily="34" charset="0"/>
                        </a:rPr>
                        <a:t> and             </a:t>
                      </a:r>
                      <a:r>
                        <a:rPr lang="es-MX" dirty="0" err="1">
                          <a:latin typeface="Gill Sans MT" panose="020B0502020104020203" pitchFamily="34" charset="0"/>
                        </a:rPr>
                        <a:t>ecosystem</a:t>
                      </a:r>
                      <a:r>
                        <a:rPr lang="es-MX" dirty="0">
                          <a:latin typeface="Gill Sans MT" panose="020B0502020104020203" pitchFamily="34" charset="0"/>
                        </a:rPr>
                        <a:t> </a:t>
                      </a:r>
                      <a:r>
                        <a:rPr lang="es-MX" dirty="0" err="1">
                          <a:latin typeface="Gill Sans MT" panose="020B0502020104020203" pitchFamily="34" charset="0"/>
                        </a:rPr>
                        <a:t>services</a:t>
                      </a:r>
                      <a:endParaRPr lang="es-AR" dirty="0">
                        <a:latin typeface="Gill Sans MT" panose="020B0502020104020203" pitchFamily="34" charset="0"/>
                      </a:endParaRPr>
                    </a:p>
                  </a:txBody>
                  <a:tcPr anchor="b">
                    <a:lnT w="12700" cap="flat" cmpd="sng" algn="ctr">
                      <a:solidFill>
                        <a:schemeClr val="tx1"/>
                      </a:solidFill>
                      <a:prstDash val="solid"/>
                      <a:round/>
                      <a:headEnd type="none" w="med" len="med"/>
                      <a:tailEnd type="none" w="med" len="med"/>
                    </a:lnT>
                  </a:tcPr>
                </a:tc>
                <a:tc>
                  <a:txBody>
                    <a:bodyPr/>
                    <a:lstStyle/>
                    <a:p>
                      <a:r>
                        <a:rPr lang="es-MX" dirty="0" err="1">
                          <a:latin typeface="Gill Sans MT" panose="020B0502020104020203" pitchFamily="34" charset="0"/>
                        </a:rPr>
                        <a:t>Land</a:t>
                      </a:r>
                      <a:r>
                        <a:rPr lang="es-MX" dirty="0">
                          <a:latin typeface="Gill Sans MT" panose="020B0502020104020203" pitchFamily="34" charset="0"/>
                        </a:rPr>
                        <a:t>-use </a:t>
                      </a:r>
                      <a:r>
                        <a:rPr lang="es-MX" dirty="0" err="1">
                          <a:latin typeface="Gill Sans MT" panose="020B0502020104020203" pitchFamily="34" charset="0"/>
                        </a:rPr>
                        <a:t>planning</a:t>
                      </a:r>
                      <a:r>
                        <a:rPr lang="es-MX" dirty="0">
                          <a:latin typeface="Gill Sans MT" panose="020B0502020104020203" pitchFamily="34" charset="0"/>
                        </a:rPr>
                        <a:t> (</a:t>
                      </a:r>
                      <a:r>
                        <a:rPr lang="es-MX" dirty="0" err="1">
                          <a:latin typeface="Gill Sans MT" panose="020B0502020104020203" pitchFamily="34" charset="0"/>
                        </a:rPr>
                        <a:t>Peru</a:t>
                      </a:r>
                      <a:r>
                        <a:rPr lang="es-MX" dirty="0">
                          <a:latin typeface="Gill Sans MT" panose="020B0502020104020203" pitchFamily="34" charset="0"/>
                        </a:rPr>
                        <a:t> and Ecuador)</a:t>
                      </a:r>
                      <a:endParaRPr lang="es-AR" dirty="0">
                        <a:latin typeface="Gill Sans MT" panose="020B0502020104020203" pitchFamily="34" charset="0"/>
                      </a:endParaRPr>
                    </a:p>
                  </a:txBody>
                  <a:tcPr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801102">
                <a:tc>
                  <a:txBody>
                    <a:bodyPr/>
                    <a:lstStyle/>
                    <a:p>
                      <a:r>
                        <a:rPr lang="es-MX" dirty="0" err="1">
                          <a:latin typeface="Gill Sans MT" panose="020B0502020104020203" pitchFamily="34" charset="0"/>
                        </a:rPr>
                        <a:t>Relevant</a:t>
                      </a:r>
                      <a:r>
                        <a:rPr lang="es-MX" dirty="0">
                          <a:latin typeface="Gill Sans MT" panose="020B0502020104020203" pitchFamily="34" charset="0"/>
                        </a:rPr>
                        <a:t> </a:t>
                      </a:r>
                      <a:r>
                        <a:rPr lang="es-MX" baseline="0" dirty="0" err="1">
                          <a:latin typeface="Gill Sans MT" panose="020B0502020104020203" pitchFamily="34" charset="0"/>
                        </a:rPr>
                        <a:t>t</a:t>
                      </a:r>
                      <a:r>
                        <a:rPr lang="es-MX" dirty="0" err="1">
                          <a:latin typeface="Gill Sans MT" panose="020B0502020104020203" pitchFamily="34" charset="0"/>
                        </a:rPr>
                        <a:t>ransboundary</a:t>
                      </a:r>
                      <a:r>
                        <a:rPr lang="es-MX" dirty="0">
                          <a:latin typeface="Gill Sans MT" panose="020B0502020104020203" pitchFamily="34" charset="0"/>
                        </a:rPr>
                        <a:t> </a:t>
                      </a:r>
                      <a:r>
                        <a:rPr lang="es-MX" dirty="0" err="1">
                          <a:latin typeface="Gill Sans MT" panose="020B0502020104020203" pitchFamily="34" charset="0"/>
                        </a:rPr>
                        <a:t>issues</a:t>
                      </a:r>
                      <a:endParaRPr lang="es-AR" dirty="0">
                        <a:latin typeface="Gill Sans MT" panose="020B0502020104020203" pitchFamily="34" charset="0"/>
                      </a:endParaRPr>
                    </a:p>
                  </a:txBody>
                  <a:tcPr anchor="b"/>
                </a:tc>
                <a:tc>
                  <a:txBody>
                    <a:bodyPr/>
                    <a:lstStyle/>
                    <a:p>
                      <a:r>
                        <a:rPr lang="es-MX" dirty="0" err="1">
                          <a:latin typeface="Gill Sans MT" panose="020B0502020104020203" pitchFamily="34" charset="0"/>
                        </a:rPr>
                        <a:t>Biodiversity</a:t>
                      </a:r>
                      <a:r>
                        <a:rPr lang="es-MX" dirty="0">
                          <a:latin typeface="Gill Sans MT" panose="020B0502020104020203" pitchFamily="34" charset="0"/>
                        </a:rPr>
                        <a:t> and             </a:t>
                      </a:r>
                      <a:r>
                        <a:rPr lang="es-MX" dirty="0" err="1">
                          <a:latin typeface="Gill Sans MT" panose="020B0502020104020203" pitchFamily="34" charset="0"/>
                        </a:rPr>
                        <a:t>ecosystem</a:t>
                      </a:r>
                      <a:r>
                        <a:rPr lang="es-MX" dirty="0">
                          <a:latin typeface="Gill Sans MT" panose="020B0502020104020203" pitchFamily="34" charset="0"/>
                        </a:rPr>
                        <a:t> </a:t>
                      </a:r>
                      <a:r>
                        <a:rPr lang="es-MX" dirty="0" err="1">
                          <a:latin typeface="Gill Sans MT" panose="020B0502020104020203" pitchFamily="34" charset="0"/>
                        </a:rPr>
                        <a:t>services</a:t>
                      </a:r>
                      <a:endParaRPr lang="es-AR" dirty="0">
                        <a:latin typeface="Gill Sans MT" panose="020B0502020104020203" pitchFamily="34" charset="0"/>
                      </a:endParaRPr>
                    </a:p>
                  </a:txBody>
                  <a:tcPr anchor="b"/>
                </a:tc>
                <a:tc>
                  <a:txBody>
                    <a:bodyPr/>
                    <a:lstStyle/>
                    <a:p>
                      <a:r>
                        <a:rPr lang="es-MX" dirty="0" err="1">
                          <a:latin typeface="Gill Sans MT" panose="020B0502020104020203" pitchFamily="34" charset="0"/>
                        </a:rPr>
                        <a:t>Ecosystem</a:t>
                      </a:r>
                      <a:r>
                        <a:rPr lang="es-MX" dirty="0">
                          <a:latin typeface="Gill Sans MT" panose="020B0502020104020203" pitchFamily="34" charset="0"/>
                        </a:rPr>
                        <a:t> </a:t>
                      </a:r>
                      <a:r>
                        <a:rPr lang="es-MX" dirty="0" err="1">
                          <a:latin typeface="Gill Sans MT" panose="020B0502020104020203" pitchFamily="34" charset="0"/>
                        </a:rPr>
                        <a:t>services</a:t>
                      </a:r>
                      <a:r>
                        <a:rPr lang="es-MX" dirty="0">
                          <a:latin typeface="Gill Sans MT" panose="020B0502020104020203" pitchFamily="34" charset="0"/>
                        </a:rPr>
                        <a:t> of páramos (Colombia), </a:t>
                      </a:r>
                      <a:r>
                        <a:rPr lang="es-MX" dirty="0" err="1">
                          <a:latin typeface="Gill Sans MT" panose="020B0502020104020203" pitchFamily="34" charset="0"/>
                        </a:rPr>
                        <a:t>Riverine</a:t>
                      </a:r>
                      <a:r>
                        <a:rPr lang="es-MX" dirty="0">
                          <a:latin typeface="Gill Sans MT" panose="020B0502020104020203" pitchFamily="34" charset="0"/>
                        </a:rPr>
                        <a:t> </a:t>
                      </a:r>
                      <a:r>
                        <a:rPr lang="es-MX" dirty="0" err="1">
                          <a:latin typeface="Gill Sans MT" panose="020B0502020104020203" pitchFamily="34" charset="0"/>
                        </a:rPr>
                        <a:t>biodiversity</a:t>
                      </a:r>
                      <a:r>
                        <a:rPr lang="es-MX" dirty="0">
                          <a:latin typeface="Gill Sans MT" panose="020B0502020104020203" pitchFamily="34" charset="0"/>
                        </a:rPr>
                        <a:t> (</a:t>
                      </a:r>
                      <a:r>
                        <a:rPr lang="es-MX" dirty="0" err="1">
                          <a:latin typeface="Gill Sans MT" panose="020B0502020104020203" pitchFamily="34" charset="0"/>
                        </a:rPr>
                        <a:t>Peru</a:t>
                      </a:r>
                      <a:r>
                        <a:rPr lang="es-MX" dirty="0">
                          <a:latin typeface="Gill Sans MT" panose="020B0502020104020203" pitchFamily="34" charset="0"/>
                        </a:rPr>
                        <a:t>)</a:t>
                      </a:r>
                      <a:endParaRPr lang="es-AR" dirty="0">
                        <a:latin typeface="Gill Sans MT" panose="020B0502020104020203" pitchFamily="34" charset="0"/>
                      </a:endParaRPr>
                    </a:p>
                  </a:txBody>
                  <a:tcPr anchor="b"/>
                </a:tc>
                <a:extLst>
                  <a:ext uri="{0D108BD9-81ED-4DB2-BD59-A6C34878D82A}">
                    <a16:rowId xmlns:a16="http://schemas.microsoft.com/office/drawing/2014/main" xmlns="" val="10002"/>
                  </a:ext>
                </a:extLst>
              </a:tr>
              <a:tr h="801102">
                <a:tc>
                  <a:txBody>
                    <a:bodyPr/>
                    <a:lstStyle/>
                    <a:p>
                      <a:r>
                        <a:rPr lang="es-MX" dirty="0" err="1">
                          <a:latin typeface="Gill Sans MT" panose="020B0502020104020203" pitchFamily="34" charset="0"/>
                        </a:rPr>
                        <a:t>Opportunities</a:t>
                      </a:r>
                      <a:r>
                        <a:rPr lang="es-MX" baseline="0" dirty="0">
                          <a:latin typeface="Gill Sans MT" panose="020B0502020104020203" pitchFamily="34" charset="0"/>
                        </a:rPr>
                        <a:t> </a:t>
                      </a:r>
                      <a:r>
                        <a:rPr lang="es-MX" baseline="0" dirty="0" err="1">
                          <a:latin typeface="Gill Sans MT" panose="020B0502020104020203" pitchFamily="34" charset="0"/>
                        </a:rPr>
                        <a:t>for</a:t>
                      </a:r>
                      <a:r>
                        <a:rPr lang="es-MX" baseline="0" dirty="0">
                          <a:latin typeface="Gill Sans MT" panose="020B0502020104020203" pitchFamily="34" charset="0"/>
                        </a:rPr>
                        <a:t> </a:t>
                      </a:r>
                      <a:r>
                        <a:rPr lang="es-MX" baseline="0" dirty="0" err="1">
                          <a:latin typeface="Gill Sans MT" panose="020B0502020104020203" pitchFamily="34" charset="0"/>
                        </a:rPr>
                        <a:t>collaboration</a:t>
                      </a:r>
                      <a:endParaRPr lang="es-AR" dirty="0">
                        <a:latin typeface="Gill Sans MT" panose="020B0502020104020203" pitchFamily="34" charset="0"/>
                      </a:endParaRPr>
                    </a:p>
                  </a:txBody>
                  <a:tcPr anchor="b">
                    <a:lnB w="12700" cap="flat" cmpd="sng" algn="ctr">
                      <a:solidFill>
                        <a:schemeClr val="tx1"/>
                      </a:solidFill>
                      <a:prstDash val="solid"/>
                      <a:round/>
                      <a:headEnd type="none" w="med" len="med"/>
                      <a:tailEnd type="none" w="med" len="med"/>
                    </a:lnB>
                  </a:tcPr>
                </a:tc>
                <a:tc>
                  <a:txBody>
                    <a:bodyPr/>
                    <a:lstStyle/>
                    <a:p>
                      <a:r>
                        <a:rPr lang="es-MX" dirty="0" err="1">
                          <a:latin typeface="Gill Sans MT" panose="020B0502020104020203" pitchFamily="34" charset="0"/>
                        </a:rPr>
                        <a:t>Food</a:t>
                      </a:r>
                      <a:r>
                        <a:rPr lang="es-MX" baseline="0" dirty="0">
                          <a:latin typeface="Gill Sans MT" panose="020B0502020104020203" pitchFamily="34" charset="0"/>
                        </a:rPr>
                        <a:t> </a:t>
                      </a:r>
                      <a:r>
                        <a:rPr lang="es-MX" baseline="0" dirty="0" err="1">
                          <a:latin typeface="Gill Sans MT" panose="020B0502020104020203" pitchFamily="34" charset="0"/>
                        </a:rPr>
                        <a:t>security</a:t>
                      </a:r>
                      <a:endParaRPr lang="es-AR" dirty="0">
                        <a:latin typeface="Gill Sans MT" panose="020B0502020104020203" pitchFamily="34" charset="0"/>
                      </a:endParaRPr>
                    </a:p>
                  </a:txBody>
                  <a:tcPr anchor="b">
                    <a:lnB w="12700" cap="flat" cmpd="sng" algn="ctr">
                      <a:solidFill>
                        <a:schemeClr val="tx1"/>
                      </a:solidFill>
                      <a:prstDash val="solid"/>
                      <a:round/>
                      <a:headEnd type="none" w="med" len="med"/>
                      <a:tailEnd type="none" w="med" len="med"/>
                    </a:lnB>
                  </a:tcPr>
                </a:tc>
                <a:tc>
                  <a:txBody>
                    <a:bodyPr/>
                    <a:lstStyle/>
                    <a:p>
                      <a:r>
                        <a:rPr lang="es-MX" dirty="0" err="1">
                          <a:latin typeface="Gill Sans MT" panose="020B0502020104020203" pitchFamily="34" charset="0"/>
                        </a:rPr>
                        <a:t>Healthier</a:t>
                      </a:r>
                      <a:r>
                        <a:rPr lang="es-MX" dirty="0">
                          <a:latin typeface="Gill Sans MT" panose="020B0502020104020203" pitchFamily="34" charset="0"/>
                        </a:rPr>
                        <a:t>, </a:t>
                      </a:r>
                      <a:r>
                        <a:rPr lang="es-MX" dirty="0" err="1">
                          <a:latin typeface="Gill Sans MT" panose="020B0502020104020203" pitchFamily="34" charset="0"/>
                        </a:rPr>
                        <a:t>nature</a:t>
                      </a:r>
                      <a:r>
                        <a:rPr lang="es-MX" dirty="0">
                          <a:latin typeface="Gill Sans MT" panose="020B0502020104020203" pitchFamily="34" charset="0"/>
                        </a:rPr>
                        <a:t>–</a:t>
                      </a:r>
                      <a:r>
                        <a:rPr lang="es-MX" dirty="0" err="1">
                          <a:latin typeface="Gill Sans MT" panose="020B0502020104020203" pitchFamily="34" charset="0"/>
                        </a:rPr>
                        <a:t>based</a:t>
                      </a:r>
                      <a:r>
                        <a:rPr lang="es-MX" dirty="0">
                          <a:latin typeface="Gill Sans MT" panose="020B0502020104020203" pitchFamily="34" charset="0"/>
                        </a:rPr>
                        <a:t> </a:t>
                      </a:r>
                      <a:r>
                        <a:rPr lang="es-MX" dirty="0" err="1">
                          <a:latin typeface="Gill Sans MT" panose="020B0502020104020203" pitchFamily="34" charset="0"/>
                        </a:rPr>
                        <a:t>diets</a:t>
                      </a:r>
                      <a:r>
                        <a:rPr lang="es-MX" dirty="0">
                          <a:latin typeface="Gill Sans MT" panose="020B0502020104020203" pitchFamily="34" charset="0"/>
                        </a:rPr>
                        <a:t> </a:t>
                      </a:r>
                      <a:r>
                        <a:rPr lang="es-MX" baseline="0" dirty="0">
                          <a:latin typeface="Gill Sans MT" panose="020B0502020104020203" pitchFamily="34" charset="0"/>
                        </a:rPr>
                        <a:t>(</a:t>
                      </a:r>
                      <a:r>
                        <a:rPr lang="es-MX" baseline="0" dirty="0" err="1">
                          <a:latin typeface="Gill Sans MT" panose="020B0502020104020203" pitchFamily="34" charset="0"/>
                        </a:rPr>
                        <a:t>Peru</a:t>
                      </a:r>
                      <a:r>
                        <a:rPr lang="es-MX" baseline="0" dirty="0">
                          <a:latin typeface="Gill Sans MT" panose="020B0502020104020203" pitchFamily="34" charset="0"/>
                        </a:rPr>
                        <a:t>)</a:t>
                      </a:r>
                      <a:endParaRPr lang="es-AR" dirty="0">
                        <a:latin typeface="Gill Sans MT" panose="020B0502020104020203" pitchFamily="34" charset="0"/>
                      </a:endParaRPr>
                    </a:p>
                  </a:txBody>
                  <a:tcPr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6979" y="4373581"/>
            <a:ext cx="720000" cy="720000"/>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6979" y="2662120"/>
            <a:ext cx="720000" cy="720000"/>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6979" y="3515316"/>
            <a:ext cx="720000" cy="720000"/>
          </a:xfrm>
          <a:prstGeom prst="rect">
            <a:avLst/>
          </a:prstGeom>
        </p:spPr>
      </p:pic>
    </p:spTree>
    <p:extLst>
      <p:ext uri="{BB962C8B-B14F-4D97-AF65-F5344CB8AC3E}">
        <p14:creationId xmlns:p14="http://schemas.microsoft.com/office/powerpoint/2010/main" val="328813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2DE575-61C0-DF4C-B45E-AF40504D17C2}"/>
              </a:ext>
            </a:extLst>
          </p:cNvPr>
          <p:cNvSpPr>
            <a:spLocks noGrp="1"/>
          </p:cNvSpPr>
          <p:nvPr>
            <p:ph type="title"/>
          </p:nvPr>
        </p:nvSpPr>
        <p:spPr/>
        <p:txBody>
          <a:bodyPr/>
          <a:lstStyle/>
          <a:p>
            <a:r>
              <a:rPr lang="en-US" dirty="0"/>
              <a:t>Sub-regional sessions: Andes</a:t>
            </a:r>
            <a:endParaRPr lang="x-none" dirty="0"/>
          </a:p>
        </p:txBody>
      </p:sp>
      <p:sp>
        <p:nvSpPr>
          <p:cNvPr id="3" name="Content Placeholder 2">
            <a:extLst>
              <a:ext uri="{FF2B5EF4-FFF2-40B4-BE49-F238E27FC236}">
                <a16:creationId xmlns:a16="http://schemas.microsoft.com/office/drawing/2014/main" xmlns="" id="{DDC09050-3CFD-8245-823E-A3FD91AF7BB7}"/>
              </a:ext>
            </a:extLst>
          </p:cNvPr>
          <p:cNvSpPr>
            <a:spLocks noGrp="1"/>
          </p:cNvSpPr>
          <p:nvPr>
            <p:ph idx="1"/>
          </p:nvPr>
        </p:nvSpPr>
        <p:spPr>
          <a:xfrm>
            <a:off x="838200" y="991913"/>
            <a:ext cx="7273925" cy="817011"/>
          </a:xfrm>
        </p:spPr>
        <p:txBody>
          <a:bodyPr>
            <a:normAutofit/>
          </a:bodyPr>
          <a:lstStyle/>
          <a:p>
            <a:pPr>
              <a:lnSpc>
                <a:spcPct val="110000"/>
              </a:lnSpc>
            </a:pPr>
            <a:r>
              <a:rPr lang="en-US" dirty="0"/>
              <a:t>Participating countries: Peru, Ecuador, Colombia</a:t>
            </a:r>
            <a:endParaRPr lang="x-none" dirty="0"/>
          </a:p>
        </p:txBody>
      </p:sp>
      <p:cxnSp>
        <p:nvCxnSpPr>
          <p:cNvPr id="9" name="Straight Connector 8">
            <a:extLst>
              <a:ext uri="{FF2B5EF4-FFF2-40B4-BE49-F238E27FC236}">
                <a16:creationId xmlns:a16="http://schemas.microsoft.com/office/drawing/2014/main" xmlns="" id="{7A511511-C5A9-9245-B62C-FCAB17A7C016}"/>
              </a:ext>
            </a:extLst>
          </p:cNvPr>
          <p:cNvCxnSpPr>
            <a:cxnSpLocks/>
          </p:cNvCxnSpPr>
          <p:nvPr/>
        </p:nvCxnSpPr>
        <p:spPr>
          <a:xfrm>
            <a:off x="2082001" y="6030984"/>
            <a:ext cx="0" cy="365125"/>
          </a:xfrm>
          <a:prstGeom prst="line">
            <a:avLst/>
          </a:prstGeom>
          <a:ln w="25400">
            <a:solidFill>
              <a:srgbClr val="5A7F3E"/>
            </a:solidFill>
          </a:ln>
        </p:spPr>
        <p:style>
          <a:lnRef idx="2">
            <a:schemeClr val="dk1"/>
          </a:lnRef>
          <a:fillRef idx="0">
            <a:schemeClr val="dk1"/>
          </a:fillRef>
          <a:effectRef idx="1">
            <a:schemeClr val="dk1"/>
          </a:effectRef>
          <a:fontRef idx="minor">
            <a:schemeClr val="tx1"/>
          </a:fontRef>
        </p:style>
      </p:cxnSp>
      <p:sp>
        <p:nvSpPr>
          <p:cNvPr id="10" name="Footer Placeholder 4">
            <a:extLst>
              <a:ext uri="{FF2B5EF4-FFF2-40B4-BE49-F238E27FC236}">
                <a16:creationId xmlns:a16="http://schemas.microsoft.com/office/drawing/2014/main" xmlns="" id="{497CF2FF-354E-594F-8F66-4ADF0E7C6C27}"/>
              </a:ext>
            </a:extLst>
          </p:cNvPr>
          <p:cNvSpPr>
            <a:spLocks noGrp="1"/>
          </p:cNvSpPr>
          <p:nvPr>
            <p:ph type="ftr" sz="quarter" idx="3"/>
          </p:nvPr>
        </p:nvSpPr>
        <p:spPr>
          <a:xfrm>
            <a:off x="692205" y="6030984"/>
            <a:ext cx="1714934"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1300" dirty="0">
                <a:solidFill>
                  <a:schemeClr val="bg1"/>
                </a:solidFill>
                <a:latin typeface="Gill Sans MT" panose="020B0502020104020203" pitchFamily="34" charset="77"/>
              </a:rPr>
              <a:t>15 - Nov - 2022</a:t>
            </a:r>
            <a:endParaRPr lang="x-none" sz="1300" dirty="0">
              <a:solidFill>
                <a:schemeClr val="bg1"/>
              </a:solidFill>
              <a:latin typeface="Gill Sans MT" panose="020B0502020104020203" pitchFamily="34" charset="77"/>
            </a:endParaRPr>
          </a:p>
        </p:txBody>
      </p:sp>
      <p:pic>
        <p:nvPicPr>
          <p:cNvPr id="6" name="Imagen 5">
            <a:extLst>
              <a:ext uri="{FF2B5EF4-FFF2-40B4-BE49-F238E27FC236}">
                <a16:creationId xmlns:a16="http://schemas.microsoft.com/office/drawing/2014/main" xmlns="" id="{C0AE7DCD-F71C-41AE-B321-A0DABF4F27FD}"/>
              </a:ext>
            </a:extLst>
          </p:cNvPr>
          <p:cNvPicPr>
            <a:picLocks noChangeAspect="1"/>
          </p:cNvPicPr>
          <p:nvPr/>
        </p:nvPicPr>
        <p:blipFill rotWithShape="1">
          <a:blip r:embed="rId3"/>
          <a:srcRect l="33577" r="33464"/>
          <a:stretch/>
        </p:blipFill>
        <p:spPr>
          <a:xfrm>
            <a:off x="626656" y="1937325"/>
            <a:ext cx="5400000" cy="2983351"/>
          </a:xfrm>
          <a:prstGeom prst="rect">
            <a:avLst/>
          </a:prstGeom>
        </p:spPr>
      </p:pic>
      <p:sp>
        <p:nvSpPr>
          <p:cNvPr id="8" name="Content Placeholder 2">
            <a:extLst>
              <a:ext uri="{FF2B5EF4-FFF2-40B4-BE49-F238E27FC236}">
                <a16:creationId xmlns:a16="http://schemas.microsoft.com/office/drawing/2014/main" xmlns="" id="{DDC09050-3CFD-8245-823E-A3FD91AF7BB7}"/>
              </a:ext>
            </a:extLst>
          </p:cNvPr>
          <p:cNvSpPr txBox="1">
            <a:spLocks/>
          </p:cNvSpPr>
          <p:nvPr/>
        </p:nvSpPr>
        <p:spPr>
          <a:xfrm>
            <a:off x="6422410" y="1400418"/>
            <a:ext cx="5328312" cy="378658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Gill Sans MT" panose="020B0502020104020203"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1" kern="1200">
                <a:solidFill>
                  <a:schemeClr val="tx1"/>
                </a:solidFill>
                <a:latin typeface="Gill Sans MT" panose="020B0502020104020203"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Gill Sans MT" panose="020B0502020104020203"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Gill Sans MT" panose="020B0502020104020203"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800" i="1" dirty="0">
                <a:solidFill>
                  <a:srgbClr val="5A7F3E"/>
                </a:solidFill>
                <a:latin typeface="Palatino" pitchFamily="2" charset="77"/>
                <a:ea typeface="Palatino" pitchFamily="2" charset="77"/>
                <a:cs typeface="+mj-cs"/>
              </a:rPr>
              <a:t>“</a:t>
            </a:r>
            <a:r>
              <a:rPr lang="en-US" sz="1800" i="1" dirty="0" err="1">
                <a:solidFill>
                  <a:srgbClr val="5A7F3E"/>
                </a:solidFill>
                <a:latin typeface="Palatino" pitchFamily="2" charset="77"/>
                <a:ea typeface="Palatino" pitchFamily="2" charset="77"/>
                <a:cs typeface="+mj-cs"/>
              </a:rPr>
              <a:t>Estamos</a:t>
            </a:r>
            <a:r>
              <a:rPr lang="en-US" sz="1800" i="1" dirty="0">
                <a:solidFill>
                  <a:srgbClr val="5A7F3E"/>
                </a:solidFill>
                <a:latin typeface="Palatino" pitchFamily="2" charset="77"/>
                <a:ea typeface="Palatino" pitchFamily="2" charset="77"/>
                <a:cs typeface="+mj-cs"/>
              </a:rPr>
              <a:t> </a:t>
            </a:r>
            <a:r>
              <a:rPr lang="en-US" sz="1800" i="1" dirty="0" err="1">
                <a:solidFill>
                  <a:srgbClr val="5A7F3E"/>
                </a:solidFill>
                <a:latin typeface="Palatino" pitchFamily="2" charset="77"/>
                <a:ea typeface="Palatino" pitchFamily="2" charset="77"/>
                <a:cs typeface="+mj-cs"/>
              </a:rPr>
              <a:t>trabajando</a:t>
            </a:r>
            <a:r>
              <a:rPr lang="en-US" sz="1800" i="1" dirty="0">
                <a:solidFill>
                  <a:srgbClr val="5A7F3E"/>
                </a:solidFill>
                <a:latin typeface="Palatino" pitchFamily="2" charset="77"/>
                <a:ea typeface="Palatino" pitchFamily="2" charset="77"/>
                <a:cs typeface="+mj-cs"/>
              </a:rPr>
              <a:t> </a:t>
            </a:r>
            <a:r>
              <a:rPr lang="en-US" sz="1800" i="1" dirty="0" err="1">
                <a:solidFill>
                  <a:srgbClr val="5A7F3E"/>
                </a:solidFill>
                <a:latin typeface="Palatino" pitchFamily="2" charset="77"/>
                <a:ea typeface="Palatino" pitchFamily="2" charset="77"/>
                <a:cs typeface="+mj-cs"/>
              </a:rPr>
              <a:t>como</a:t>
            </a:r>
            <a:r>
              <a:rPr lang="en-US" sz="1800" i="1" dirty="0">
                <a:solidFill>
                  <a:srgbClr val="5A7F3E"/>
                </a:solidFill>
                <a:latin typeface="Palatino" pitchFamily="2" charset="77"/>
                <a:ea typeface="Palatino" pitchFamily="2" charset="77"/>
                <a:cs typeface="+mj-cs"/>
              </a:rPr>
              <a:t> </a:t>
            </a:r>
            <a:r>
              <a:rPr lang="en-US" sz="1800" i="1" dirty="0" err="1">
                <a:solidFill>
                  <a:srgbClr val="5A7F3E"/>
                </a:solidFill>
                <a:latin typeface="Palatino" pitchFamily="2" charset="77"/>
                <a:ea typeface="Palatino" pitchFamily="2" charset="77"/>
                <a:cs typeface="+mj-cs"/>
              </a:rPr>
              <a:t>país</a:t>
            </a:r>
            <a:r>
              <a:rPr lang="en-US" sz="1800" i="1" dirty="0">
                <a:solidFill>
                  <a:srgbClr val="5A7F3E"/>
                </a:solidFill>
                <a:latin typeface="Palatino" pitchFamily="2" charset="77"/>
                <a:ea typeface="Palatino" pitchFamily="2" charset="77"/>
                <a:cs typeface="+mj-cs"/>
              </a:rPr>
              <a:t> </a:t>
            </a:r>
            <a:r>
              <a:rPr lang="en-US" sz="1800" i="1" dirty="0" err="1">
                <a:solidFill>
                  <a:srgbClr val="5A7F3E"/>
                </a:solidFill>
                <a:latin typeface="Palatino" pitchFamily="2" charset="77"/>
                <a:ea typeface="Palatino" pitchFamily="2" charset="77"/>
                <a:cs typeface="+mj-cs"/>
              </a:rPr>
              <a:t>pionero</a:t>
            </a:r>
            <a:r>
              <a:rPr lang="en-US" sz="1800" i="1" dirty="0">
                <a:solidFill>
                  <a:srgbClr val="5A7F3E"/>
                </a:solidFill>
                <a:latin typeface="Palatino" pitchFamily="2" charset="77"/>
                <a:ea typeface="Palatino" pitchFamily="2" charset="77"/>
                <a:cs typeface="+mj-cs"/>
              </a:rPr>
              <a:t> en </a:t>
            </a:r>
            <a:r>
              <a:rPr lang="en-US" sz="1800" i="1" dirty="0" err="1">
                <a:solidFill>
                  <a:srgbClr val="5A7F3E"/>
                </a:solidFill>
                <a:latin typeface="Palatino" pitchFamily="2" charset="77"/>
                <a:ea typeface="Palatino" pitchFamily="2" charset="77"/>
                <a:cs typeface="+mj-cs"/>
              </a:rPr>
              <a:t>generar</a:t>
            </a:r>
            <a:r>
              <a:rPr lang="en-US" sz="1800" i="1" dirty="0">
                <a:solidFill>
                  <a:srgbClr val="5A7F3E"/>
                </a:solidFill>
                <a:latin typeface="Palatino" pitchFamily="2" charset="77"/>
                <a:ea typeface="Palatino" pitchFamily="2" charset="77"/>
                <a:cs typeface="+mj-cs"/>
              </a:rPr>
              <a:t> un </a:t>
            </a:r>
            <a:r>
              <a:rPr lang="en-US" sz="1800" i="1" dirty="0" err="1">
                <a:solidFill>
                  <a:srgbClr val="5A7F3E"/>
                </a:solidFill>
                <a:latin typeface="Palatino" pitchFamily="2" charset="77"/>
                <a:ea typeface="Palatino" pitchFamily="2" charset="77"/>
                <a:cs typeface="+mj-cs"/>
              </a:rPr>
              <a:t>distintivo</a:t>
            </a:r>
            <a:r>
              <a:rPr lang="en-US" sz="1800" i="1" dirty="0">
                <a:solidFill>
                  <a:srgbClr val="5A7F3E"/>
                </a:solidFill>
                <a:latin typeface="Palatino" pitchFamily="2" charset="77"/>
                <a:ea typeface="Palatino" pitchFamily="2" charset="77"/>
                <a:cs typeface="+mj-cs"/>
              </a:rPr>
              <a:t> para la </a:t>
            </a:r>
            <a:r>
              <a:rPr lang="en-US" sz="1800" i="1" dirty="0" err="1">
                <a:solidFill>
                  <a:srgbClr val="5A7F3E"/>
                </a:solidFill>
                <a:latin typeface="Palatino" pitchFamily="2" charset="77"/>
                <a:ea typeface="Palatino" pitchFamily="2" charset="77"/>
                <a:cs typeface="+mj-cs"/>
              </a:rPr>
              <a:t>producción</a:t>
            </a:r>
            <a:r>
              <a:rPr lang="en-US" sz="1800" i="1" dirty="0">
                <a:solidFill>
                  <a:srgbClr val="5A7F3E"/>
                </a:solidFill>
                <a:latin typeface="Palatino" pitchFamily="2" charset="77"/>
                <a:ea typeface="Palatino" pitchFamily="2" charset="77"/>
                <a:cs typeface="+mj-cs"/>
              </a:rPr>
              <a:t> </a:t>
            </a:r>
            <a:r>
              <a:rPr lang="en-US" sz="1800" i="1" dirty="0" err="1">
                <a:solidFill>
                  <a:srgbClr val="5A7F3E"/>
                </a:solidFill>
                <a:latin typeface="Palatino" pitchFamily="2" charset="77"/>
                <a:ea typeface="Palatino" pitchFamily="2" charset="77"/>
                <a:cs typeface="+mj-cs"/>
              </a:rPr>
              <a:t>sostenible</a:t>
            </a:r>
            <a:r>
              <a:rPr lang="en-US" sz="1800" i="1" dirty="0">
                <a:solidFill>
                  <a:srgbClr val="5A7F3E"/>
                </a:solidFill>
                <a:latin typeface="Palatino" pitchFamily="2" charset="77"/>
                <a:ea typeface="Palatino" pitchFamily="2" charset="77"/>
                <a:cs typeface="+mj-cs"/>
              </a:rPr>
              <a:t>, </a:t>
            </a:r>
            <a:r>
              <a:rPr lang="en-US" sz="1800" i="1" dirty="0" err="1">
                <a:solidFill>
                  <a:srgbClr val="5A7F3E"/>
                </a:solidFill>
                <a:latin typeface="Palatino" pitchFamily="2" charset="77"/>
                <a:ea typeface="Palatino" pitchFamily="2" charset="77"/>
                <a:cs typeface="+mj-cs"/>
              </a:rPr>
              <a:t>trabajando</a:t>
            </a:r>
            <a:r>
              <a:rPr lang="en-US" sz="1800" i="1" dirty="0">
                <a:solidFill>
                  <a:srgbClr val="5A7F3E"/>
                </a:solidFill>
                <a:latin typeface="Palatino" pitchFamily="2" charset="77"/>
                <a:ea typeface="Palatino" pitchFamily="2" charset="77"/>
                <a:cs typeface="+mj-cs"/>
              </a:rPr>
              <a:t> con </a:t>
            </a:r>
            <a:r>
              <a:rPr lang="en-US" sz="1800" i="1" dirty="0" err="1">
                <a:solidFill>
                  <a:srgbClr val="5A7F3E"/>
                </a:solidFill>
                <a:latin typeface="Palatino" pitchFamily="2" charset="77"/>
                <a:ea typeface="Palatino" pitchFamily="2" charset="77"/>
                <a:cs typeface="+mj-cs"/>
              </a:rPr>
              <a:t>cadenas</a:t>
            </a:r>
            <a:r>
              <a:rPr lang="en-US" sz="1800" i="1" dirty="0">
                <a:solidFill>
                  <a:srgbClr val="5A7F3E"/>
                </a:solidFill>
                <a:latin typeface="Palatino" pitchFamily="2" charset="77"/>
                <a:ea typeface="Palatino" pitchFamily="2" charset="77"/>
                <a:cs typeface="+mj-cs"/>
              </a:rPr>
              <a:t> de valor </a:t>
            </a:r>
            <a:r>
              <a:rPr lang="en-US" sz="1800" i="1" dirty="0" err="1">
                <a:solidFill>
                  <a:srgbClr val="5A7F3E"/>
                </a:solidFill>
                <a:latin typeface="Palatino" pitchFamily="2" charset="77"/>
                <a:ea typeface="Palatino" pitchFamily="2" charset="77"/>
                <a:cs typeface="+mj-cs"/>
              </a:rPr>
              <a:t>que</a:t>
            </a:r>
            <a:r>
              <a:rPr lang="en-US" sz="1800" i="1" dirty="0">
                <a:solidFill>
                  <a:srgbClr val="5A7F3E"/>
                </a:solidFill>
                <a:latin typeface="Palatino" pitchFamily="2" charset="77"/>
                <a:ea typeface="Palatino" pitchFamily="2" charset="77"/>
                <a:cs typeface="+mj-cs"/>
              </a:rPr>
              <a:t> </a:t>
            </a:r>
            <a:r>
              <a:rPr lang="en-US" sz="1800" i="1" dirty="0" err="1">
                <a:solidFill>
                  <a:srgbClr val="5A7F3E"/>
                </a:solidFill>
                <a:latin typeface="Palatino" pitchFamily="2" charset="77"/>
                <a:ea typeface="Palatino" pitchFamily="2" charset="77"/>
                <a:cs typeface="+mj-cs"/>
              </a:rPr>
              <a:t>han</a:t>
            </a:r>
            <a:r>
              <a:rPr lang="en-US" sz="1800" i="1" dirty="0">
                <a:solidFill>
                  <a:srgbClr val="5A7F3E"/>
                </a:solidFill>
                <a:latin typeface="Palatino" pitchFamily="2" charset="77"/>
                <a:ea typeface="Palatino" pitchFamily="2" charset="77"/>
                <a:cs typeface="+mj-cs"/>
              </a:rPr>
              <a:t> </a:t>
            </a:r>
            <a:r>
              <a:rPr lang="en-US" sz="1800" i="1" dirty="0" err="1">
                <a:solidFill>
                  <a:srgbClr val="5A7F3E"/>
                </a:solidFill>
                <a:latin typeface="Palatino" pitchFamily="2" charset="77"/>
                <a:ea typeface="Palatino" pitchFamily="2" charset="77"/>
                <a:cs typeface="+mj-cs"/>
              </a:rPr>
              <a:t>sido</a:t>
            </a:r>
            <a:r>
              <a:rPr lang="en-US" sz="1800" i="1" dirty="0">
                <a:solidFill>
                  <a:srgbClr val="5A7F3E"/>
                </a:solidFill>
                <a:latin typeface="Palatino" pitchFamily="2" charset="77"/>
                <a:ea typeface="Palatino" pitchFamily="2" charset="77"/>
                <a:cs typeface="+mj-cs"/>
              </a:rPr>
              <a:t> los mayors drivers de la </a:t>
            </a:r>
            <a:r>
              <a:rPr lang="en-US" sz="1800" i="1" dirty="0" err="1">
                <a:solidFill>
                  <a:srgbClr val="5A7F3E"/>
                </a:solidFill>
                <a:latin typeface="Palatino" pitchFamily="2" charset="77"/>
                <a:ea typeface="Palatino" pitchFamily="2" charset="77"/>
                <a:cs typeface="+mj-cs"/>
              </a:rPr>
              <a:t>deforestación</a:t>
            </a:r>
            <a:r>
              <a:rPr lang="en-US" sz="1800" i="1" dirty="0">
                <a:solidFill>
                  <a:srgbClr val="5A7F3E"/>
                </a:solidFill>
                <a:latin typeface="Palatino" pitchFamily="2" charset="77"/>
                <a:ea typeface="Palatino" pitchFamily="2" charset="77"/>
                <a:cs typeface="+mj-cs"/>
              </a:rPr>
              <a:t>. </a:t>
            </a:r>
            <a:r>
              <a:rPr lang="en-US" sz="1800" i="1" dirty="0" err="1">
                <a:solidFill>
                  <a:srgbClr val="5A7F3E"/>
                </a:solidFill>
                <a:latin typeface="Palatino" pitchFamily="2" charset="77"/>
                <a:ea typeface="Palatino" pitchFamily="2" charset="77"/>
                <a:cs typeface="+mj-cs"/>
              </a:rPr>
              <a:t>Queremos</a:t>
            </a:r>
            <a:r>
              <a:rPr lang="en-US" sz="1800" i="1" dirty="0">
                <a:solidFill>
                  <a:srgbClr val="5A7F3E"/>
                </a:solidFill>
                <a:latin typeface="Palatino" pitchFamily="2" charset="77"/>
                <a:ea typeface="Palatino" pitchFamily="2" charset="77"/>
                <a:cs typeface="+mj-cs"/>
              </a:rPr>
              <a:t> </a:t>
            </a:r>
            <a:r>
              <a:rPr lang="en-US" sz="1800" i="1" dirty="0" err="1">
                <a:solidFill>
                  <a:srgbClr val="5A7F3E"/>
                </a:solidFill>
                <a:latin typeface="Palatino" pitchFamily="2" charset="77"/>
                <a:ea typeface="Palatino" pitchFamily="2" charset="77"/>
                <a:cs typeface="+mj-cs"/>
              </a:rPr>
              <a:t>demostrar</a:t>
            </a:r>
            <a:r>
              <a:rPr lang="en-US" sz="1800" i="1" dirty="0">
                <a:solidFill>
                  <a:srgbClr val="5A7F3E"/>
                </a:solidFill>
                <a:latin typeface="Palatino" pitchFamily="2" charset="77"/>
                <a:ea typeface="Palatino" pitchFamily="2" charset="77"/>
                <a:cs typeface="+mj-cs"/>
              </a:rPr>
              <a:t> que los </a:t>
            </a:r>
            <a:r>
              <a:rPr lang="en-US" sz="1800" i="1" dirty="0" err="1">
                <a:solidFill>
                  <a:srgbClr val="5A7F3E"/>
                </a:solidFill>
                <a:latin typeface="Palatino" pitchFamily="2" charset="77"/>
                <a:ea typeface="Palatino" pitchFamily="2" charset="77"/>
                <a:cs typeface="+mj-cs"/>
              </a:rPr>
              <a:t>servicios</a:t>
            </a:r>
            <a:r>
              <a:rPr lang="en-US" sz="1800" i="1" dirty="0">
                <a:solidFill>
                  <a:srgbClr val="5A7F3E"/>
                </a:solidFill>
                <a:latin typeface="Palatino" pitchFamily="2" charset="77"/>
                <a:ea typeface="Palatino" pitchFamily="2" charset="77"/>
                <a:cs typeface="+mj-cs"/>
              </a:rPr>
              <a:t> </a:t>
            </a:r>
            <a:r>
              <a:rPr lang="en-US" sz="1800" i="1" dirty="0" err="1">
                <a:solidFill>
                  <a:srgbClr val="5A7F3E"/>
                </a:solidFill>
                <a:latin typeface="Palatino" pitchFamily="2" charset="77"/>
                <a:ea typeface="Palatino" pitchFamily="2" charset="77"/>
                <a:cs typeface="+mj-cs"/>
              </a:rPr>
              <a:t>ambientales</a:t>
            </a:r>
            <a:r>
              <a:rPr lang="en-US" sz="1800" i="1" dirty="0">
                <a:solidFill>
                  <a:srgbClr val="5A7F3E"/>
                </a:solidFill>
                <a:latin typeface="Palatino" pitchFamily="2" charset="77"/>
                <a:ea typeface="Palatino" pitchFamily="2" charset="77"/>
                <a:cs typeface="+mj-cs"/>
              </a:rPr>
              <a:t> </a:t>
            </a:r>
            <a:r>
              <a:rPr lang="en-US" sz="1800" i="1" dirty="0" err="1">
                <a:solidFill>
                  <a:srgbClr val="5A7F3E"/>
                </a:solidFill>
                <a:latin typeface="Palatino" pitchFamily="2" charset="77"/>
                <a:ea typeface="Palatino" pitchFamily="2" charset="77"/>
                <a:cs typeface="+mj-cs"/>
              </a:rPr>
              <a:t>pueden</a:t>
            </a:r>
            <a:r>
              <a:rPr lang="en-US" sz="1800" i="1" dirty="0">
                <a:solidFill>
                  <a:srgbClr val="5A7F3E"/>
                </a:solidFill>
                <a:latin typeface="Palatino" pitchFamily="2" charset="77"/>
                <a:ea typeface="Palatino" pitchFamily="2" charset="77"/>
                <a:cs typeface="+mj-cs"/>
              </a:rPr>
              <a:t> ser una </a:t>
            </a:r>
            <a:r>
              <a:rPr lang="en-US" sz="1800" i="1" dirty="0" err="1">
                <a:solidFill>
                  <a:srgbClr val="5A7F3E"/>
                </a:solidFill>
                <a:latin typeface="Palatino" pitchFamily="2" charset="77"/>
                <a:ea typeface="Palatino" pitchFamily="2" charset="77"/>
                <a:cs typeface="+mj-cs"/>
              </a:rPr>
              <a:t>fuente</a:t>
            </a:r>
            <a:r>
              <a:rPr lang="en-US" sz="1800" i="1" dirty="0">
                <a:solidFill>
                  <a:srgbClr val="5A7F3E"/>
                </a:solidFill>
                <a:latin typeface="Palatino" pitchFamily="2" charset="77"/>
                <a:ea typeface="Palatino" pitchFamily="2" charset="77"/>
                <a:cs typeface="+mj-cs"/>
              </a:rPr>
              <a:t> de </a:t>
            </a:r>
            <a:r>
              <a:rPr lang="en-US" sz="1800" i="1" dirty="0" err="1">
                <a:solidFill>
                  <a:srgbClr val="5A7F3E"/>
                </a:solidFill>
                <a:latin typeface="Palatino" pitchFamily="2" charset="77"/>
                <a:ea typeface="Palatino" pitchFamily="2" charset="77"/>
                <a:cs typeface="+mj-cs"/>
              </a:rPr>
              <a:t>ingresos</a:t>
            </a:r>
            <a:r>
              <a:rPr lang="en-US" sz="1800" i="1" dirty="0">
                <a:solidFill>
                  <a:srgbClr val="5A7F3E"/>
                </a:solidFill>
                <a:latin typeface="Palatino" pitchFamily="2" charset="77"/>
                <a:ea typeface="Palatino" pitchFamily="2" charset="77"/>
                <a:cs typeface="+mj-cs"/>
              </a:rPr>
              <a:t> para el </a:t>
            </a:r>
            <a:r>
              <a:rPr lang="en-US" sz="1800" i="1" dirty="0" err="1">
                <a:solidFill>
                  <a:srgbClr val="5A7F3E"/>
                </a:solidFill>
                <a:latin typeface="Palatino" pitchFamily="2" charset="77"/>
                <a:ea typeface="Palatino" pitchFamily="2" charset="77"/>
                <a:cs typeface="+mj-cs"/>
              </a:rPr>
              <a:t>país</a:t>
            </a:r>
            <a:r>
              <a:rPr lang="en-US" sz="1800" i="1" dirty="0">
                <a:solidFill>
                  <a:srgbClr val="5A7F3E"/>
                </a:solidFill>
                <a:latin typeface="Palatino" pitchFamily="2" charset="77"/>
                <a:ea typeface="Palatino" pitchFamily="2" charset="77"/>
                <a:cs typeface="+mj-cs"/>
              </a:rPr>
              <a:t> y para </a:t>
            </a:r>
            <a:r>
              <a:rPr lang="en-US" sz="1800" i="1" dirty="0" err="1">
                <a:solidFill>
                  <a:srgbClr val="5A7F3E"/>
                </a:solidFill>
                <a:latin typeface="Palatino" pitchFamily="2" charset="77"/>
                <a:ea typeface="Palatino" pitchFamily="2" charset="77"/>
                <a:cs typeface="+mj-cs"/>
              </a:rPr>
              <a:t>mejorar</a:t>
            </a:r>
            <a:r>
              <a:rPr lang="en-US" sz="1800" i="1" dirty="0">
                <a:solidFill>
                  <a:srgbClr val="5A7F3E"/>
                </a:solidFill>
                <a:latin typeface="Palatino" pitchFamily="2" charset="77"/>
                <a:ea typeface="Palatino" pitchFamily="2" charset="77"/>
                <a:cs typeface="+mj-cs"/>
              </a:rPr>
              <a:t> la </a:t>
            </a:r>
            <a:r>
              <a:rPr lang="en-US" sz="1800" i="1" dirty="0" err="1">
                <a:solidFill>
                  <a:srgbClr val="5A7F3E"/>
                </a:solidFill>
                <a:latin typeface="Palatino" pitchFamily="2" charset="77"/>
                <a:ea typeface="Palatino" pitchFamily="2" charset="77"/>
                <a:cs typeface="+mj-cs"/>
              </a:rPr>
              <a:t>calidad</a:t>
            </a:r>
            <a:r>
              <a:rPr lang="en-US" sz="1800" i="1" dirty="0">
                <a:solidFill>
                  <a:srgbClr val="5A7F3E"/>
                </a:solidFill>
                <a:latin typeface="Palatino" pitchFamily="2" charset="77"/>
                <a:ea typeface="Palatino" pitchFamily="2" charset="77"/>
                <a:cs typeface="+mj-cs"/>
              </a:rPr>
              <a:t> de </a:t>
            </a:r>
            <a:r>
              <a:rPr lang="en-US" sz="1800" i="1" dirty="0" err="1">
                <a:solidFill>
                  <a:srgbClr val="5A7F3E"/>
                </a:solidFill>
                <a:latin typeface="Palatino" pitchFamily="2" charset="77"/>
                <a:ea typeface="Palatino" pitchFamily="2" charset="77"/>
                <a:cs typeface="+mj-cs"/>
              </a:rPr>
              <a:t>vida</a:t>
            </a:r>
            <a:r>
              <a:rPr lang="en-US" sz="1800" i="1" dirty="0">
                <a:solidFill>
                  <a:srgbClr val="5A7F3E"/>
                </a:solidFill>
                <a:latin typeface="Palatino" pitchFamily="2" charset="77"/>
                <a:ea typeface="Palatino" pitchFamily="2" charset="77"/>
                <a:cs typeface="+mj-cs"/>
              </a:rPr>
              <a:t> de la </a:t>
            </a:r>
            <a:r>
              <a:rPr lang="en-US" sz="1800" i="1" dirty="0" err="1">
                <a:solidFill>
                  <a:srgbClr val="5A7F3E"/>
                </a:solidFill>
                <a:latin typeface="Palatino" pitchFamily="2" charset="77"/>
                <a:ea typeface="Palatino" pitchFamily="2" charset="77"/>
                <a:cs typeface="+mj-cs"/>
              </a:rPr>
              <a:t>gente</a:t>
            </a:r>
            <a:r>
              <a:rPr lang="en-US" sz="1800" i="1" dirty="0">
                <a:solidFill>
                  <a:srgbClr val="5A7F3E"/>
                </a:solidFill>
                <a:latin typeface="Palatino" pitchFamily="2" charset="77"/>
                <a:ea typeface="Palatino" pitchFamily="2" charset="77"/>
                <a:cs typeface="+mj-cs"/>
              </a:rPr>
              <a:t>.” </a:t>
            </a:r>
            <a:r>
              <a:rPr lang="en-US" sz="1800" i="1" dirty="0" err="1">
                <a:solidFill>
                  <a:srgbClr val="5A7F3E"/>
                </a:solidFill>
                <a:latin typeface="Palatino" pitchFamily="2" charset="77"/>
                <a:ea typeface="Palatino" pitchFamily="2" charset="77"/>
                <a:cs typeface="+mj-cs"/>
              </a:rPr>
              <a:t>Participante</a:t>
            </a:r>
            <a:r>
              <a:rPr lang="en-US" sz="1800" i="1" dirty="0">
                <a:solidFill>
                  <a:srgbClr val="5A7F3E"/>
                </a:solidFill>
                <a:latin typeface="Palatino" pitchFamily="2" charset="77"/>
                <a:ea typeface="Palatino" pitchFamily="2" charset="77"/>
                <a:cs typeface="+mj-cs"/>
              </a:rPr>
              <a:t> de Ecuador</a:t>
            </a:r>
          </a:p>
          <a:p>
            <a:pPr>
              <a:lnSpc>
                <a:spcPct val="110000"/>
              </a:lnSpc>
            </a:pPr>
            <a:r>
              <a:rPr lang="en-US" sz="1900" i="1" dirty="0"/>
              <a:t>"We are working as a pioneer country in generating a label for sustainable production, working with value chains that have been the major drivers of deforestation. We want to demonstrate that environmental services can be a source of income for the country and improve people's quality of life.“ Participant from Ecuador</a:t>
            </a:r>
          </a:p>
          <a:p>
            <a:pPr>
              <a:lnSpc>
                <a:spcPct val="110000"/>
              </a:lnSpc>
            </a:pPr>
            <a:endParaRPr lang="x-none" sz="1800" i="1" dirty="0">
              <a:solidFill>
                <a:srgbClr val="5A7F3E"/>
              </a:solidFill>
              <a:latin typeface="Palatino" pitchFamily="2" charset="77"/>
              <a:ea typeface="Palatino" pitchFamily="2" charset="77"/>
              <a:cs typeface="+mj-cs"/>
            </a:endParaRPr>
          </a:p>
        </p:txBody>
      </p:sp>
    </p:spTree>
    <p:extLst>
      <p:ext uri="{BB962C8B-B14F-4D97-AF65-F5344CB8AC3E}">
        <p14:creationId xmlns:p14="http://schemas.microsoft.com/office/powerpoint/2010/main" val="311177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2DE575-61C0-DF4C-B45E-AF40504D17C2}"/>
              </a:ext>
            </a:extLst>
          </p:cNvPr>
          <p:cNvSpPr>
            <a:spLocks noGrp="1"/>
          </p:cNvSpPr>
          <p:nvPr>
            <p:ph type="title"/>
          </p:nvPr>
        </p:nvSpPr>
        <p:spPr>
          <a:xfrm>
            <a:off x="838200" y="268140"/>
            <a:ext cx="10161897" cy="555051"/>
          </a:xfrm>
        </p:spPr>
        <p:txBody>
          <a:bodyPr>
            <a:normAutofit/>
          </a:bodyPr>
          <a:lstStyle/>
          <a:p>
            <a:r>
              <a:rPr lang="en-US" dirty="0"/>
              <a:t>Sub-regional sessions: Central America and the Caribbean</a:t>
            </a:r>
            <a:endParaRPr lang="x-none" dirty="0"/>
          </a:p>
        </p:txBody>
      </p:sp>
      <p:sp>
        <p:nvSpPr>
          <p:cNvPr id="3" name="Content Placeholder 2">
            <a:extLst>
              <a:ext uri="{FF2B5EF4-FFF2-40B4-BE49-F238E27FC236}">
                <a16:creationId xmlns:a16="http://schemas.microsoft.com/office/drawing/2014/main" xmlns="" id="{DDC09050-3CFD-8245-823E-A3FD91AF7BB7}"/>
              </a:ext>
            </a:extLst>
          </p:cNvPr>
          <p:cNvSpPr>
            <a:spLocks noGrp="1"/>
          </p:cNvSpPr>
          <p:nvPr>
            <p:ph idx="1"/>
          </p:nvPr>
        </p:nvSpPr>
        <p:spPr>
          <a:xfrm>
            <a:off x="838200" y="991913"/>
            <a:ext cx="7273925" cy="817011"/>
          </a:xfrm>
        </p:spPr>
        <p:txBody>
          <a:bodyPr>
            <a:normAutofit/>
          </a:bodyPr>
          <a:lstStyle/>
          <a:p>
            <a:pPr>
              <a:lnSpc>
                <a:spcPct val="110000"/>
              </a:lnSpc>
            </a:pPr>
            <a:r>
              <a:rPr lang="en-US" dirty="0"/>
              <a:t>Participating countries: Panama, Jamaica</a:t>
            </a:r>
            <a:endParaRPr lang="x-none" dirty="0"/>
          </a:p>
        </p:txBody>
      </p:sp>
      <p:cxnSp>
        <p:nvCxnSpPr>
          <p:cNvPr id="9" name="Straight Connector 8">
            <a:extLst>
              <a:ext uri="{FF2B5EF4-FFF2-40B4-BE49-F238E27FC236}">
                <a16:creationId xmlns:a16="http://schemas.microsoft.com/office/drawing/2014/main" xmlns="" id="{7A511511-C5A9-9245-B62C-FCAB17A7C016}"/>
              </a:ext>
            </a:extLst>
          </p:cNvPr>
          <p:cNvCxnSpPr>
            <a:cxnSpLocks/>
          </p:cNvCxnSpPr>
          <p:nvPr/>
        </p:nvCxnSpPr>
        <p:spPr>
          <a:xfrm>
            <a:off x="2082001" y="6030984"/>
            <a:ext cx="0" cy="365125"/>
          </a:xfrm>
          <a:prstGeom prst="line">
            <a:avLst/>
          </a:prstGeom>
          <a:ln w="25400">
            <a:solidFill>
              <a:srgbClr val="5A7F3E"/>
            </a:solidFill>
          </a:ln>
        </p:spPr>
        <p:style>
          <a:lnRef idx="2">
            <a:schemeClr val="dk1"/>
          </a:lnRef>
          <a:fillRef idx="0">
            <a:schemeClr val="dk1"/>
          </a:fillRef>
          <a:effectRef idx="1">
            <a:schemeClr val="dk1"/>
          </a:effectRef>
          <a:fontRef idx="minor">
            <a:schemeClr val="tx1"/>
          </a:fontRef>
        </p:style>
      </p:cxnSp>
      <p:sp>
        <p:nvSpPr>
          <p:cNvPr id="10" name="Footer Placeholder 4">
            <a:extLst>
              <a:ext uri="{FF2B5EF4-FFF2-40B4-BE49-F238E27FC236}">
                <a16:creationId xmlns:a16="http://schemas.microsoft.com/office/drawing/2014/main" xmlns="" id="{497CF2FF-354E-594F-8F66-4ADF0E7C6C27}"/>
              </a:ext>
            </a:extLst>
          </p:cNvPr>
          <p:cNvSpPr>
            <a:spLocks noGrp="1"/>
          </p:cNvSpPr>
          <p:nvPr>
            <p:ph type="ftr" sz="quarter" idx="3"/>
          </p:nvPr>
        </p:nvSpPr>
        <p:spPr>
          <a:xfrm>
            <a:off x="692205" y="6030984"/>
            <a:ext cx="1714934"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1300" dirty="0">
                <a:solidFill>
                  <a:schemeClr val="bg1"/>
                </a:solidFill>
                <a:latin typeface="Gill Sans MT" panose="020B0502020104020203" pitchFamily="34" charset="77"/>
              </a:rPr>
              <a:t>15 - Nov - 2022</a:t>
            </a:r>
            <a:endParaRPr lang="x-none" sz="1300" dirty="0">
              <a:solidFill>
                <a:schemeClr val="bg1"/>
              </a:solidFill>
              <a:latin typeface="Gill Sans MT" panose="020B0502020104020203" pitchFamily="34" charset="77"/>
            </a:endParaRPr>
          </a:p>
        </p:txBody>
      </p:sp>
      <p:graphicFrame>
        <p:nvGraphicFramePr>
          <p:cNvPr id="8" name="Tabla 7"/>
          <p:cNvGraphicFramePr>
            <a:graphicFrameLocks noGrp="1"/>
          </p:cNvGraphicFramePr>
          <p:nvPr>
            <p:extLst>
              <p:ext uri="{D42A27DB-BD31-4B8C-83A1-F6EECF244321}">
                <p14:modId xmlns:p14="http://schemas.microsoft.com/office/powerpoint/2010/main" val="3347766744"/>
              </p:ext>
            </p:extLst>
          </p:nvPr>
        </p:nvGraphicFramePr>
        <p:xfrm>
          <a:off x="838200" y="1826796"/>
          <a:ext cx="10161897" cy="3204408"/>
        </p:xfrm>
        <a:graphic>
          <a:graphicData uri="http://schemas.openxmlformats.org/drawingml/2006/table">
            <a:tbl>
              <a:tblPr firstRow="1" bandRow="1">
                <a:tableStyleId>{2D5ABB26-0587-4C30-8999-92F81FD0307C}</a:tableStyleId>
              </a:tblPr>
              <a:tblGrid>
                <a:gridCol w="3387299">
                  <a:extLst>
                    <a:ext uri="{9D8B030D-6E8A-4147-A177-3AD203B41FA5}">
                      <a16:colId xmlns:a16="http://schemas.microsoft.com/office/drawing/2014/main" xmlns="" val="20000"/>
                    </a:ext>
                  </a:extLst>
                </a:gridCol>
                <a:gridCol w="3387299">
                  <a:extLst>
                    <a:ext uri="{9D8B030D-6E8A-4147-A177-3AD203B41FA5}">
                      <a16:colId xmlns:a16="http://schemas.microsoft.com/office/drawing/2014/main" xmlns="" val="20001"/>
                    </a:ext>
                  </a:extLst>
                </a:gridCol>
                <a:gridCol w="3387299">
                  <a:extLst>
                    <a:ext uri="{9D8B030D-6E8A-4147-A177-3AD203B41FA5}">
                      <a16:colId xmlns:a16="http://schemas.microsoft.com/office/drawing/2014/main" xmlns="" val="20002"/>
                    </a:ext>
                  </a:extLst>
                </a:gridCol>
              </a:tblGrid>
              <a:tr h="801102">
                <a:tc>
                  <a:txBody>
                    <a:bodyPr/>
                    <a:lstStyle/>
                    <a:p>
                      <a:r>
                        <a:rPr lang="es-MX" dirty="0" err="1">
                          <a:latin typeface="Gill Sans MT" panose="020B0502020104020203" pitchFamily="34" charset="0"/>
                        </a:rPr>
                        <a:t>Topic</a:t>
                      </a:r>
                      <a:r>
                        <a:rPr lang="es-MX" dirty="0">
                          <a:latin typeface="Gill Sans MT" panose="020B0502020104020203" pitchFamily="34" charset="0"/>
                        </a:rPr>
                        <a:t> </a:t>
                      </a:r>
                      <a:r>
                        <a:rPr lang="es-MX" dirty="0" err="1">
                          <a:latin typeface="Gill Sans MT" panose="020B0502020104020203" pitchFamily="34" charset="0"/>
                        </a:rPr>
                        <a:t>discussed</a:t>
                      </a:r>
                      <a:endParaRPr lang="es-AR" dirty="0">
                        <a:latin typeface="Gill Sans MT" panose="020B0502020104020203" pitchFamily="34" charset="0"/>
                      </a:endParaRPr>
                    </a:p>
                  </a:txBody>
                  <a:tcPr anchor="b">
                    <a:lnB w="12700" cap="flat" cmpd="sng" algn="ctr">
                      <a:solidFill>
                        <a:schemeClr val="tx1"/>
                      </a:solidFill>
                      <a:prstDash val="solid"/>
                      <a:round/>
                      <a:headEnd type="none" w="med" len="med"/>
                      <a:tailEnd type="none" w="med" len="med"/>
                    </a:lnB>
                  </a:tcPr>
                </a:tc>
                <a:tc>
                  <a:txBody>
                    <a:bodyPr/>
                    <a:lstStyle/>
                    <a:p>
                      <a:r>
                        <a:rPr lang="es-MX" dirty="0">
                          <a:latin typeface="Gill Sans MT" panose="020B0502020104020203" pitchFamily="34" charset="0"/>
                        </a:rPr>
                        <a:t>More </a:t>
                      </a:r>
                      <a:r>
                        <a:rPr lang="es-MX" dirty="0" err="1">
                          <a:latin typeface="Gill Sans MT" panose="020B0502020104020203" pitchFamily="34" charset="0"/>
                        </a:rPr>
                        <a:t>prevalent</a:t>
                      </a:r>
                      <a:r>
                        <a:rPr lang="es-MX" dirty="0">
                          <a:latin typeface="Gill Sans MT" panose="020B0502020104020203" pitchFamily="34" charset="0"/>
                        </a:rPr>
                        <a:t> </a:t>
                      </a:r>
                      <a:r>
                        <a:rPr lang="es-MX" dirty="0" err="1">
                          <a:latin typeface="Gill Sans MT" panose="020B0502020104020203" pitchFamily="34" charset="0"/>
                        </a:rPr>
                        <a:t>strategic</a:t>
                      </a:r>
                      <a:r>
                        <a:rPr lang="es-MX" dirty="0">
                          <a:latin typeface="Gill Sans MT" panose="020B0502020104020203" pitchFamily="34" charset="0"/>
                        </a:rPr>
                        <a:t> </a:t>
                      </a:r>
                      <a:r>
                        <a:rPr lang="es-MX" dirty="0" err="1">
                          <a:latin typeface="Gill Sans MT" panose="020B0502020104020203" pitchFamily="34" charset="0"/>
                        </a:rPr>
                        <a:t>goal</a:t>
                      </a:r>
                      <a:endParaRPr lang="es-AR" dirty="0">
                        <a:latin typeface="Gill Sans MT" panose="020B0502020104020203" pitchFamily="34" charset="0"/>
                      </a:endParaRPr>
                    </a:p>
                  </a:txBody>
                  <a:tcPr anchor="b">
                    <a:lnB w="12700" cap="flat" cmpd="sng" algn="ctr">
                      <a:solidFill>
                        <a:schemeClr val="tx1"/>
                      </a:solidFill>
                      <a:prstDash val="solid"/>
                      <a:round/>
                      <a:headEnd type="none" w="med" len="med"/>
                      <a:tailEnd type="none" w="med" len="med"/>
                    </a:lnB>
                  </a:tcPr>
                </a:tc>
                <a:tc>
                  <a:txBody>
                    <a:bodyPr/>
                    <a:lstStyle/>
                    <a:p>
                      <a:r>
                        <a:rPr lang="es-MX" dirty="0" err="1">
                          <a:latin typeface="Gill Sans MT" panose="020B0502020104020203" pitchFamily="34" charset="0"/>
                        </a:rPr>
                        <a:t>Examples</a:t>
                      </a:r>
                      <a:endParaRPr lang="es-AR" dirty="0">
                        <a:latin typeface="Gill Sans MT" panose="020B0502020104020203" pitchFamily="34" charset="0"/>
                      </a:endParaRPr>
                    </a:p>
                  </a:txBody>
                  <a:tcPr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801102">
                <a:tc>
                  <a:txBody>
                    <a:bodyPr/>
                    <a:lstStyle/>
                    <a:p>
                      <a:r>
                        <a:rPr lang="es-MX" dirty="0" err="1">
                          <a:latin typeface="Gill Sans MT" panose="020B0502020104020203" pitchFamily="34" charset="0"/>
                        </a:rPr>
                        <a:t>Priority</a:t>
                      </a:r>
                      <a:r>
                        <a:rPr lang="es-MX" baseline="0" dirty="0">
                          <a:latin typeface="Gill Sans MT" panose="020B0502020104020203" pitchFamily="34" charset="0"/>
                        </a:rPr>
                        <a:t> </a:t>
                      </a:r>
                      <a:r>
                        <a:rPr lang="es-MX" baseline="0" dirty="0" err="1">
                          <a:latin typeface="Gill Sans MT" panose="020B0502020104020203" pitchFamily="34" charset="0"/>
                        </a:rPr>
                        <a:t>decisions</a:t>
                      </a:r>
                      <a:r>
                        <a:rPr lang="es-MX" baseline="0" dirty="0">
                          <a:latin typeface="Gill Sans MT" panose="020B0502020104020203" pitchFamily="34" charset="0"/>
                        </a:rPr>
                        <a:t> and </a:t>
                      </a:r>
                      <a:r>
                        <a:rPr lang="es-MX" baseline="0" dirty="0" err="1">
                          <a:latin typeface="Gill Sans MT" panose="020B0502020104020203" pitchFamily="34" charset="0"/>
                        </a:rPr>
                        <a:t>policies</a:t>
                      </a:r>
                      <a:endParaRPr lang="es-AR" dirty="0">
                        <a:latin typeface="Gill Sans MT" panose="020B0502020104020203" pitchFamily="34" charset="0"/>
                      </a:endParaRPr>
                    </a:p>
                  </a:txBody>
                  <a:tcPr anchor="b">
                    <a:lnT w="12700" cap="flat" cmpd="sng" algn="ctr">
                      <a:solidFill>
                        <a:schemeClr val="tx1"/>
                      </a:solidFill>
                      <a:prstDash val="solid"/>
                      <a:round/>
                      <a:headEnd type="none" w="med" len="med"/>
                      <a:tailEnd type="none" w="med" len="med"/>
                    </a:lnT>
                  </a:tcPr>
                </a:tc>
                <a:tc>
                  <a:txBody>
                    <a:bodyPr/>
                    <a:lstStyle/>
                    <a:p>
                      <a:r>
                        <a:rPr lang="es-MX" dirty="0" err="1">
                          <a:latin typeface="Gill Sans MT" panose="020B0502020104020203" pitchFamily="34" charset="0"/>
                        </a:rPr>
                        <a:t>Climate</a:t>
                      </a:r>
                      <a:r>
                        <a:rPr lang="es-MX" baseline="0" dirty="0">
                          <a:latin typeface="Gill Sans MT" panose="020B0502020104020203" pitchFamily="34" charset="0"/>
                        </a:rPr>
                        <a:t> </a:t>
                      </a:r>
                      <a:r>
                        <a:rPr lang="es-MX" baseline="0" dirty="0" err="1">
                          <a:latin typeface="Gill Sans MT" panose="020B0502020104020203" pitchFamily="34" charset="0"/>
                        </a:rPr>
                        <a:t>action</a:t>
                      </a:r>
                      <a:endParaRPr lang="es-AR" dirty="0">
                        <a:latin typeface="Gill Sans MT" panose="020B0502020104020203" pitchFamily="34" charset="0"/>
                      </a:endParaRPr>
                    </a:p>
                  </a:txBody>
                  <a:tcPr anchor="b">
                    <a:lnT w="12700" cap="flat" cmpd="sng" algn="ctr">
                      <a:solidFill>
                        <a:schemeClr val="tx1"/>
                      </a:solidFill>
                      <a:prstDash val="solid"/>
                      <a:round/>
                      <a:headEnd type="none" w="med" len="med"/>
                      <a:tailEnd type="none" w="med" len="med"/>
                    </a:lnT>
                  </a:tcPr>
                </a:tc>
                <a:tc>
                  <a:txBody>
                    <a:bodyPr/>
                    <a:lstStyle/>
                    <a:p>
                      <a:r>
                        <a:rPr lang="es-MX" dirty="0" err="1">
                          <a:latin typeface="Gill Sans MT" panose="020B0502020104020203" pitchFamily="34" charset="0"/>
                        </a:rPr>
                        <a:t>National</a:t>
                      </a:r>
                      <a:r>
                        <a:rPr lang="es-MX" dirty="0">
                          <a:latin typeface="Gill Sans MT" panose="020B0502020104020203" pitchFamily="34" charset="0"/>
                        </a:rPr>
                        <a:t> Plan</a:t>
                      </a:r>
                      <a:r>
                        <a:rPr lang="es-MX" baseline="0" dirty="0">
                          <a:latin typeface="Gill Sans MT" panose="020B0502020104020203" pitchFamily="34" charset="0"/>
                        </a:rPr>
                        <a:t> </a:t>
                      </a:r>
                      <a:r>
                        <a:rPr lang="es-MX" dirty="0" err="1">
                          <a:latin typeface="Gill Sans MT" panose="020B0502020104020203" pitchFamily="34" charset="0"/>
                        </a:rPr>
                        <a:t>for</a:t>
                      </a:r>
                      <a:r>
                        <a:rPr lang="es-MX" dirty="0">
                          <a:latin typeface="Gill Sans MT" panose="020B0502020104020203" pitchFamily="34" charset="0"/>
                        </a:rPr>
                        <a:t> </a:t>
                      </a:r>
                      <a:r>
                        <a:rPr lang="es-MX" dirty="0" err="1">
                          <a:latin typeface="Gill Sans MT" panose="020B0502020104020203" pitchFamily="34" charset="0"/>
                        </a:rPr>
                        <a:t>Climate</a:t>
                      </a:r>
                      <a:r>
                        <a:rPr lang="es-MX" dirty="0">
                          <a:latin typeface="Gill Sans MT" panose="020B0502020104020203" pitchFamily="34" charset="0"/>
                        </a:rPr>
                        <a:t> </a:t>
                      </a:r>
                      <a:r>
                        <a:rPr lang="es-MX" dirty="0" err="1">
                          <a:latin typeface="Gill Sans MT" panose="020B0502020104020203" pitchFamily="34" charset="0"/>
                        </a:rPr>
                        <a:t>Action</a:t>
                      </a:r>
                      <a:r>
                        <a:rPr lang="es-MX" dirty="0">
                          <a:latin typeface="Gill Sans MT" panose="020B0502020104020203" pitchFamily="34" charset="0"/>
                        </a:rPr>
                        <a:t> (</a:t>
                      </a:r>
                      <a:r>
                        <a:rPr lang="es-MX" dirty="0" err="1">
                          <a:latin typeface="Gill Sans MT" panose="020B0502020104020203" pitchFamily="34" charset="0"/>
                        </a:rPr>
                        <a:t>Panama</a:t>
                      </a:r>
                      <a:r>
                        <a:rPr lang="es-MX" dirty="0">
                          <a:latin typeface="Gill Sans MT" panose="020B0502020104020203" pitchFamily="34" charset="0"/>
                        </a:rPr>
                        <a:t>)</a:t>
                      </a:r>
                      <a:endParaRPr lang="es-AR" dirty="0">
                        <a:latin typeface="Gill Sans MT" panose="020B0502020104020203" pitchFamily="34" charset="0"/>
                      </a:endParaRPr>
                    </a:p>
                  </a:txBody>
                  <a:tcPr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801102">
                <a:tc>
                  <a:txBody>
                    <a:bodyPr/>
                    <a:lstStyle/>
                    <a:p>
                      <a:r>
                        <a:rPr lang="es-MX" dirty="0" err="1">
                          <a:latin typeface="Gill Sans MT" panose="020B0502020104020203" pitchFamily="34" charset="0"/>
                        </a:rPr>
                        <a:t>Relevant</a:t>
                      </a:r>
                      <a:r>
                        <a:rPr lang="es-MX" dirty="0">
                          <a:latin typeface="Gill Sans MT" panose="020B0502020104020203" pitchFamily="34" charset="0"/>
                        </a:rPr>
                        <a:t> </a:t>
                      </a:r>
                      <a:r>
                        <a:rPr lang="es-MX" baseline="0" dirty="0" err="1">
                          <a:latin typeface="Gill Sans MT" panose="020B0502020104020203" pitchFamily="34" charset="0"/>
                        </a:rPr>
                        <a:t>t</a:t>
                      </a:r>
                      <a:r>
                        <a:rPr lang="es-MX" dirty="0" err="1">
                          <a:latin typeface="Gill Sans MT" panose="020B0502020104020203" pitchFamily="34" charset="0"/>
                        </a:rPr>
                        <a:t>ransboundary</a:t>
                      </a:r>
                      <a:r>
                        <a:rPr lang="es-MX" dirty="0">
                          <a:latin typeface="Gill Sans MT" panose="020B0502020104020203" pitchFamily="34" charset="0"/>
                        </a:rPr>
                        <a:t> </a:t>
                      </a:r>
                      <a:r>
                        <a:rPr lang="es-MX" dirty="0" err="1">
                          <a:latin typeface="Gill Sans MT" panose="020B0502020104020203" pitchFamily="34" charset="0"/>
                        </a:rPr>
                        <a:t>issues</a:t>
                      </a:r>
                      <a:endParaRPr lang="es-AR" dirty="0">
                        <a:latin typeface="Gill Sans MT" panose="020B0502020104020203" pitchFamily="34" charset="0"/>
                      </a:endParaRPr>
                    </a:p>
                  </a:txBody>
                  <a:tcPr anchor="b"/>
                </a:tc>
                <a:tc>
                  <a:txBody>
                    <a:bodyPr/>
                    <a:lstStyle/>
                    <a:p>
                      <a:r>
                        <a:rPr lang="es-MX" dirty="0" err="1">
                          <a:latin typeface="Gill Sans MT" panose="020B0502020104020203" pitchFamily="34" charset="0"/>
                        </a:rPr>
                        <a:t>Biodiversity</a:t>
                      </a:r>
                      <a:r>
                        <a:rPr lang="es-MX" dirty="0">
                          <a:latin typeface="Gill Sans MT" panose="020B0502020104020203" pitchFamily="34" charset="0"/>
                        </a:rPr>
                        <a:t> and            </a:t>
                      </a:r>
                      <a:r>
                        <a:rPr lang="es-MX" dirty="0" err="1">
                          <a:latin typeface="Gill Sans MT" panose="020B0502020104020203" pitchFamily="34" charset="0"/>
                        </a:rPr>
                        <a:t>ecosystem</a:t>
                      </a:r>
                      <a:r>
                        <a:rPr lang="es-MX" dirty="0">
                          <a:latin typeface="Gill Sans MT" panose="020B0502020104020203" pitchFamily="34" charset="0"/>
                        </a:rPr>
                        <a:t> </a:t>
                      </a:r>
                      <a:r>
                        <a:rPr lang="es-MX" dirty="0" err="1">
                          <a:latin typeface="Gill Sans MT" panose="020B0502020104020203" pitchFamily="34" charset="0"/>
                        </a:rPr>
                        <a:t>services</a:t>
                      </a:r>
                      <a:endParaRPr lang="es-AR" dirty="0">
                        <a:latin typeface="Gill Sans MT" panose="020B0502020104020203" pitchFamily="34" charset="0"/>
                      </a:endParaRPr>
                    </a:p>
                  </a:txBody>
                  <a:tcPr anchor="b"/>
                </a:tc>
                <a:tc>
                  <a:txBody>
                    <a:bodyPr/>
                    <a:lstStyle/>
                    <a:p>
                      <a:r>
                        <a:rPr lang="es-MX" dirty="0" err="1">
                          <a:latin typeface="Gill Sans MT" panose="020B0502020104020203" pitchFamily="34" charset="0"/>
                        </a:rPr>
                        <a:t>Illegal</a:t>
                      </a:r>
                      <a:r>
                        <a:rPr lang="es-MX" baseline="0" dirty="0">
                          <a:latin typeface="Gill Sans MT" panose="020B0502020104020203" pitchFamily="34" charset="0"/>
                        </a:rPr>
                        <a:t> </a:t>
                      </a:r>
                      <a:r>
                        <a:rPr lang="es-MX" baseline="0" dirty="0" err="1">
                          <a:latin typeface="Gill Sans MT" panose="020B0502020104020203" pitchFamily="34" charset="0"/>
                        </a:rPr>
                        <a:t>fishing</a:t>
                      </a:r>
                      <a:r>
                        <a:rPr lang="es-MX" dirty="0">
                          <a:latin typeface="Gill Sans MT" panose="020B0502020104020203" pitchFamily="34" charset="0"/>
                        </a:rPr>
                        <a:t> (Jamaica), </a:t>
                      </a:r>
                      <a:r>
                        <a:rPr lang="es-MX" dirty="0" err="1">
                          <a:latin typeface="Gill Sans MT" panose="020B0502020104020203" pitchFamily="34" charset="0"/>
                        </a:rPr>
                        <a:t>migration</a:t>
                      </a:r>
                      <a:r>
                        <a:rPr lang="es-MX" baseline="0" dirty="0">
                          <a:latin typeface="Gill Sans MT" panose="020B0502020104020203" pitchFamily="34" charset="0"/>
                        </a:rPr>
                        <a:t> </a:t>
                      </a:r>
                      <a:r>
                        <a:rPr lang="es-MX" baseline="0" dirty="0" err="1">
                          <a:latin typeface="Gill Sans MT" panose="020B0502020104020203" pitchFamily="34" charset="0"/>
                        </a:rPr>
                        <a:t>driven</a:t>
                      </a:r>
                      <a:r>
                        <a:rPr lang="es-MX" baseline="0" dirty="0">
                          <a:latin typeface="Gill Sans MT" panose="020B0502020104020203" pitchFamily="34" charset="0"/>
                        </a:rPr>
                        <a:t> </a:t>
                      </a:r>
                      <a:r>
                        <a:rPr lang="es-MX" baseline="0" dirty="0" err="1">
                          <a:latin typeface="Gill Sans MT" panose="020B0502020104020203" pitchFamily="34" charset="0"/>
                        </a:rPr>
                        <a:t>by</a:t>
                      </a:r>
                      <a:r>
                        <a:rPr lang="es-MX" baseline="0" dirty="0">
                          <a:latin typeface="Gill Sans MT" panose="020B0502020104020203" pitchFamily="34" charset="0"/>
                        </a:rPr>
                        <a:t> </a:t>
                      </a:r>
                      <a:r>
                        <a:rPr lang="es-MX" baseline="0" dirty="0" err="1">
                          <a:latin typeface="Gill Sans MT" panose="020B0502020104020203" pitchFamily="34" charset="0"/>
                        </a:rPr>
                        <a:t>env</a:t>
                      </a:r>
                      <a:r>
                        <a:rPr lang="es-MX" baseline="0" dirty="0">
                          <a:latin typeface="Gill Sans MT" panose="020B0502020104020203" pitchFamily="34" charset="0"/>
                        </a:rPr>
                        <a:t> </a:t>
                      </a:r>
                      <a:r>
                        <a:rPr lang="es-MX" baseline="0" dirty="0" err="1">
                          <a:latin typeface="Gill Sans MT" panose="020B0502020104020203" pitchFamily="34" charset="0"/>
                        </a:rPr>
                        <a:t>change</a:t>
                      </a:r>
                      <a:r>
                        <a:rPr lang="es-MX" dirty="0">
                          <a:latin typeface="Gill Sans MT" panose="020B0502020104020203" pitchFamily="34" charset="0"/>
                        </a:rPr>
                        <a:t> (</a:t>
                      </a:r>
                      <a:r>
                        <a:rPr lang="es-MX" dirty="0" err="1">
                          <a:latin typeface="Gill Sans MT" panose="020B0502020104020203" pitchFamily="34" charset="0"/>
                        </a:rPr>
                        <a:t>Panama</a:t>
                      </a:r>
                      <a:r>
                        <a:rPr lang="es-MX" dirty="0">
                          <a:latin typeface="Gill Sans MT" panose="020B0502020104020203" pitchFamily="34" charset="0"/>
                        </a:rPr>
                        <a:t>)</a:t>
                      </a:r>
                      <a:endParaRPr lang="es-AR" dirty="0">
                        <a:latin typeface="Gill Sans MT" panose="020B0502020104020203" pitchFamily="34" charset="0"/>
                      </a:endParaRPr>
                    </a:p>
                  </a:txBody>
                  <a:tcPr anchor="b"/>
                </a:tc>
                <a:extLst>
                  <a:ext uri="{0D108BD9-81ED-4DB2-BD59-A6C34878D82A}">
                    <a16:rowId xmlns:a16="http://schemas.microsoft.com/office/drawing/2014/main" xmlns="" val="10002"/>
                  </a:ext>
                </a:extLst>
              </a:tr>
              <a:tr h="801102">
                <a:tc>
                  <a:txBody>
                    <a:bodyPr/>
                    <a:lstStyle/>
                    <a:p>
                      <a:r>
                        <a:rPr lang="es-MX" dirty="0" err="1">
                          <a:latin typeface="Gill Sans MT" panose="020B0502020104020203" pitchFamily="34" charset="0"/>
                        </a:rPr>
                        <a:t>Opportunities</a:t>
                      </a:r>
                      <a:r>
                        <a:rPr lang="es-MX" baseline="0" dirty="0">
                          <a:latin typeface="Gill Sans MT" panose="020B0502020104020203" pitchFamily="34" charset="0"/>
                        </a:rPr>
                        <a:t> </a:t>
                      </a:r>
                      <a:r>
                        <a:rPr lang="es-MX" baseline="0" dirty="0" err="1">
                          <a:latin typeface="Gill Sans MT" panose="020B0502020104020203" pitchFamily="34" charset="0"/>
                        </a:rPr>
                        <a:t>for</a:t>
                      </a:r>
                      <a:r>
                        <a:rPr lang="es-MX" baseline="0" dirty="0">
                          <a:latin typeface="Gill Sans MT" panose="020B0502020104020203" pitchFamily="34" charset="0"/>
                        </a:rPr>
                        <a:t> </a:t>
                      </a:r>
                      <a:r>
                        <a:rPr lang="es-MX" baseline="0" dirty="0" err="1">
                          <a:latin typeface="Gill Sans MT" panose="020B0502020104020203" pitchFamily="34" charset="0"/>
                        </a:rPr>
                        <a:t>collaboration</a:t>
                      </a:r>
                      <a:endParaRPr lang="es-AR" dirty="0">
                        <a:latin typeface="Gill Sans MT" panose="020B0502020104020203" pitchFamily="34" charset="0"/>
                      </a:endParaRPr>
                    </a:p>
                  </a:txBody>
                  <a:tcPr anchor="b">
                    <a:lnB w="12700" cap="flat" cmpd="sng" algn="ctr">
                      <a:solidFill>
                        <a:schemeClr val="tx1"/>
                      </a:solidFill>
                      <a:prstDash val="solid"/>
                      <a:round/>
                      <a:headEnd type="none" w="med" len="med"/>
                      <a:tailEnd type="none" w="med" len="med"/>
                    </a:lnB>
                  </a:tcPr>
                </a:tc>
                <a:tc>
                  <a:txBody>
                    <a:bodyPr/>
                    <a:lstStyle/>
                    <a:p>
                      <a:r>
                        <a:rPr lang="es-MX" dirty="0" err="1">
                          <a:latin typeface="Gill Sans MT" panose="020B0502020104020203" pitchFamily="34" charset="0"/>
                        </a:rPr>
                        <a:t>Climate</a:t>
                      </a:r>
                      <a:r>
                        <a:rPr lang="es-MX" dirty="0">
                          <a:latin typeface="Gill Sans MT" panose="020B0502020104020203" pitchFamily="34" charset="0"/>
                        </a:rPr>
                        <a:t> </a:t>
                      </a:r>
                      <a:r>
                        <a:rPr lang="es-MX" dirty="0" err="1">
                          <a:latin typeface="Gill Sans MT" panose="020B0502020104020203" pitchFamily="34" charset="0"/>
                        </a:rPr>
                        <a:t>action</a:t>
                      </a:r>
                      <a:endParaRPr lang="es-AR" dirty="0">
                        <a:latin typeface="Gill Sans MT" panose="020B0502020104020203" pitchFamily="34" charset="0"/>
                      </a:endParaRPr>
                    </a:p>
                  </a:txBody>
                  <a:tcPr anchor="b">
                    <a:lnB w="12700" cap="flat" cmpd="sng" algn="ctr">
                      <a:solidFill>
                        <a:schemeClr val="tx1"/>
                      </a:solidFill>
                      <a:prstDash val="solid"/>
                      <a:round/>
                      <a:headEnd type="none" w="med" len="med"/>
                      <a:tailEnd type="none" w="med" len="med"/>
                    </a:lnB>
                  </a:tcPr>
                </a:tc>
                <a:tc>
                  <a:txBody>
                    <a:bodyPr/>
                    <a:lstStyle/>
                    <a:p>
                      <a:r>
                        <a:rPr lang="es-MX" dirty="0" err="1">
                          <a:latin typeface="Gill Sans MT" panose="020B0502020104020203" pitchFamily="34" charset="0"/>
                        </a:rPr>
                        <a:t>Vulnerability</a:t>
                      </a:r>
                      <a:r>
                        <a:rPr lang="es-MX" dirty="0">
                          <a:latin typeface="Gill Sans MT" panose="020B0502020104020203" pitchFamily="34" charset="0"/>
                        </a:rPr>
                        <a:t> </a:t>
                      </a:r>
                      <a:r>
                        <a:rPr lang="es-MX" dirty="0" err="1">
                          <a:latin typeface="Gill Sans MT" panose="020B0502020104020203" pitchFamily="34" charset="0"/>
                        </a:rPr>
                        <a:t>assessments</a:t>
                      </a:r>
                      <a:r>
                        <a:rPr lang="es-MX" dirty="0">
                          <a:latin typeface="Gill Sans MT" panose="020B0502020104020203" pitchFamily="34" charset="0"/>
                        </a:rPr>
                        <a:t> </a:t>
                      </a:r>
                      <a:r>
                        <a:rPr lang="es-MX" baseline="0" dirty="0">
                          <a:latin typeface="Gill Sans MT" panose="020B0502020104020203" pitchFamily="34" charset="0"/>
                        </a:rPr>
                        <a:t>(</a:t>
                      </a:r>
                      <a:r>
                        <a:rPr lang="es-MX" baseline="0" dirty="0" err="1">
                          <a:latin typeface="Gill Sans MT" panose="020B0502020104020203" pitchFamily="34" charset="0"/>
                        </a:rPr>
                        <a:t>Panama</a:t>
                      </a:r>
                      <a:r>
                        <a:rPr lang="es-MX" baseline="0" dirty="0">
                          <a:latin typeface="Gill Sans MT" panose="020B0502020104020203" pitchFamily="34" charset="0"/>
                        </a:rPr>
                        <a:t>)</a:t>
                      </a:r>
                      <a:endParaRPr lang="es-AR" dirty="0">
                        <a:latin typeface="Gill Sans MT" panose="020B0502020104020203" pitchFamily="34" charset="0"/>
                      </a:endParaRPr>
                    </a:p>
                  </a:txBody>
                  <a:tcPr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515316"/>
            <a:ext cx="720000" cy="720000"/>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736515"/>
            <a:ext cx="720000" cy="720000"/>
          </a:xfrm>
          <a:prstGeom prst="rect">
            <a:avLst/>
          </a:prstGeom>
        </p:spPr>
      </p:pic>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294117"/>
            <a:ext cx="720000" cy="720000"/>
          </a:xfrm>
          <a:prstGeom prst="rect">
            <a:avLst/>
          </a:prstGeom>
        </p:spPr>
      </p:pic>
    </p:spTree>
    <p:extLst>
      <p:ext uri="{BB962C8B-B14F-4D97-AF65-F5344CB8AC3E}">
        <p14:creationId xmlns:p14="http://schemas.microsoft.com/office/powerpoint/2010/main" val="255044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2DE575-61C0-DF4C-B45E-AF40504D17C2}"/>
              </a:ext>
            </a:extLst>
          </p:cNvPr>
          <p:cNvSpPr>
            <a:spLocks noGrp="1"/>
          </p:cNvSpPr>
          <p:nvPr>
            <p:ph type="title"/>
          </p:nvPr>
        </p:nvSpPr>
        <p:spPr>
          <a:xfrm>
            <a:off x="838200" y="268140"/>
            <a:ext cx="10107304" cy="555051"/>
          </a:xfrm>
        </p:spPr>
        <p:txBody>
          <a:bodyPr>
            <a:normAutofit/>
          </a:bodyPr>
          <a:lstStyle/>
          <a:p>
            <a:r>
              <a:rPr lang="en-US" dirty="0"/>
              <a:t>Sub-regional sessions: Central America and the Caribbean</a:t>
            </a:r>
            <a:endParaRPr lang="x-none" dirty="0"/>
          </a:p>
        </p:txBody>
      </p:sp>
      <p:sp>
        <p:nvSpPr>
          <p:cNvPr id="3" name="Content Placeholder 2">
            <a:extLst>
              <a:ext uri="{FF2B5EF4-FFF2-40B4-BE49-F238E27FC236}">
                <a16:creationId xmlns:a16="http://schemas.microsoft.com/office/drawing/2014/main" xmlns="" id="{DDC09050-3CFD-8245-823E-A3FD91AF7BB7}"/>
              </a:ext>
            </a:extLst>
          </p:cNvPr>
          <p:cNvSpPr>
            <a:spLocks noGrp="1"/>
          </p:cNvSpPr>
          <p:nvPr>
            <p:ph idx="1"/>
          </p:nvPr>
        </p:nvSpPr>
        <p:spPr>
          <a:xfrm>
            <a:off x="838200" y="991913"/>
            <a:ext cx="7273925" cy="817011"/>
          </a:xfrm>
        </p:spPr>
        <p:txBody>
          <a:bodyPr>
            <a:normAutofit/>
          </a:bodyPr>
          <a:lstStyle/>
          <a:p>
            <a:pPr>
              <a:lnSpc>
                <a:spcPct val="110000"/>
              </a:lnSpc>
            </a:pPr>
            <a:r>
              <a:rPr lang="en-US" dirty="0"/>
              <a:t>Participating countries: Panama, Jamaica</a:t>
            </a:r>
            <a:endParaRPr lang="x-none" dirty="0"/>
          </a:p>
        </p:txBody>
      </p:sp>
      <p:cxnSp>
        <p:nvCxnSpPr>
          <p:cNvPr id="9" name="Straight Connector 8">
            <a:extLst>
              <a:ext uri="{FF2B5EF4-FFF2-40B4-BE49-F238E27FC236}">
                <a16:creationId xmlns:a16="http://schemas.microsoft.com/office/drawing/2014/main" xmlns="" id="{7A511511-C5A9-9245-B62C-FCAB17A7C016}"/>
              </a:ext>
            </a:extLst>
          </p:cNvPr>
          <p:cNvCxnSpPr>
            <a:cxnSpLocks/>
          </p:cNvCxnSpPr>
          <p:nvPr/>
        </p:nvCxnSpPr>
        <p:spPr>
          <a:xfrm>
            <a:off x="2082001" y="6030984"/>
            <a:ext cx="0" cy="365125"/>
          </a:xfrm>
          <a:prstGeom prst="line">
            <a:avLst/>
          </a:prstGeom>
          <a:ln w="25400">
            <a:solidFill>
              <a:srgbClr val="5A7F3E"/>
            </a:solidFill>
          </a:ln>
        </p:spPr>
        <p:style>
          <a:lnRef idx="2">
            <a:schemeClr val="dk1"/>
          </a:lnRef>
          <a:fillRef idx="0">
            <a:schemeClr val="dk1"/>
          </a:fillRef>
          <a:effectRef idx="1">
            <a:schemeClr val="dk1"/>
          </a:effectRef>
          <a:fontRef idx="minor">
            <a:schemeClr val="tx1"/>
          </a:fontRef>
        </p:style>
      </p:cxnSp>
      <p:sp>
        <p:nvSpPr>
          <p:cNvPr id="10" name="Footer Placeholder 4">
            <a:extLst>
              <a:ext uri="{FF2B5EF4-FFF2-40B4-BE49-F238E27FC236}">
                <a16:creationId xmlns:a16="http://schemas.microsoft.com/office/drawing/2014/main" xmlns="" id="{497CF2FF-354E-594F-8F66-4ADF0E7C6C27}"/>
              </a:ext>
            </a:extLst>
          </p:cNvPr>
          <p:cNvSpPr>
            <a:spLocks noGrp="1"/>
          </p:cNvSpPr>
          <p:nvPr>
            <p:ph type="ftr" sz="quarter" idx="3"/>
          </p:nvPr>
        </p:nvSpPr>
        <p:spPr>
          <a:xfrm>
            <a:off x="692205" y="6030984"/>
            <a:ext cx="1714934"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1300" dirty="0">
                <a:solidFill>
                  <a:schemeClr val="bg1"/>
                </a:solidFill>
                <a:latin typeface="Gill Sans MT" panose="020B0502020104020203" pitchFamily="34" charset="77"/>
              </a:rPr>
              <a:t>15 - Nov - 2022</a:t>
            </a:r>
            <a:endParaRPr lang="x-none" sz="1300" dirty="0">
              <a:solidFill>
                <a:schemeClr val="bg1"/>
              </a:solidFill>
              <a:latin typeface="Gill Sans MT" panose="020B0502020104020203" pitchFamily="34" charset="77"/>
            </a:endParaRPr>
          </a:p>
        </p:txBody>
      </p:sp>
      <p:pic>
        <p:nvPicPr>
          <p:cNvPr id="6" name="Imagen 5">
            <a:extLst>
              <a:ext uri="{FF2B5EF4-FFF2-40B4-BE49-F238E27FC236}">
                <a16:creationId xmlns:a16="http://schemas.microsoft.com/office/drawing/2014/main" xmlns="" id="{656F06E0-A174-470B-9290-D690A8401874}"/>
              </a:ext>
            </a:extLst>
          </p:cNvPr>
          <p:cNvPicPr>
            <a:picLocks noChangeAspect="1"/>
          </p:cNvPicPr>
          <p:nvPr/>
        </p:nvPicPr>
        <p:blipFill rotWithShape="1">
          <a:blip r:embed="rId3"/>
          <a:srcRect l="32538" r="34346"/>
          <a:stretch/>
        </p:blipFill>
        <p:spPr>
          <a:xfrm>
            <a:off x="838189" y="2025000"/>
            <a:ext cx="5134996" cy="2808000"/>
          </a:xfrm>
          <a:prstGeom prst="rect">
            <a:avLst/>
          </a:prstGeom>
        </p:spPr>
      </p:pic>
      <p:sp>
        <p:nvSpPr>
          <p:cNvPr id="8" name="Content Placeholder 2">
            <a:extLst>
              <a:ext uri="{FF2B5EF4-FFF2-40B4-BE49-F238E27FC236}">
                <a16:creationId xmlns:a16="http://schemas.microsoft.com/office/drawing/2014/main" xmlns="" id="{DDC09050-3CFD-8245-823E-A3FD91AF7BB7}"/>
              </a:ext>
            </a:extLst>
          </p:cNvPr>
          <p:cNvSpPr txBox="1">
            <a:spLocks/>
          </p:cNvSpPr>
          <p:nvPr/>
        </p:nvSpPr>
        <p:spPr>
          <a:xfrm>
            <a:off x="6422410" y="1809000"/>
            <a:ext cx="4931390" cy="3349854"/>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Gill Sans MT" panose="020B0502020104020203"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1" kern="1200">
                <a:solidFill>
                  <a:schemeClr val="tx1"/>
                </a:solidFill>
                <a:latin typeface="Gill Sans MT" panose="020B0502020104020203"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Gill Sans MT" panose="020B0502020104020203"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Gill Sans MT" panose="020B0502020104020203"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800" i="1" dirty="0">
                <a:solidFill>
                  <a:srgbClr val="5A7F3E"/>
                </a:solidFill>
                <a:latin typeface="Palatino" pitchFamily="2" charset="77"/>
                <a:ea typeface="Palatino" pitchFamily="2" charset="77"/>
                <a:cs typeface="+mj-cs"/>
              </a:rPr>
              <a:t>“Hay un </a:t>
            </a:r>
            <a:r>
              <a:rPr lang="en-US" sz="1800" i="1" dirty="0" err="1">
                <a:solidFill>
                  <a:srgbClr val="5A7F3E"/>
                </a:solidFill>
                <a:latin typeface="Palatino" pitchFamily="2" charset="77"/>
                <a:ea typeface="Palatino" pitchFamily="2" charset="77"/>
                <a:cs typeface="+mj-cs"/>
              </a:rPr>
              <a:t>proyecto</a:t>
            </a:r>
            <a:r>
              <a:rPr lang="en-US" sz="1800" i="1" dirty="0">
                <a:solidFill>
                  <a:srgbClr val="5A7F3E"/>
                </a:solidFill>
                <a:latin typeface="Palatino" pitchFamily="2" charset="77"/>
                <a:ea typeface="Palatino" pitchFamily="2" charset="77"/>
                <a:cs typeface="+mj-cs"/>
              </a:rPr>
              <a:t> en el </a:t>
            </a:r>
            <a:r>
              <a:rPr lang="en-US" sz="1800" i="1" dirty="0" err="1">
                <a:solidFill>
                  <a:srgbClr val="5A7F3E"/>
                </a:solidFill>
                <a:latin typeface="Palatino" pitchFamily="2" charset="77"/>
                <a:ea typeface="Palatino" pitchFamily="2" charset="77"/>
                <a:cs typeface="+mj-cs"/>
              </a:rPr>
              <a:t>que</a:t>
            </a:r>
            <a:r>
              <a:rPr lang="en-US" sz="1800" i="1" dirty="0">
                <a:solidFill>
                  <a:srgbClr val="5A7F3E"/>
                </a:solidFill>
                <a:latin typeface="Palatino" pitchFamily="2" charset="77"/>
                <a:ea typeface="Palatino" pitchFamily="2" charset="77"/>
                <a:cs typeface="+mj-cs"/>
              </a:rPr>
              <a:t> se </a:t>
            </a:r>
            <a:r>
              <a:rPr lang="en-US" sz="1800" i="1" dirty="0" err="1">
                <a:solidFill>
                  <a:srgbClr val="5A7F3E"/>
                </a:solidFill>
                <a:latin typeface="Palatino" pitchFamily="2" charset="77"/>
                <a:ea typeface="Palatino" pitchFamily="2" charset="77"/>
                <a:cs typeface="+mj-cs"/>
              </a:rPr>
              <a:t>aborda</a:t>
            </a:r>
            <a:r>
              <a:rPr lang="en-US" sz="1800" i="1" dirty="0">
                <a:solidFill>
                  <a:srgbClr val="5A7F3E"/>
                </a:solidFill>
                <a:latin typeface="Palatino" pitchFamily="2" charset="77"/>
                <a:ea typeface="Palatino" pitchFamily="2" charset="77"/>
                <a:cs typeface="+mj-cs"/>
              </a:rPr>
              <a:t> la </a:t>
            </a:r>
            <a:r>
              <a:rPr lang="en-US" sz="1800" i="1" dirty="0" err="1">
                <a:solidFill>
                  <a:srgbClr val="5A7F3E"/>
                </a:solidFill>
                <a:latin typeface="Palatino" pitchFamily="2" charset="77"/>
                <a:ea typeface="Palatino" pitchFamily="2" charset="77"/>
                <a:cs typeface="+mj-cs"/>
              </a:rPr>
              <a:t>sequía</a:t>
            </a:r>
            <a:r>
              <a:rPr lang="en-US" sz="1800" i="1" dirty="0">
                <a:solidFill>
                  <a:srgbClr val="5A7F3E"/>
                </a:solidFill>
                <a:latin typeface="Palatino" pitchFamily="2" charset="77"/>
                <a:ea typeface="Palatino" pitchFamily="2" charset="77"/>
                <a:cs typeface="+mj-cs"/>
              </a:rPr>
              <a:t> en el </a:t>
            </a:r>
            <a:r>
              <a:rPr lang="en-US" sz="1800" i="1" dirty="0" err="1">
                <a:solidFill>
                  <a:srgbClr val="5A7F3E"/>
                </a:solidFill>
                <a:latin typeface="Palatino" pitchFamily="2" charset="77"/>
                <a:ea typeface="Palatino" pitchFamily="2" charset="77"/>
                <a:cs typeface="+mj-cs"/>
              </a:rPr>
              <a:t>corredor</a:t>
            </a:r>
            <a:r>
              <a:rPr lang="en-US" sz="1800" i="1" dirty="0">
                <a:solidFill>
                  <a:srgbClr val="5A7F3E"/>
                </a:solidFill>
                <a:latin typeface="Palatino" pitchFamily="2" charset="77"/>
                <a:ea typeface="Palatino" pitchFamily="2" charset="77"/>
                <a:cs typeface="+mj-cs"/>
              </a:rPr>
              <a:t> </a:t>
            </a:r>
            <a:r>
              <a:rPr lang="en-US" sz="1800" i="1" dirty="0" err="1">
                <a:solidFill>
                  <a:srgbClr val="5A7F3E"/>
                </a:solidFill>
                <a:latin typeface="Palatino" pitchFamily="2" charset="77"/>
                <a:ea typeface="Palatino" pitchFamily="2" charset="77"/>
                <a:cs typeface="+mj-cs"/>
              </a:rPr>
              <a:t>seco</a:t>
            </a:r>
            <a:r>
              <a:rPr lang="en-US" sz="1800" i="1" dirty="0">
                <a:solidFill>
                  <a:srgbClr val="5A7F3E"/>
                </a:solidFill>
                <a:latin typeface="Palatino" pitchFamily="2" charset="77"/>
                <a:ea typeface="Palatino" pitchFamily="2" charset="77"/>
                <a:cs typeface="+mj-cs"/>
              </a:rPr>
              <a:t> </a:t>
            </a:r>
            <a:r>
              <a:rPr lang="en-US" sz="1800" i="1" dirty="0" err="1">
                <a:solidFill>
                  <a:srgbClr val="5A7F3E"/>
                </a:solidFill>
                <a:latin typeface="Palatino" pitchFamily="2" charset="77"/>
                <a:ea typeface="Palatino" pitchFamily="2" charset="77"/>
                <a:cs typeface="+mj-cs"/>
              </a:rPr>
              <a:t>centroamericano</a:t>
            </a:r>
            <a:r>
              <a:rPr lang="en-US" sz="1800" i="1" dirty="0">
                <a:solidFill>
                  <a:srgbClr val="5A7F3E"/>
                </a:solidFill>
                <a:latin typeface="Palatino" pitchFamily="2" charset="77"/>
                <a:ea typeface="Palatino" pitchFamily="2" charset="77"/>
                <a:cs typeface="+mj-cs"/>
              </a:rPr>
              <a:t>, dado </a:t>
            </a:r>
            <a:r>
              <a:rPr lang="en-US" sz="1800" i="1" dirty="0" err="1">
                <a:solidFill>
                  <a:srgbClr val="5A7F3E"/>
                </a:solidFill>
                <a:latin typeface="Palatino" pitchFamily="2" charset="77"/>
                <a:ea typeface="Palatino" pitchFamily="2" charset="77"/>
                <a:cs typeface="+mj-cs"/>
              </a:rPr>
              <a:t>que</a:t>
            </a:r>
            <a:r>
              <a:rPr lang="en-US" sz="1800" i="1" dirty="0">
                <a:solidFill>
                  <a:srgbClr val="5A7F3E"/>
                </a:solidFill>
                <a:latin typeface="Palatino" pitchFamily="2" charset="77"/>
                <a:ea typeface="Palatino" pitchFamily="2" charset="77"/>
                <a:cs typeface="+mj-cs"/>
              </a:rPr>
              <a:t> </a:t>
            </a:r>
            <a:r>
              <a:rPr lang="en-US" sz="1800" i="1" dirty="0" err="1">
                <a:solidFill>
                  <a:srgbClr val="5A7F3E"/>
                </a:solidFill>
                <a:latin typeface="Palatino" pitchFamily="2" charset="77"/>
                <a:ea typeface="Palatino" pitchFamily="2" charset="77"/>
                <a:cs typeface="+mj-cs"/>
              </a:rPr>
              <a:t>las</a:t>
            </a:r>
            <a:r>
              <a:rPr lang="en-US" sz="1800" i="1" dirty="0">
                <a:solidFill>
                  <a:srgbClr val="5A7F3E"/>
                </a:solidFill>
                <a:latin typeface="Palatino" pitchFamily="2" charset="77"/>
                <a:ea typeface="Palatino" pitchFamily="2" charset="77"/>
                <a:cs typeface="+mj-cs"/>
              </a:rPr>
              <a:t> </a:t>
            </a:r>
            <a:r>
              <a:rPr lang="en-US" sz="1800" i="1" dirty="0" err="1">
                <a:solidFill>
                  <a:srgbClr val="5A7F3E"/>
                </a:solidFill>
                <a:latin typeface="Palatino" pitchFamily="2" charset="77"/>
                <a:ea typeface="Palatino" pitchFamily="2" charset="77"/>
                <a:cs typeface="+mj-cs"/>
              </a:rPr>
              <a:t>estaciones</a:t>
            </a:r>
            <a:r>
              <a:rPr lang="en-US" sz="1800" i="1" dirty="0">
                <a:solidFill>
                  <a:srgbClr val="5A7F3E"/>
                </a:solidFill>
                <a:latin typeface="Palatino" pitchFamily="2" charset="77"/>
                <a:ea typeface="Palatino" pitchFamily="2" charset="77"/>
                <a:cs typeface="+mj-cs"/>
              </a:rPr>
              <a:t> </a:t>
            </a:r>
            <a:r>
              <a:rPr lang="en-US" sz="1800" i="1" dirty="0" err="1">
                <a:solidFill>
                  <a:srgbClr val="5A7F3E"/>
                </a:solidFill>
                <a:latin typeface="Palatino" pitchFamily="2" charset="77"/>
                <a:ea typeface="Palatino" pitchFamily="2" charset="77"/>
                <a:cs typeface="+mj-cs"/>
              </a:rPr>
              <a:t>secas</a:t>
            </a:r>
            <a:r>
              <a:rPr lang="en-US" sz="1800" i="1" dirty="0">
                <a:solidFill>
                  <a:srgbClr val="5A7F3E"/>
                </a:solidFill>
                <a:latin typeface="Palatino" pitchFamily="2" charset="77"/>
                <a:ea typeface="Palatino" pitchFamily="2" charset="77"/>
                <a:cs typeface="+mj-cs"/>
              </a:rPr>
              <a:t> son </a:t>
            </a:r>
            <a:r>
              <a:rPr lang="en-US" sz="1800" i="1" dirty="0" err="1">
                <a:solidFill>
                  <a:srgbClr val="5A7F3E"/>
                </a:solidFill>
                <a:latin typeface="Palatino" pitchFamily="2" charset="77"/>
                <a:ea typeface="Palatino" pitchFamily="2" charset="77"/>
                <a:cs typeface="+mj-cs"/>
              </a:rPr>
              <a:t>cada</a:t>
            </a:r>
            <a:r>
              <a:rPr lang="en-US" sz="1800" i="1" dirty="0">
                <a:solidFill>
                  <a:srgbClr val="5A7F3E"/>
                </a:solidFill>
                <a:latin typeface="Palatino" pitchFamily="2" charset="77"/>
                <a:ea typeface="Palatino" pitchFamily="2" charset="77"/>
                <a:cs typeface="+mj-cs"/>
              </a:rPr>
              <a:t> </a:t>
            </a:r>
            <a:r>
              <a:rPr lang="en-US" sz="1800" i="1" dirty="0" err="1">
                <a:solidFill>
                  <a:srgbClr val="5A7F3E"/>
                </a:solidFill>
                <a:latin typeface="Palatino" pitchFamily="2" charset="77"/>
                <a:ea typeface="Palatino" pitchFamily="2" charset="77"/>
                <a:cs typeface="+mj-cs"/>
              </a:rPr>
              <a:t>vez</a:t>
            </a:r>
            <a:r>
              <a:rPr lang="en-US" sz="1800" i="1" dirty="0">
                <a:solidFill>
                  <a:srgbClr val="5A7F3E"/>
                </a:solidFill>
                <a:latin typeface="Palatino" pitchFamily="2" charset="77"/>
                <a:ea typeface="Palatino" pitchFamily="2" charset="77"/>
                <a:cs typeface="+mj-cs"/>
              </a:rPr>
              <a:t> </a:t>
            </a:r>
            <a:r>
              <a:rPr lang="en-US" sz="1800" i="1" dirty="0" err="1">
                <a:solidFill>
                  <a:srgbClr val="5A7F3E"/>
                </a:solidFill>
                <a:latin typeface="Palatino" pitchFamily="2" charset="77"/>
                <a:ea typeface="Palatino" pitchFamily="2" charset="77"/>
                <a:cs typeface="+mj-cs"/>
              </a:rPr>
              <a:t>más</a:t>
            </a:r>
            <a:r>
              <a:rPr lang="en-US" sz="1800" i="1" dirty="0">
                <a:solidFill>
                  <a:srgbClr val="5A7F3E"/>
                </a:solidFill>
                <a:latin typeface="Palatino" pitchFamily="2" charset="77"/>
                <a:ea typeface="Palatino" pitchFamily="2" charset="77"/>
                <a:cs typeface="+mj-cs"/>
              </a:rPr>
              <a:t> </a:t>
            </a:r>
            <a:r>
              <a:rPr lang="en-US" sz="1800" i="1" dirty="0" err="1">
                <a:solidFill>
                  <a:srgbClr val="5A7F3E"/>
                </a:solidFill>
                <a:latin typeface="Palatino" pitchFamily="2" charset="77"/>
                <a:ea typeface="Palatino" pitchFamily="2" charset="77"/>
                <a:cs typeface="+mj-cs"/>
              </a:rPr>
              <a:t>fuertes</a:t>
            </a:r>
            <a:r>
              <a:rPr lang="en-US" sz="1800" i="1" dirty="0">
                <a:solidFill>
                  <a:srgbClr val="5A7F3E"/>
                </a:solidFill>
                <a:latin typeface="Palatino" pitchFamily="2" charset="77"/>
                <a:ea typeface="Palatino" pitchFamily="2" charset="77"/>
                <a:cs typeface="+mj-cs"/>
              </a:rPr>
              <a:t> y </a:t>
            </a:r>
            <a:r>
              <a:rPr lang="en-US" sz="1800" i="1" dirty="0" err="1">
                <a:solidFill>
                  <a:srgbClr val="5A7F3E"/>
                </a:solidFill>
                <a:latin typeface="Palatino" pitchFamily="2" charset="77"/>
                <a:ea typeface="Palatino" pitchFamily="2" charset="77"/>
                <a:cs typeface="+mj-cs"/>
              </a:rPr>
              <a:t>largas</a:t>
            </a:r>
            <a:r>
              <a:rPr lang="en-US" sz="1800" i="1" dirty="0">
                <a:solidFill>
                  <a:srgbClr val="5A7F3E"/>
                </a:solidFill>
                <a:latin typeface="Palatino" pitchFamily="2" charset="77"/>
                <a:ea typeface="Palatino" pitchFamily="2" charset="77"/>
                <a:cs typeface="+mj-cs"/>
              </a:rPr>
              <a:t>. Pero </a:t>
            </a:r>
            <a:r>
              <a:rPr lang="en-US" sz="1800" i="1" dirty="0" err="1">
                <a:solidFill>
                  <a:srgbClr val="5A7F3E"/>
                </a:solidFill>
                <a:latin typeface="Palatino" pitchFamily="2" charset="77"/>
                <a:ea typeface="Palatino" pitchFamily="2" charset="77"/>
                <a:cs typeface="+mj-cs"/>
              </a:rPr>
              <a:t>intentando</a:t>
            </a:r>
            <a:r>
              <a:rPr lang="en-US" sz="1800" i="1" dirty="0">
                <a:solidFill>
                  <a:srgbClr val="5A7F3E"/>
                </a:solidFill>
                <a:latin typeface="Palatino" pitchFamily="2" charset="77"/>
                <a:ea typeface="Palatino" pitchFamily="2" charset="77"/>
                <a:cs typeface="+mj-cs"/>
              </a:rPr>
              <a:t> </a:t>
            </a:r>
            <a:r>
              <a:rPr lang="en-US" sz="1800" i="1" dirty="0" err="1">
                <a:solidFill>
                  <a:srgbClr val="5A7F3E"/>
                </a:solidFill>
                <a:latin typeface="Palatino" pitchFamily="2" charset="77"/>
                <a:ea typeface="Palatino" pitchFamily="2" charset="77"/>
                <a:cs typeface="+mj-cs"/>
              </a:rPr>
              <a:t>asegurar</a:t>
            </a:r>
            <a:r>
              <a:rPr lang="en-US" sz="1800" i="1" dirty="0">
                <a:solidFill>
                  <a:srgbClr val="5A7F3E"/>
                </a:solidFill>
                <a:latin typeface="Palatino" pitchFamily="2" charset="77"/>
                <a:ea typeface="Palatino" pitchFamily="2" charset="77"/>
                <a:cs typeface="+mj-cs"/>
              </a:rPr>
              <a:t> las </a:t>
            </a:r>
            <a:r>
              <a:rPr lang="en-US" sz="1800" i="1" dirty="0" err="1">
                <a:solidFill>
                  <a:srgbClr val="5A7F3E"/>
                </a:solidFill>
                <a:latin typeface="Palatino" pitchFamily="2" charset="77"/>
                <a:ea typeface="Palatino" pitchFamily="2" charset="77"/>
                <a:cs typeface="+mj-cs"/>
              </a:rPr>
              <a:t>conexiones</a:t>
            </a:r>
            <a:r>
              <a:rPr lang="en-US" sz="1800" i="1" dirty="0">
                <a:solidFill>
                  <a:srgbClr val="5A7F3E"/>
                </a:solidFill>
                <a:latin typeface="Palatino" pitchFamily="2" charset="77"/>
                <a:ea typeface="Palatino" pitchFamily="2" charset="77"/>
                <a:cs typeface="+mj-cs"/>
              </a:rPr>
              <a:t> para </a:t>
            </a:r>
            <a:r>
              <a:rPr lang="en-US" sz="1800" i="1" dirty="0" err="1">
                <a:solidFill>
                  <a:srgbClr val="5A7F3E"/>
                </a:solidFill>
                <a:latin typeface="Palatino" pitchFamily="2" charset="77"/>
                <a:ea typeface="Palatino" pitchFamily="2" charset="77"/>
                <a:cs typeface="+mj-cs"/>
              </a:rPr>
              <a:t>reducir</a:t>
            </a:r>
            <a:r>
              <a:rPr lang="en-US" sz="1800" i="1" dirty="0">
                <a:solidFill>
                  <a:srgbClr val="5A7F3E"/>
                </a:solidFill>
                <a:latin typeface="Palatino" pitchFamily="2" charset="77"/>
                <a:ea typeface="Palatino" pitchFamily="2" charset="77"/>
                <a:cs typeface="+mj-cs"/>
              </a:rPr>
              <a:t> la </a:t>
            </a:r>
            <a:r>
              <a:rPr lang="en-US" sz="1800" i="1" dirty="0" err="1">
                <a:solidFill>
                  <a:srgbClr val="5A7F3E"/>
                </a:solidFill>
                <a:latin typeface="Palatino" pitchFamily="2" charset="77"/>
                <a:ea typeface="Palatino" pitchFamily="2" charset="77"/>
                <a:cs typeface="+mj-cs"/>
              </a:rPr>
              <a:t>vulnerabilidad</a:t>
            </a:r>
            <a:r>
              <a:rPr lang="en-US" sz="1800" i="1" dirty="0">
                <a:solidFill>
                  <a:srgbClr val="5A7F3E"/>
                </a:solidFill>
                <a:latin typeface="Palatino" pitchFamily="2" charset="77"/>
                <a:ea typeface="Palatino" pitchFamily="2" charset="77"/>
                <a:cs typeface="+mj-cs"/>
              </a:rPr>
              <a:t> de las </a:t>
            </a:r>
            <a:r>
              <a:rPr lang="en-US" sz="1800" i="1" dirty="0" err="1">
                <a:solidFill>
                  <a:srgbClr val="5A7F3E"/>
                </a:solidFill>
                <a:latin typeface="Palatino" pitchFamily="2" charset="77"/>
                <a:ea typeface="Palatino" pitchFamily="2" charset="77"/>
                <a:cs typeface="+mj-cs"/>
              </a:rPr>
              <a:t>especies</a:t>
            </a:r>
            <a:r>
              <a:rPr lang="en-US" sz="1800" i="1" dirty="0">
                <a:solidFill>
                  <a:srgbClr val="5A7F3E"/>
                </a:solidFill>
                <a:latin typeface="Palatino" pitchFamily="2" charset="77"/>
                <a:ea typeface="Palatino" pitchFamily="2" charset="77"/>
                <a:cs typeface="+mj-cs"/>
              </a:rPr>
              <a:t>.”</a:t>
            </a:r>
            <a:r>
              <a:rPr lang="en-US" sz="1800" i="1" dirty="0" err="1">
                <a:solidFill>
                  <a:srgbClr val="5A7F3E"/>
                </a:solidFill>
                <a:latin typeface="Palatino" pitchFamily="2" charset="77"/>
                <a:ea typeface="Palatino" pitchFamily="2" charset="77"/>
                <a:cs typeface="+mj-cs"/>
              </a:rPr>
              <a:t>Participante</a:t>
            </a:r>
            <a:r>
              <a:rPr lang="en-US" sz="1800" i="1" dirty="0">
                <a:solidFill>
                  <a:srgbClr val="5A7F3E"/>
                </a:solidFill>
                <a:latin typeface="Palatino" pitchFamily="2" charset="77"/>
                <a:ea typeface="Palatino" pitchFamily="2" charset="77"/>
                <a:cs typeface="+mj-cs"/>
              </a:rPr>
              <a:t> de Panamá</a:t>
            </a:r>
          </a:p>
          <a:p>
            <a:pPr>
              <a:lnSpc>
                <a:spcPct val="120000"/>
              </a:lnSpc>
            </a:pPr>
            <a:r>
              <a:rPr lang="en-US" sz="1900" i="1" dirty="0"/>
              <a:t>"There is a project addressing drought in the Central American dry corridor as the dry seasons are getting stronger and longer. But trying to secure connections to reduce species vulnerability.“ Participant from Panama</a:t>
            </a:r>
          </a:p>
          <a:p>
            <a:pPr>
              <a:lnSpc>
                <a:spcPct val="110000"/>
              </a:lnSpc>
            </a:pPr>
            <a:endParaRPr lang="x-none" sz="1800" i="1" dirty="0">
              <a:solidFill>
                <a:srgbClr val="5A7F3E"/>
              </a:solidFill>
              <a:latin typeface="Palatino" pitchFamily="2" charset="77"/>
              <a:ea typeface="Palatino" pitchFamily="2" charset="77"/>
              <a:cs typeface="+mj-cs"/>
            </a:endParaRPr>
          </a:p>
        </p:txBody>
      </p:sp>
    </p:spTree>
    <p:extLst>
      <p:ext uri="{BB962C8B-B14F-4D97-AF65-F5344CB8AC3E}">
        <p14:creationId xmlns:p14="http://schemas.microsoft.com/office/powerpoint/2010/main" val="201110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2DE575-61C0-DF4C-B45E-AF40504D17C2}"/>
              </a:ext>
            </a:extLst>
          </p:cNvPr>
          <p:cNvSpPr>
            <a:spLocks noGrp="1"/>
          </p:cNvSpPr>
          <p:nvPr>
            <p:ph type="title"/>
          </p:nvPr>
        </p:nvSpPr>
        <p:spPr/>
        <p:txBody>
          <a:bodyPr/>
          <a:lstStyle/>
          <a:p>
            <a:r>
              <a:rPr lang="en-US" dirty="0"/>
              <a:t>Sub-regional sessions: North America</a:t>
            </a:r>
            <a:endParaRPr lang="x-none" dirty="0"/>
          </a:p>
        </p:txBody>
      </p:sp>
      <p:sp>
        <p:nvSpPr>
          <p:cNvPr id="3" name="Content Placeholder 2">
            <a:extLst>
              <a:ext uri="{FF2B5EF4-FFF2-40B4-BE49-F238E27FC236}">
                <a16:creationId xmlns:a16="http://schemas.microsoft.com/office/drawing/2014/main" xmlns="" id="{DDC09050-3CFD-8245-823E-A3FD91AF7BB7}"/>
              </a:ext>
            </a:extLst>
          </p:cNvPr>
          <p:cNvSpPr>
            <a:spLocks noGrp="1"/>
          </p:cNvSpPr>
          <p:nvPr>
            <p:ph idx="1"/>
          </p:nvPr>
        </p:nvSpPr>
        <p:spPr>
          <a:xfrm>
            <a:off x="838200" y="991913"/>
            <a:ext cx="7273925" cy="817011"/>
          </a:xfrm>
        </p:spPr>
        <p:txBody>
          <a:bodyPr>
            <a:normAutofit/>
          </a:bodyPr>
          <a:lstStyle/>
          <a:p>
            <a:pPr>
              <a:lnSpc>
                <a:spcPct val="110000"/>
              </a:lnSpc>
            </a:pPr>
            <a:r>
              <a:rPr lang="en-US" dirty="0"/>
              <a:t>Participating countries: United States, Canada, Mexico</a:t>
            </a:r>
            <a:endParaRPr lang="x-none" dirty="0"/>
          </a:p>
        </p:txBody>
      </p:sp>
      <p:cxnSp>
        <p:nvCxnSpPr>
          <p:cNvPr id="9" name="Straight Connector 8">
            <a:extLst>
              <a:ext uri="{FF2B5EF4-FFF2-40B4-BE49-F238E27FC236}">
                <a16:creationId xmlns:a16="http://schemas.microsoft.com/office/drawing/2014/main" xmlns="" id="{7A511511-C5A9-9245-B62C-FCAB17A7C016}"/>
              </a:ext>
            </a:extLst>
          </p:cNvPr>
          <p:cNvCxnSpPr>
            <a:cxnSpLocks/>
          </p:cNvCxnSpPr>
          <p:nvPr/>
        </p:nvCxnSpPr>
        <p:spPr>
          <a:xfrm>
            <a:off x="2082001" y="6030984"/>
            <a:ext cx="0" cy="365125"/>
          </a:xfrm>
          <a:prstGeom prst="line">
            <a:avLst/>
          </a:prstGeom>
          <a:ln w="25400">
            <a:solidFill>
              <a:srgbClr val="5A7F3E"/>
            </a:solidFill>
          </a:ln>
        </p:spPr>
        <p:style>
          <a:lnRef idx="2">
            <a:schemeClr val="dk1"/>
          </a:lnRef>
          <a:fillRef idx="0">
            <a:schemeClr val="dk1"/>
          </a:fillRef>
          <a:effectRef idx="1">
            <a:schemeClr val="dk1"/>
          </a:effectRef>
          <a:fontRef idx="minor">
            <a:schemeClr val="tx1"/>
          </a:fontRef>
        </p:style>
      </p:cxnSp>
      <p:sp>
        <p:nvSpPr>
          <p:cNvPr id="10" name="Footer Placeholder 4">
            <a:extLst>
              <a:ext uri="{FF2B5EF4-FFF2-40B4-BE49-F238E27FC236}">
                <a16:creationId xmlns:a16="http://schemas.microsoft.com/office/drawing/2014/main" xmlns="" id="{497CF2FF-354E-594F-8F66-4ADF0E7C6C27}"/>
              </a:ext>
            </a:extLst>
          </p:cNvPr>
          <p:cNvSpPr>
            <a:spLocks noGrp="1"/>
          </p:cNvSpPr>
          <p:nvPr>
            <p:ph type="ftr" sz="quarter" idx="3"/>
          </p:nvPr>
        </p:nvSpPr>
        <p:spPr>
          <a:xfrm>
            <a:off x="692205" y="6030984"/>
            <a:ext cx="1714934"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1300" dirty="0">
                <a:solidFill>
                  <a:schemeClr val="bg1"/>
                </a:solidFill>
                <a:latin typeface="Gill Sans MT" panose="020B0502020104020203" pitchFamily="34" charset="77"/>
              </a:rPr>
              <a:t>15 - Nov - 2022</a:t>
            </a:r>
            <a:endParaRPr lang="x-none" sz="1300" dirty="0">
              <a:solidFill>
                <a:schemeClr val="bg1"/>
              </a:solidFill>
              <a:latin typeface="Gill Sans MT" panose="020B0502020104020203" pitchFamily="34" charset="77"/>
            </a:endParaRPr>
          </a:p>
        </p:txBody>
      </p:sp>
      <p:graphicFrame>
        <p:nvGraphicFramePr>
          <p:cNvPr id="11" name="Tabla 10"/>
          <p:cNvGraphicFramePr>
            <a:graphicFrameLocks noGrp="1"/>
          </p:cNvGraphicFramePr>
          <p:nvPr>
            <p:extLst>
              <p:ext uri="{D42A27DB-BD31-4B8C-83A1-F6EECF244321}">
                <p14:modId xmlns:p14="http://schemas.microsoft.com/office/powerpoint/2010/main" val="3076865590"/>
              </p:ext>
            </p:extLst>
          </p:nvPr>
        </p:nvGraphicFramePr>
        <p:xfrm>
          <a:off x="838200" y="1826796"/>
          <a:ext cx="10161897" cy="3204408"/>
        </p:xfrm>
        <a:graphic>
          <a:graphicData uri="http://schemas.openxmlformats.org/drawingml/2006/table">
            <a:tbl>
              <a:tblPr firstRow="1" bandRow="1">
                <a:tableStyleId>{2D5ABB26-0587-4C30-8999-92F81FD0307C}</a:tableStyleId>
              </a:tblPr>
              <a:tblGrid>
                <a:gridCol w="3387299">
                  <a:extLst>
                    <a:ext uri="{9D8B030D-6E8A-4147-A177-3AD203B41FA5}">
                      <a16:colId xmlns:a16="http://schemas.microsoft.com/office/drawing/2014/main" xmlns="" val="20000"/>
                    </a:ext>
                  </a:extLst>
                </a:gridCol>
                <a:gridCol w="3387299">
                  <a:extLst>
                    <a:ext uri="{9D8B030D-6E8A-4147-A177-3AD203B41FA5}">
                      <a16:colId xmlns:a16="http://schemas.microsoft.com/office/drawing/2014/main" xmlns="" val="20001"/>
                    </a:ext>
                  </a:extLst>
                </a:gridCol>
                <a:gridCol w="3387299">
                  <a:extLst>
                    <a:ext uri="{9D8B030D-6E8A-4147-A177-3AD203B41FA5}">
                      <a16:colId xmlns:a16="http://schemas.microsoft.com/office/drawing/2014/main" xmlns="" val="20002"/>
                    </a:ext>
                  </a:extLst>
                </a:gridCol>
              </a:tblGrid>
              <a:tr h="801102">
                <a:tc>
                  <a:txBody>
                    <a:bodyPr/>
                    <a:lstStyle/>
                    <a:p>
                      <a:r>
                        <a:rPr lang="es-MX" dirty="0" err="1">
                          <a:latin typeface="Gill Sans MT" panose="020B0502020104020203" pitchFamily="34" charset="0"/>
                        </a:rPr>
                        <a:t>Topic</a:t>
                      </a:r>
                      <a:r>
                        <a:rPr lang="es-MX" dirty="0">
                          <a:latin typeface="Gill Sans MT" panose="020B0502020104020203" pitchFamily="34" charset="0"/>
                        </a:rPr>
                        <a:t> </a:t>
                      </a:r>
                      <a:r>
                        <a:rPr lang="es-MX" dirty="0" err="1">
                          <a:latin typeface="Gill Sans MT" panose="020B0502020104020203" pitchFamily="34" charset="0"/>
                        </a:rPr>
                        <a:t>discussed</a:t>
                      </a:r>
                      <a:endParaRPr lang="es-AR" dirty="0">
                        <a:latin typeface="Gill Sans MT" panose="020B0502020104020203" pitchFamily="34" charset="0"/>
                      </a:endParaRPr>
                    </a:p>
                  </a:txBody>
                  <a:tcPr anchor="b">
                    <a:lnB w="12700" cap="flat" cmpd="sng" algn="ctr">
                      <a:solidFill>
                        <a:schemeClr val="tx1"/>
                      </a:solidFill>
                      <a:prstDash val="solid"/>
                      <a:round/>
                      <a:headEnd type="none" w="med" len="med"/>
                      <a:tailEnd type="none" w="med" len="med"/>
                    </a:lnB>
                  </a:tcPr>
                </a:tc>
                <a:tc>
                  <a:txBody>
                    <a:bodyPr/>
                    <a:lstStyle/>
                    <a:p>
                      <a:r>
                        <a:rPr lang="es-MX" dirty="0">
                          <a:latin typeface="Gill Sans MT" panose="020B0502020104020203" pitchFamily="34" charset="0"/>
                        </a:rPr>
                        <a:t>More </a:t>
                      </a:r>
                      <a:r>
                        <a:rPr lang="es-MX" dirty="0" err="1">
                          <a:latin typeface="Gill Sans MT" panose="020B0502020104020203" pitchFamily="34" charset="0"/>
                        </a:rPr>
                        <a:t>prevalent</a:t>
                      </a:r>
                      <a:r>
                        <a:rPr lang="es-MX" dirty="0">
                          <a:latin typeface="Gill Sans MT" panose="020B0502020104020203" pitchFamily="34" charset="0"/>
                        </a:rPr>
                        <a:t> </a:t>
                      </a:r>
                      <a:r>
                        <a:rPr lang="es-MX" dirty="0" err="1">
                          <a:latin typeface="Gill Sans MT" panose="020B0502020104020203" pitchFamily="34" charset="0"/>
                        </a:rPr>
                        <a:t>strategic</a:t>
                      </a:r>
                      <a:r>
                        <a:rPr lang="es-MX" dirty="0">
                          <a:latin typeface="Gill Sans MT" panose="020B0502020104020203" pitchFamily="34" charset="0"/>
                        </a:rPr>
                        <a:t> </a:t>
                      </a:r>
                      <a:r>
                        <a:rPr lang="es-MX" dirty="0" err="1">
                          <a:latin typeface="Gill Sans MT" panose="020B0502020104020203" pitchFamily="34" charset="0"/>
                        </a:rPr>
                        <a:t>goal</a:t>
                      </a:r>
                      <a:endParaRPr lang="es-AR" dirty="0">
                        <a:latin typeface="Gill Sans MT" panose="020B0502020104020203" pitchFamily="34" charset="0"/>
                      </a:endParaRPr>
                    </a:p>
                  </a:txBody>
                  <a:tcPr anchor="b">
                    <a:lnB w="12700" cap="flat" cmpd="sng" algn="ctr">
                      <a:solidFill>
                        <a:schemeClr val="tx1"/>
                      </a:solidFill>
                      <a:prstDash val="solid"/>
                      <a:round/>
                      <a:headEnd type="none" w="med" len="med"/>
                      <a:tailEnd type="none" w="med" len="med"/>
                    </a:lnB>
                  </a:tcPr>
                </a:tc>
                <a:tc>
                  <a:txBody>
                    <a:bodyPr/>
                    <a:lstStyle/>
                    <a:p>
                      <a:r>
                        <a:rPr lang="es-MX" dirty="0" err="1">
                          <a:latin typeface="Gill Sans MT" panose="020B0502020104020203" pitchFamily="34" charset="0"/>
                        </a:rPr>
                        <a:t>Examples</a:t>
                      </a:r>
                      <a:endParaRPr lang="es-AR" dirty="0">
                        <a:latin typeface="Gill Sans MT" panose="020B0502020104020203" pitchFamily="34" charset="0"/>
                      </a:endParaRPr>
                    </a:p>
                  </a:txBody>
                  <a:tcPr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801102">
                <a:tc>
                  <a:txBody>
                    <a:bodyPr/>
                    <a:lstStyle/>
                    <a:p>
                      <a:r>
                        <a:rPr lang="es-MX" dirty="0" err="1">
                          <a:latin typeface="Gill Sans MT" panose="020B0502020104020203" pitchFamily="34" charset="0"/>
                        </a:rPr>
                        <a:t>Priority</a:t>
                      </a:r>
                      <a:r>
                        <a:rPr lang="es-MX" baseline="0" dirty="0">
                          <a:latin typeface="Gill Sans MT" panose="020B0502020104020203" pitchFamily="34" charset="0"/>
                        </a:rPr>
                        <a:t> </a:t>
                      </a:r>
                      <a:r>
                        <a:rPr lang="es-MX" baseline="0" dirty="0" err="1">
                          <a:latin typeface="Gill Sans MT" panose="020B0502020104020203" pitchFamily="34" charset="0"/>
                        </a:rPr>
                        <a:t>decisions</a:t>
                      </a:r>
                      <a:r>
                        <a:rPr lang="es-MX" baseline="0" dirty="0">
                          <a:latin typeface="Gill Sans MT" panose="020B0502020104020203" pitchFamily="34" charset="0"/>
                        </a:rPr>
                        <a:t> and </a:t>
                      </a:r>
                      <a:r>
                        <a:rPr lang="es-MX" baseline="0" dirty="0" err="1">
                          <a:latin typeface="Gill Sans MT" panose="020B0502020104020203" pitchFamily="34" charset="0"/>
                        </a:rPr>
                        <a:t>policies</a:t>
                      </a:r>
                      <a:endParaRPr lang="es-AR" dirty="0">
                        <a:latin typeface="Gill Sans MT" panose="020B0502020104020203" pitchFamily="34" charset="0"/>
                      </a:endParaRPr>
                    </a:p>
                  </a:txBody>
                  <a:tcPr anchor="b">
                    <a:lnT w="12700" cap="flat" cmpd="sng" algn="ctr">
                      <a:solidFill>
                        <a:schemeClr val="tx1"/>
                      </a:solidFill>
                      <a:prstDash val="solid"/>
                      <a:round/>
                      <a:headEnd type="none" w="med" len="med"/>
                      <a:tailEnd type="none" w="med" len="med"/>
                    </a:lnT>
                  </a:tcPr>
                </a:tc>
                <a:tc>
                  <a:txBody>
                    <a:bodyPr/>
                    <a:lstStyle/>
                    <a:p>
                      <a:r>
                        <a:rPr lang="es-MX" dirty="0" err="1">
                          <a:latin typeface="Gill Sans MT" panose="020B0502020104020203" pitchFamily="34" charset="0"/>
                        </a:rPr>
                        <a:t>Climate</a:t>
                      </a:r>
                      <a:r>
                        <a:rPr lang="es-MX" baseline="0" dirty="0">
                          <a:latin typeface="Gill Sans MT" panose="020B0502020104020203" pitchFamily="34" charset="0"/>
                        </a:rPr>
                        <a:t> </a:t>
                      </a:r>
                      <a:r>
                        <a:rPr lang="es-MX" baseline="0" dirty="0" err="1">
                          <a:latin typeface="Gill Sans MT" panose="020B0502020104020203" pitchFamily="34" charset="0"/>
                        </a:rPr>
                        <a:t>action</a:t>
                      </a:r>
                      <a:endParaRPr lang="es-AR" dirty="0">
                        <a:latin typeface="Gill Sans MT" panose="020B0502020104020203" pitchFamily="34" charset="0"/>
                      </a:endParaRPr>
                    </a:p>
                  </a:txBody>
                  <a:tcPr anchor="b">
                    <a:lnT w="12700" cap="flat" cmpd="sng" algn="ctr">
                      <a:solidFill>
                        <a:schemeClr val="tx1"/>
                      </a:solidFill>
                      <a:prstDash val="solid"/>
                      <a:round/>
                      <a:headEnd type="none" w="med" len="med"/>
                      <a:tailEnd type="none" w="med" len="med"/>
                    </a:lnT>
                  </a:tcPr>
                </a:tc>
                <a:tc>
                  <a:txBody>
                    <a:bodyPr/>
                    <a:lstStyle/>
                    <a:p>
                      <a:r>
                        <a:rPr lang="es-MX" dirty="0" err="1">
                          <a:latin typeface="Gill Sans MT" panose="020B0502020104020203" pitchFamily="34" charset="0"/>
                        </a:rPr>
                        <a:t>Emsision</a:t>
                      </a:r>
                      <a:r>
                        <a:rPr lang="es-MX" dirty="0">
                          <a:latin typeface="Gill Sans MT" panose="020B0502020104020203" pitchFamily="34" charset="0"/>
                        </a:rPr>
                        <a:t> </a:t>
                      </a:r>
                      <a:r>
                        <a:rPr lang="es-MX" dirty="0" err="1">
                          <a:latin typeface="Gill Sans MT" panose="020B0502020104020203" pitchFamily="34" charset="0"/>
                        </a:rPr>
                        <a:t>reductions</a:t>
                      </a:r>
                      <a:r>
                        <a:rPr lang="es-MX" baseline="0" dirty="0">
                          <a:latin typeface="Gill Sans MT" panose="020B0502020104020203" pitchFamily="34" charset="0"/>
                        </a:rPr>
                        <a:t> </a:t>
                      </a:r>
                      <a:r>
                        <a:rPr lang="es-MX" dirty="0">
                          <a:latin typeface="Gill Sans MT" panose="020B0502020104020203" pitchFamily="34" charset="0"/>
                        </a:rPr>
                        <a:t>(</a:t>
                      </a:r>
                      <a:r>
                        <a:rPr lang="es-MX" dirty="0" err="1">
                          <a:latin typeface="Gill Sans MT" panose="020B0502020104020203" pitchFamily="34" charset="0"/>
                        </a:rPr>
                        <a:t>Canada</a:t>
                      </a:r>
                      <a:r>
                        <a:rPr lang="es-MX" dirty="0">
                          <a:latin typeface="Gill Sans MT" panose="020B0502020104020203" pitchFamily="34" charset="0"/>
                        </a:rPr>
                        <a:t>), </a:t>
                      </a:r>
                      <a:r>
                        <a:rPr lang="es-MX" dirty="0" err="1">
                          <a:latin typeface="Gill Sans MT" panose="020B0502020104020203" pitchFamily="34" charset="0"/>
                        </a:rPr>
                        <a:t>National</a:t>
                      </a:r>
                      <a:r>
                        <a:rPr lang="es-MX" dirty="0">
                          <a:latin typeface="Gill Sans MT" panose="020B0502020104020203" pitchFamily="34" charset="0"/>
                        </a:rPr>
                        <a:t> </a:t>
                      </a:r>
                      <a:r>
                        <a:rPr lang="es-MX" dirty="0" err="1">
                          <a:latin typeface="Gill Sans MT" panose="020B0502020104020203" pitchFamily="34" charset="0"/>
                        </a:rPr>
                        <a:t>Climate</a:t>
                      </a:r>
                      <a:r>
                        <a:rPr lang="es-MX" dirty="0">
                          <a:latin typeface="Gill Sans MT" panose="020B0502020104020203" pitchFamily="34" charset="0"/>
                        </a:rPr>
                        <a:t> </a:t>
                      </a:r>
                      <a:r>
                        <a:rPr lang="es-MX" dirty="0" err="1">
                          <a:latin typeface="Gill Sans MT" panose="020B0502020104020203" pitchFamily="34" charset="0"/>
                        </a:rPr>
                        <a:t>Assessment</a:t>
                      </a:r>
                      <a:r>
                        <a:rPr lang="es-MX" baseline="0" dirty="0">
                          <a:latin typeface="Gill Sans MT" panose="020B0502020104020203" pitchFamily="34" charset="0"/>
                        </a:rPr>
                        <a:t> (US)</a:t>
                      </a:r>
                      <a:endParaRPr lang="es-AR" dirty="0">
                        <a:latin typeface="Gill Sans MT" panose="020B0502020104020203" pitchFamily="34" charset="0"/>
                      </a:endParaRPr>
                    </a:p>
                  </a:txBody>
                  <a:tcPr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801102">
                <a:tc>
                  <a:txBody>
                    <a:bodyPr/>
                    <a:lstStyle/>
                    <a:p>
                      <a:r>
                        <a:rPr lang="es-MX" dirty="0" err="1">
                          <a:latin typeface="Gill Sans MT" panose="020B0502020104020203" pitchFamily="34" charset="0"/>
                        </a:rPr>
                        <a:t>Relevant</a:t>
                      </a:r>
                      <a:r>
                        <a:rPr lang="es-MX" dirty="0">
                          <a:latin typeface="Gill Sans MT" panose="020B0502020104020203" pitchFamily="34" charset="0"/>
                        </a:rPr>
                        <a:t> </a:t>
                      </a:r>
                      <a:r>
                        <a:rPr lang="es-MX" baseline="0" dirty="0" err="1">
                          <a:latin typeface="Gill Sans MT" panose="020B0502020104020203" pitchFamily="34" charset="0"/>
                        </a:rPr>
                        <a:t>t</a:t>
                      </a:r>
                      <a:r>
                        <a:rPr lang="es-MX" dirty="0" err="1">
                          <a:latin typeface="Gill Sans MT" panose="020B0502020104020203" pitchFamily="34" charset="0"/>
                        </a:rPr>
                        <a:t>ransboundary</a:t>
                      </a:r>
                      <a:r>
                        <a:rPr lang="es-MX" dirty="0">
                          <a:latin typeface="Gill Sans MT" panose="020B0502020104020203" pitchFamily="34" charset="0"/>
                        </a:rPr>
                        <a:t> </a:t>
                      </a:r>
                      <a:r>
                        <a:rPr lang="es-MX" dirty="0" err="1">
                          <a:latin typeface="Gill Sans MT" panose="020B0502020104020203" pitchFamily="34" charset="0"/>
                        </a:rPr>
                        <a:t>issues</a:t>
                      </a:r>
                      <a:endParaRPr lang="es-AR" dirty="0">
                        <a:latin typeface="Gill Sans MT" panose="020B0502020104020203" pitchFamily="34" charset="0"/>
                      </a:endParaRPr>
                    </a:p>
                  </a:txBody>
                  <a:tcPr anchor="b"/>
                </a:tc>
                <a:tc>
                  <a:txBody>
                    <a:bodyPr/>
                    <a:lstStyle/>
                    <a:p>
                      <a:r>
                        <a:rPr lang="es-MX" dirty="0" err="1">
                          <a:latin typeface="Gill Sans MT" panose="020B0502020104020203" pitchFamily="34" charset="0"/>
                        </a:rPr>
                        <a:t>Biodiversity</a:t>
                      </a:r>
                      <a:r>
                        <a:rPr lang="es-MX" dirty="0">
                          <a:latin typeface="Gill Sans MT" panose="020B0502020104020203" pitchFamily="34" charset="0"/>
                        </a:rPr>
                        <a:t> and            </a:t>
                      </a:r>
                      <a:r>
                        <a:rPr lang="es-MX" dirty="0" err="1">
                          <a:latin typeface="Gill Sans MT" panose="020B0502020104020203" pitchFamily="34" charset="0"/>
                        </a:rPr>
                        <a:t>ecosystem</a:t>
                      </a:r>
                      <a:r>
                        <a:rPr lang="es-MX" dirty="0">
                          <a:latin typeface="Gill Sans MT" panose="020B0502020104020203" pitchFamily="34" charset="0"/>
                        </a:rPr>
                        <a:t> </a:t>
                      </a:r>
                      <a:r>
                        <a:rPr lang="es-MX" dirty="0" err="1">
                          <a:latin typeface="Gill Sans MT" panose="020B0502020104020203" pitchFamily="34" charset="0"/>
                        </a:rPr>
                        <a:t>services</a:t>
                      </a:r>
                      <a:endParaRPr lang="es-AR" dirty="0">
                        <a:latin typeface="Gill Sans MT" panose="020B0502020104020203" pitchFamily="34" charset="0"/>
                      </a:endParaRPr>
                    </a:p>
                  </a:txBody>
                  <a:tcPr anchor="b"/>
                </a:tc>
                <a:tc>
                  <a:txBody>
                    <a:bodyPr/>
                    <a:lstStyle/>
                    <a:p>
                      <a:r>
                        <a:rPr lang="es-MX" dirty="0" err="1">
                          <a:latin typeface="Gill Sans MT" panose="020B0502020104020203" pitchFamily="34" charset="0"/>
                        </a:rPr>
                        <a:t>Species</a:t>
                      </a:r>
                      <a:r>
                        <a:rPr lang="es-MX" dirty="0">
                          <a:latin typeface="Gill Sans MT" panose="020B0502020104020203" pitchFamily="34" charset="0"/>
                        </a:rPr>
                        <a:t> </a:t>
                      </a:r>
                      <a:r>
                        <a:rPr lang="es-MX" dirty="0" err="1">
                          <a:latin typeface="Gill Sans MT" panose="020B0502020104020203" pitchFamily="34" charset="0"/>
                        </a:rPr>
                        <a:t>migrations</a:t>
                      </a:r>
                      <a:r>
                        <a:rPr lang="es-MX" dirty="0">
                          <a:latin typeface="Gill Sans MT" panose="020B0502020104020203" pitchFamily="34" charset="0"/>
                        </a:rPr>
                        <a:t>, </a:t>
                      </a:r>
                      <a:r>
                        <a:rPr lang="es-MX" dirty="0" err="1">
                          <a:latin typeface="Gill Sans MT" panose="020B0502020104020203" pitchFamily="34" charset="0"/>
                        </a:rPr>
                        <a:t>landscapes</a:t>
                      </a:r>
                      <a:r>
                        <a:rPr lang="es-MX" dirty="0">
                          <a:latin typeface="Gill Sans MT" panose="020B0502020104020203" pitchFamily="34" charset="0"/>
                        </a:rPr>
                        <a:t> </a:t>
                      </a:r>
                      <a:r>
                        <a:rPr lang="es-MX" dirty="0" err="1">
                          <a:latin typeface="Gill Sans MT" panose="020B0502020104020203" pitchFamily="34" charset="0"/>
                        </a:rPr>
                        <a:t>across</a:t>
                      </a:r>
                      <a:r>
                        <a:rPr lang="es-MX" dirty="0">
                          <a:latin typeface="Gill Sans MT" panose="020B0502020104020203" pitchFamily="34" charset="0"/>
                        </a:rPr>
                        <a:t> </a:t>
                      </a:r>
                      <a:r>
                        <a:rPr lang="es-MX" dirty="0" err="1">
                          <a:latin typeface="Gill Sans MT" panose="020B0502020104020203" pitchFamily="34" charset="0"/>
                        </a:rPr>
                        <a:t>borders</a:t>
                      </a:r>
                      <a:r>
                        <a:rPr lang="es-MX" dirty="0">
                          <a:latin typeface="Gill Sans MT" panose="020B0502020104020203" pitchFamily="34" charset="0"/>
                        </a:rPr>
                        <a:t> (</a:t>
                      </a:r>
                      <a:r>
                        <a:rPr lang="es-MX" dirty="0" err="1">
                          <a:latin typeface="Gill Sans MT" panose="020B0502020104020203" pitchFamily="34" charset="0"/>
                        </a:rPr>
                        <a:t>Canada</a:t>
                      </a:r>
                      <a:r>
                        <a:rPr lang="es-MX" dirty="0">
                          <a:latin typeface="Gill Sans MT" panose="020B0502020104020203" pitchFamily="34" charset="0"/>
                        </a:rPr>
                        <a:t> and US), </a:t>
                      </a:r>
                      <a:endParaRPr lang="es-AR" dirty="0">
                        <a:latin typeface="Gill Sans MT" panose="020B0502020104020203" pitchFamily="34" charset="0"/>
                      </a:endParaRPr>
                    </a:p>
                  </a:txBody>
                  <a:tcPr anchor="b"/>
                </a:tc>
                <a:extLst>
                  <a:ext uri="{0D108BD9-81ED-4DB2-BD59-A6C34878D82A}">
                    <a16:rowId xmlns:a16="http://schemas.microsoft.com/office/drawing/2014/main" xmlns="" val="10002"/>
                  </a:ext>
                </a:extLst>
              </a:tr>
              <a:tr h="801102">
                <a:tc>
                  <a:txBody>
                    <a:bodyPr/>
                    <a:lstStyle/>
                    <a:p>
                      <a:r>
                        <a:rPr lang="es-MX" dirty="0" err="1">
                          <a:latin typeface="Gill Sans MT" panose="020B0502020104020203" pitchFamily="34" charset="0"/>
                        </a:rPr>
                        <a:t>Opportunities</a:t>
                      </a:r>
                      <a:r>
                        <a:rPr lang="es-MX" baseline="0" dirty="0">
                          <a:latin typeface="Gill Sans MT" panose="020B0502020104020203" pitchFamily="34" charset="0"/>
                        </a:rPr>
                        <a:t> </a:t>
                      </a:r>
                      <a:r>
                        <a:rPr lang="es-MX" baseline="0" dirty="0" err="1">
                          <a:latin typeface="Gill Sans MT" panose="020B0502020104020203" pitchFamily="34" charset="0"/>
                        </a:rPr>
                        <a:t>for</a:t>
                      </a:r>
                      <a:r>
                        <a:rPr lang="es-MX" baseline="0" dirty="0">
                          <a:latin typeface="Gill Sans MT" panose="020B0502020104020203" pitchFamily="34" charset="0"/>
                        </a:rPr>
                        <a:t> </a:t>
                      </a:r>
                      <a:r>
                        <a:rPr lang="es-MX" baseline="0" dirty="0" err="1">
                          <a:latin typeface="Gill Sans MT" panose="020B0502020104020203" pitchFamily="34" charset="0"/>
                        </a:rPr>
                        <a:t>collaboration</a:t>
                      </a:r>
                      <a:endParaRPr lang="es-AR" dirty="0">
                        <a:latin typeface="Gill Sans MT" panose="020B0502020104020203" pitchFamily="34" charset="0"/>
                      </a:endParaRPr>
                    </a:p>
                  </a:txBody>
                  <a:tcPr anchor="b">
                    <a:lnB w="12700" cap="flat" cmpd="sng" algn="ctr">
                      <a:solidFill>
                        <a:schemeClr val="tx1"/>
                      </a:solidFill>
                      <a:prstDash val="solid"/>
                      <a:round/>
                      <a:headEnd type="none" w="med" len="med"/>
                      <a:tailEnd type="none" w="med" len="med"/>
                    </a:lnB>
                  </a:tcPr>
                </a:tc>
                <a:tc>
                  <a:txBody>
                    <a:bodyPr/>
                    <a:lstStyle/>
                    <a:p>
                      <a:r>
                        <a:rPr lang="es-MX" dirty="0" err="1">
                          <a:latin typeface="Gill Sans MT" panose="020B0502020104020203" pitchFamily="34" charset="0"/>
                        </a:rPr>
                        <a:t>Climate</a:t>
                      </a:r>
                      <a:r>
                        <a:rPr lang="es-MX" dirty="0">
                          <a:latin typeface="Gill Sans MT" panose="020B0502020104020203" pitchFamily="34" charset="0"/>
                        </a:rPr>
                        <a:t> </a:t>
                      </a:r>
                      <a:r>
                        <a:rPr lang="es-MX" dirty="0" err="1">
                          <a:latin typeface="Gill Sans MT" panose="020B0502020104020203" pitchFamily="34" charset="0"/>
                        </a:rPr>
                        <a:t>action</a:t>
                      </a:r>
                      <a:endParaRPr lang="es-AR" dirty="0">
                        <a:latin typeface="Gill Sans MT" panose="020B0502020104020203" pitchFamily="34" charset="0"/>
                      </a:endParaRPr>
                    </a:p>
                  </a:txBody>
                  <a:tcPr anchor="b">
                    <a:lnB w="12700" cap="flat" cmpd="sng" algn="ctr">
                      <a:solidFill>
                        <a:schemeClr val="tx1"/>
                      </a:solidFill>
                      <a:prstDash val="solid"/>
                      <a:round/>
                      <a:headEnd type="none" w="med" len="med"/>
                      <a:tailEnd type="none" w="med" len="med"/>
                    </a:lnB>
                  </a:tcPr>
                </a:tc>
                <a:tc>
                  <a:txBody>
                    <a:bodyPr/>
                    <a:lstStyle/>
                    <a:p>
                      <a:r>
                        <a:rPr lang="es-MX" dirty="0">
                          <a:latin typeface="Gill Sans MT" panose="020B0502020104020203" pitchFamily="34" charset="0"/>
                        </a:rPr>
                        <a:t>Training of</a:t>
                      </a:r>
                      <a:r>
                        <a:rPr lang="es-MX" baseline="0" dirty="0">
                          <a:latin typeface="Gill Sans MT" panose="020B0502020104020203" pitchFamily="34" charset="0"/>
                        </a:rPr>
                        <a:t> </a:t>
                      </a:r>
                      <a:r>
                        <a:rPr lang="es-MX" baseline="0" dirty="0" err="1">
                          <a:latin typeface="Gill Sans MT" panose="020B0502020104020203" pitchFamily="34" charset="0"/>
                        </a:rPr>
                        <a:t>boundary</a:t>
                      </a:r>
                      <a:r>
                        <a:rPr lang="es-MX" baseline="0" dirty="0">
                          <a:latin typeface="Gill Sans MT" panose="020B0502020104020203" pitchFamily="34" charset="0"/>
                        </a:rPr>
                        <a:t> </a:t>
                      </a:r>
                      <a:r>
                        <a:rPr lang="es-MX" baseline="0" dirty="0" err="1">
                          <a:latin typeface="Gill Sans MT" panose="020B0502020104020203" pitchFamily="34" charset="0"/>
                        </a:rPr>
                        <a:t>spanners</a:t>
                      </a:r>
                      <a:r>
                        <a:rPr lang="es-MX" baseline="0" dirty="0">
                          <a:latin typeface="Gill Sans MT" panose="020B0502020104020203" pitchFamily="34" charset="0"/>
                        </a:rPr>
                        <a:t> (</a:t>
                      </a:r>
                      <a:r>
                        <a:rPr lang="es-MX" baseline="0" dirty="0" err="1">
                          <a:latin typeface="Gill Sans MT" panose="020B0502020104020203" pitchFamily="34" charset="0"/>
                        </a:rPr>
                        <a:t>Canada</a:t>
                      </a:r>
                      <a:r>
                        <a:rPr lang="es-MX" baseline="0" dirty="0">
                          <a:latin typeface="Gill Sans MT" panose="020B0502020104020203" pitchFamily="34" charset="0"/>
                        </a:rPr>
                        <a:t>)</a:t>
                      </a:r>
                      <a:endParaRPr lang="es-AR" dirty="0">
                        <a:latin typeface="Gill Sans MT" panose="020B0502020104020203" pitchFamily="34" charset="0"/>
                      </a:endParaRPr>
                    </a:p>
                  </a:txBody>
                  <a:tcPr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515316"/>
            <a:ext cx="720000" cy="720000"/>
          </a:xfrm>
          <a:prstGeom prst="rect">
            <a:avLst/>
          </a:prstGeom>
        </p:spPr>
      </p:pic>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736515"/>
            <a:ext cx="720000" cy="720000"/>
          </a:xfrm>
          <a:prstGeom prst="rect">
            <a:avLst/>
          </a:prstGeom>
        </p:spPr>
      </p:pic>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294117"/>
            <a:ext cx="720000" cy="720000"/>
          </a:xfrm>
          <a:prstGeom prst="rect">
            <a:avLst/>
          </a:prstGeom>
        </p:spPr>
      </p:pic>
    </p:spTree>
    <p:extLst>
      <p:ext uri="{BB962C8B-B14F-4D97-AF65-F5344CB8AC3E}">
        <p14:creationId xmlns:p14="http://schemas.microsoft.com/office/powerpoint/2010/main" val="204126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 IAI">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IAI" id="{1E5351DC-4D06-9B44-9714-CFE6AC1907A7}" vid="{670AA832-A295-0341-8CC9-BE454B8E3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 IAI</Template>
  <TotalTime>2553</TotalTime>
  <Words>1331</Words>
  <Application>Microsoft Office PowerPoint</Application>
  <PresentationFormat>Panorámica</PresentationFormat>
  <Paragraphs>201</Paragraphs>
  <Slides>16</Slides>
  <Notes>11</Notes>
  <HiddenSlides>4</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Calibri</vt:lpstr>
      <vt:lpstr>Gill Sans MT</vt:lpstr>
      <vt:lpstr>Palatino</vt:lpstr>
      <vt:lpstr>Theme IAI</vt:lpstr>
      <vt:lpstr>Presentación de PowerPoint</vt:lpstr>
      <vt:lpstr>Etapas de la Evaluación Regional completadas en 2022 /  Steps of the Regional Assessment completed in 2022</vt:lpstr>
      <vt:lpstr>Sub-regional sessions: Southern Cone</vt:lpstr>
      <vt:lpstr>Sub-regional sessions: Southern Cone</vt:lpstr>
      <vt:lpstr>Sub-regional sessions: Andes</vt:lpstr>
      <vt:lpstr>Sub-regional sessions: Andes</vt:lpstr>
      <vt:lpstr>Sub-regional sessions: Central America and the Caribbean</vt:lpstr>
      <vt:lpstr>Sub-regional sessions: Central America and the Caribbean</vt:lpstr>
      <vt:lpstr>Sub-regional sessions: North America</vt:lpstr>
      <vt:lpstr>Sub-regional sessions: North America</vt:lpstr>
      <vt:lpstr>Survey results: Country clusters based on shared current priorities</vt:lpstr>
      <vt:lpstr>Próximos pasos / Next steps</vt:lpstr>
      <vt:lpstr>More relevant trans-boundary issue per sub-region</vt:lpstr>
      <vt:lpstr>Survey results: country clusters based on current priorities</vt:lpstr>
      <vt:lpstr>Survey results: country clusters based on emergent priorities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Matías Mastrangelo</cp:lastModifiedBy>
  <cp:revision>78</cp:revision>
  <dcterms:created xsi:type="dcterms:W3CDTF">2021-09-15T02:17:59Z</dcterms:created>
  <dcterms:modified xsi:type="dcterms:W3CDTF">2022-11-10T16:05:57Z</dcterms:modified>
</cp:coreProperties>
</file>