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4" r:id="rId1"/>
  </p:sldMasterIdLst>
  <p:notesMasterIdLst>
    <p:notesMasterId r:id="rId12"/>
  </p:notesMasterIdLst>
  <p:sldIdLst>
    <p:sldId id="260" r:id="rId2"/>
    <p:sldId id="273" r:id="rId3"/>
    <p:sldId id="429" r:id="rId4"/>
    <p:sldId id="274" r:id="rId5"/>
    <p:sldId id="431" r:id="rId6"/>
    <p:sldId id="275" r:id="rId7"/>
    <p:sldId id="263" r:id="rId8"/>
    <p:sldId id="262" r:id="rId9"/>
    <p:sldId id="427" r:id="rId10"/>
    <p:sldId id="430" r:id="rId11"/>
  </p:sldIdLst>
  <p:sldSz cx="12192000" cy="6858000"/>
  <p:notesSz cx="6858000" cy="9144000"/>
  <p:defaultTextStyle>
    <a:defPPr>
      <a:defRPr lang="en-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57" userDrawn="1">
          <p15:clr>
            <a:srgbClr val="A4A3A4"/>
          </p15:clr>
        </p15:guide>
        <p15:guide id="2" pos="2547" userDrawn="1">
          <p15:clr>
            <a:srgbClr val="A4A3A4"/>
          </p15:clr>
        </p15:guide>
        <p15:guide id="3" pos="5110" userDrawn="1">
          <p15:clr>
            <a:srgbClr val="A4A3A4"/>
          </p15:clr>
        </p15:guide>
        <p15:guide id="4" orient="horz" pos="2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na Stewart Ibarra" initials="ASI" lastIdx="1" clrIdx="0">
    <p:extLst>
      <p:ext uri="{19B8F6BF-5375-455C-9EA6-DF929625EA0E}">
        <p15:presenceInfo xmlns:p15="http://schemas.microsoft.com/office/powerpoint/2012/main" userId="Anna Stewart Ibarr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9300"/>
    <a:srgbClr val="004328"/>
    <a:srgbClr val="598F5A"/>
    <a:srgbClr val="CD833B"/>
    <a:srgbClr val="5A7F3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22"/>
    <p:restoredTop sz="71680" autoAdjust="0"/>
  </p:normalViewPr>
  <p:slideViewPr>
    <p:cSldViewPr snapToGrid="0" snapToObjects="1">
      <p:cViewPr varScale="1">
        <p:scale>
          <a:sx n="52" d="100"/>
          <a:sy n="52" d="100"/>
        </p:scale>
        <p:origin x="1770" y="66"/>
      </p:cViewPr>
      <p:guideLst>
        <p:guide orient="horz" pos="1457"/>
        <p:guide pos="2547"/>
        <p:guide pos="5110"/>
        <p:guide orient="horz" pos="2863"/>
      </p:guideLst>
    </p:cSldViewPr>
  </p:slideViewPr>
  <p:notesTextViewPr>
    <p:cViewPr>
      <p:scale>
        <a:sx n="1" d="1"/>
        <a:sy n="1" d="1"/>
      </p:scale>
      <p:origin x="0" y="0"/>
    </p:cViewPr>
  </p:notesTextViewPr>
  <p:sorterViewPr>
    <p:cViewPr varScale="1">
      <p:scale>
        <a:sx n="176" d="100"/>
        <a:sy n="176" d="100"/>
      </p:scale>
      <p:origin x="0" y="0"/>
    </p:cViewPr>
  </p:sorterViewPr>
  <p:notesViewPr>
    <p:cSldViewPr snapToGrid="0" snapToObjects="1" showGuides="1">
      <p:cViewPr varScale="1">
        <p:scale>
          <a:sx n="97" d="100"/>
          <a:sy n="97" d="100"/>
        </p:scale>
        <p:origin x="3688" y="20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commentAuthors" Target="commentAuthor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42F65D3-E7E4-B94A-9B37-2F13336BF33B}" type="doc">
      <dgm:prSet loTypeId="urn:microsoft.com/office/officeart/2008/layout/VerticalCurvedList" loCatId="" qsTypeId="urn:microsoft.com/office/officeart/2005/8/quickstyle/simple1" qsCatId="simple" csTypeId="urn:microsoft.com/office/officeart/2005/8/colors/accent1_2" csCatId="accent1" phldr="1"/>
      <dgm:spPr/>
      <dgm:t>
        <a:bodyPr/>
        <a:lstStyle/>
        <a:p>
          <a:endParaRPr lang="en-US"/>
        </a:p>
      </dgm:t>
    </dgm:pt>
    <dgm:pt modelId="{B35C2158-F3B1-CA43-B1D4-49F3D44E23C9}">
      <dgm:prSet phldrT="[Text]"/>
      <dgm:spPr/>
      <dgm:t>
        <a:bodyPr/>
        <a:lstStyle/>
        <a:p>
          <a:r>
            <a:rPr lang="en-US" dirty="0" err="1">
              <a:solidFill>
                <a:schemeClr val="tx1"/>
              </a:solidFill>
            </a:rPr>
            <a:t>junio</a:t>
          </a:r>
          <a:r>
            <a:rPr lang="en-US" dirty="0">
              <a:solidFill>
                <a:schemeClr val="tx1"/>
              </a:solidFill>
            </a:rPr>
            <a:t> 2022: </a:t>
          </a:r>
          <a:r>
            <a:rPr lang="en-US" dirty="0" err="1">
              <a:solidFill>
                <a:schemeClr val="tx1"/>
              </a:solidFill>
            </a:rPr>
            <a:t>Lanzamiento</a:t>
          </a:r>
          <a:r>
            <a:rPr lang="en-US" dirty="0">
              <a:solidFill>
                <a:schemeClr val="tx1"/>
              </a:solidFill>
            </a:rPr>
            <a:t> del </a:t>
          </a:r>
          <a:r>
            <a:rPr lang="en-US" dirty="0" err="1">
              <a:solidFill>
                <a:schemeClr val="tx1"/>
              </a:solidFill>
            </a:rPr>
            <a:t>proceso</a:t>
          </a:r>
          <a:r>
            <a:rPr lang="en-US" dirty="0">
              <a:solidFill>
                <a:schemeClr val="tx1"/>
              </a:solidFill>
            </a:rPr>
            <a:t> de </a:t>
          </a:r>
          <a:r>
            <a:rPr lang="en-US" dirty="0" err="1">
              <a:solidFill>
                <a:schemeClr val="tx1"/>
              </a:solidFill>
            </a:rPr>
            <a:t>estudio</a:t>
          </a:r>
          <a:r>
            <a:rPr lang="en-US" dirty="0">
              <a:solidFill>
                <a:schemeClr val="tx1"/>
              </a:solidFill>
            </a:rPr>
            <a:t> de </a:t>
          </a:r>
          <a:r>
            <a:rPr lang="en-US" dirty="0" err="1">
              <a:solidFill>
                <a:schemeClr val="tx1"/>
              </a:solidFill>
            </a:rPr>
            <a:t>alcance</a:t>
          </a:r>
          <a:endParaRPr lang="en-US" dirty="0">
            <a:solidFill>
              <a:schemeClr val="tx1"/>
            </a:solidFill>
          </a:endParaRPr>
        </a:p>
      </dgm:t>
    </dgm:pt>
    <dgm:pt modelId="{C80C9331-0B61-7942-AFF6-1991F60A8A8E}" type="parTrans" cxnId="{16219042-FD1A-A04F-BEC1-3C3670D43CEB}">
      <dgm:prSet/>
      <dgm:spPr/>
      <dgm:t>
        <a:bodyPr/>
        <a:lstStyle/>
        <a:p>
          <a:endParaRPr lang="en-US">
            <a:solidFill>
              <a:schemeClr val="tx1"/>
            </a:solidFill>
          </a:endParaRPr>
        </a:p>
      </dgm:t>
    </dgm:pt>
    <dgm:pt modelId="{1B34316F-4F59-0E4A-86DF-EF62EBB0E381}" type="sibTrans" cxnId="{16219042-FD1A-A04F-BEC1-3C3670D43CEB}">
      <dgm:prSet/>
      <dgm:spPr/>
      <dgm:t>
        <a:bodyPr/>
        <a:lstStyle/>
        <a:p>
          <a:endParaRPr lang="en-US">
            <a:solidFill>
              <a:schemeClr val="tx1"/>
            </a:solidFill>
          </a:endParaRPr>
        </a:p>
      </dgm:t>
    </dgm:pt>
    <dgm:pt modelId="{B5B495C1-0AB5-FD42-96FB-B83124CA7B9C}">
      <dgm:prSet phldrT="[Text]"/>
      <dgm:spPr/>
      <dgm:t>
        <a:bodyPr/>
        <a:lstStyle/>
        <a:p>
          <a:r>
            <a:rPr lang="en-US" dirty="0">
              <a:solidFill>
                <a:schemeClr val="tx1"/>
              </a:solidFill>
            </a:rPr>
            <a:t>sept 2023 </a:t>
          </a:r>
          <a:r>
            <a:rPr lang="en-US" dirty="0" err="1">
              <a:solidFill>
                <a:schemeClr val="tx1"/>
              </a:solidFill>
            </a:rPr>
            <a:t>Borrador</a:t>
          </a:r>
          <a:r>
            <a:rPr lang="en-US" dirty="0">
              <a:solidFill>
                <a:schemeClr val="tx1"/>
              </a:solidFill>
            </a:rPr>
            <a:t> del </a:t>
          </a:r>
          <a:r>
            <a:rPr lang="en-US" dirty="0" err="1">
              <a:solidFill>
                <a:schemeClr val="tx1"/>
              </a:solidFill>
            </a:rPr>
            <a:t>texto</a:t>
          </a:r>
          <a:r>
            <a:rPr lang="en-US" dirty="0">
              <a:solidFill>
                <a:schemeClr val="tx1"/>
              </a:solidFill>
            </a:rPr>
            <a:t> de la </a:t>
          </a:r>
          <a:r>
            <a:rPr lang="en-US" dirty="0" err="1">
              <a:solidFill>
                <a:schemeClr val="tx1"/>
              </a:solidFill>
            </a:rPr>
            <a:t>convocatoria</a:t>
          </a:r>
          <a:endParaRPr lang="en-US" dirty="0">
            <a:solidFill>
              <a:schemeClr val="tx1"/>
            </a:solidFill>
          </a:endParaRPr>
        </a:p>
      </dgm:t>
    </dgm:pt>
    <dgm:pt modelId="{5A4DA646-50F9-9A42-A20F-2927E3BDD3BA}" type="parTrans" cxnId="{4489488D-FA27-4B46-B63C-10DE17866BA3}">
      <dgm:prSet/>
      <dgm:spPr/>
      <dgm:t>
        <a:bodyPr/>
        <a:lstStyle/>
        <a:p>
          <a:endParaRPr lang="en-US">
            <a:solidFill>
              <a:schemeClr val="tx1"/>
            </a:solidFill>
          </a:endParaRPr>
        </a:p>
      </dgm:t>
    </dgm:pt>
    <dgm:pt modelId="{7EBC7652-3B99-C14F-A290-855903D10CD4}" type="sibTrans" cxnId="{4489488D-FA27-4B46-B63C-10DE17866BA3}">
      <dgm:prSet/>
      <dgm:spPr/>
      <dgm:t>
        <a:bodyPr/>
        <a:lstStyle/>
        <a:p>
          <a:endParaRPr lang="en-US">
            <a:solidFill>
              <a:schemeClr val="tx1"/>
            </a:solidFill>
          </a:endParaRPr>
        </a:p>
      </dgm:t>
    </dgm:pt>
    <dgm:pt modelId="{7EE7D556-3A47-EE47-914D-FF5A7D23A279}">
      <dgm:prSet/>
      <dgm:spPr/>
      <dgm:t>
        <a:bodyPr/>
        <a:lstStyle/>
        <a:p>
          <a:r>
            <a:rPr lang="en-US" dirty="0" err="1">
              <a:solidFill>
                <a:schemeClr val="tx1"/>
              </a:solidFill>
            </a:rPr>
            <a:t>junio</a:t>
          </a:r>
          <a:r>
            <a:rPr lang="en-US" dirty="0">
              <a:solidFill>
                <a:schemeClr val="tx1"/>
              </a:solidFill>
            </a:rPr>
            <a:t> 2023 </a:t>
          </a:r>
          <a:r>
            <a:rPr lang="en-US" dirty="0" err="1">
              <a:solidFill>
                <a:schemeClr val="tx1"/>
              </a:solidFill>
            </a:rPr>
            <a:t>Presentación</a:t>
          </a:r>
          <a:r>
            <a:rPr lang="en-US" dirty="0">
              <a:solidFill>
                <a:schemeClr val="tx1"/>
              </a:solidFill>
            </a:rPr>
            <a:t> del report de </a:t>
          </a:r>
          <a:r>
            <a:rPr lang="en-US" dirty="0" err="1">
              <a:solidFill>
                <a:schemeClr val="tx1"/>
              </a:solidFill>
            </a:rPr>
            <a:t>alcance</a:t>
          </a:r>
          <a:r>
            <a:rPr lang="en-US" dirty="0">
              <a:solidFill>
                <a:schemeClr val="tx1"/>
              </a:solidFill>
            </a:rPr>
            <a:t> </a:t>
          </a:r>
          <a:r>
            <a:rPr lang="en-US" dirty="0" err="1">
              <a:solidFill>
                <a:schemeClr val="tx1"/>
              </a:solidFill>
            </a:rPr>
            <a:t>en</a:t>
          </a:r>
          <a:r>
            <a:rPr lang="en-US" dirty="0">
              <a:solidFill>
                <a:schemeClr val="tx1"/>
              </a:solidFill>
            </a:rPr>
            <a:t> SRI2023</a:t>
          </a:r>
        </a:p>
      </dgm:t>
    </dgm:pt>
    <dgm:pt modelId="{47B9618A-6EB2-4D45-9BA6-F42976F7E32D}" type="parTrans" cxnId="{7C778875-12E2-2949-AEDB-537C863C60A9}">
      <dgm:prSet/>
      <dgm:spPr/>
      <dgm:t>
        <a:bodyPr/>
        <a:lstStyle/>
        <a:p>
          <a:endParaRPr lang="en-US">
            <a:solidFill>
              <a:schemeClr val="tx1"/>
            </a:solidFill>
          </a:endParaRPr>
        </a:p>
      </dgm:t>
    </dgm:pt>
    <dgm:pt modelId="{91A57C7F-4436-1645-934C-D0F04B250357}" type="sibTrans" cxnId="{7C778875-12E2-2949-AEDB-537C863C60A9}">
      <dgm:prSet/>
      <dgm:spPr/>
      <dgm:t>
        <a:bodyPr/>
        <a:lstStyle/>
        <a:p>
          <a:endParaRPr lang="en-US">
            <a:solidFill>
              <a:schemeClr val="tx1"/>
            </a:solidFill>
          </a:endParaRPr>
        </a:p>
      </dgm:t>
    </dgm:pt>
    <dgm:pt modelId="{A99980DE-D762-DE40-9BBB-4FB08775B989}">
      <dgm:prSet/>
      <dgm:spPr/>
      <dgm:t>
        <a:bodyPr/>
        <a:lstStyle/>
        <a:p>
          <a:r>
            <a:rPr lang="en-US" dirty="0">
              <a:solidFill>
                <a:schemeClr val="tx1"/>
              </a:solidFill>
            </a:rPr>
            <a:t>oct 2022 -</a:t>
          </a:r>
          <a:r>
            <a:rPr lang="en-US" dirty="0" err="1">
              <a:solidFill>
                <a:schemeClr val="tx1"/>
              </a:solidFill>
            </a:rPr>
            <a:t>abril</a:t>
          </a:r>
          <a:r>
            <a:rPr lang="en-US" dirty="0">
              <a:solidFill>
                <a:schemeClr val="tx1"/>
              </a:solidFill>
            </a:rPr>
            <a:t> 2023 </a:t>
          </a:r>
          <a:r>
            <a:rPr lang="en-US" dirty="0" err="1">
              <a:solidFill>
                <a:schemeClr val="tx1"/>
              </a:solidFill>
            </a:rPr>
            <a:t>Talleres</a:t>
          </a:r>
          <a:r>
            <a:rPr lang="en-US" dirty="0">
              <a:solidFill>
                <a:schemeClr val="tx1"/>
              </a:solidFill>
            </a:rPr>
            <a:t> de </a:t>
          </a:r>
          <a:r>
            <a:rPr lang="en-US" dirty="0" err="1">
              <a:solidFill>
                <a:schemeClr val="tx1"/>
              </a:solidFill>
            </a:rPr>
            <a:t>alcance</a:t>
          </a:r>
          <a:endParaRPr lang="en-US" dirty="0">
            <a:solidFill>
              <a:schemeClr val="tx1"/>
            </a:solidFill>
          </a:endParaRPr>
        </a:p>
      </dgm:t>
    </dgm:pt>
    <dgm:pt modelId="{4E1A3242-7161-1B43-AD66-BDF9E87DB664}" type="parTrans" cxnId="{257E7A45-7B51-5646-A57C-B094E3E13994}">
      <dgm:prSet/>
      <dgm:spPr/>
      <dgm:t>
        <a:bodyPr/>
        <a:lstStyle/>
        <a:p>
          <a:endParaRPr lang="en-US">
            <a:solidFill>
              <a:schemeClr val="tx1"/>
            </a:solidFill>
          </a:endParaRPr>
        </a:p>
      </dgm:t>
    </dgm:pt>
    <dgm:pt modelId="{140BBFAB-CD17-2841-80F7-AF3BD9C13C08}" type="sibTrans" cxnId="{257E7A45-7B51-5646-A57C-B094E3E13994}">
      <dgm:prSet/>
      <dgm:spPr/>
      <dgm:t>
        <a:bodyPr/>
        <a:lstStyle/>
        <a:p>
          <a:endParaRPr lang="en-US">
            <a:solidFill>
              <a:schemeClr val="tx1"/>
            </a:solidFill>
          </a:endParaRPr>
        </a:p>
      </dgm:t>
    </dgm:pt>
    <dgm:pt modelId="{B5EC6832-064E-4E44-BAB8-514B75104438}">
      <dgm:prSet phldrT="[Text]"/>
      <dgm:spPr/>
      <dgm:t>
        <a:bodyPr/>
        <a:lstStyle/>
        <a:p>
          <a:r>
            <a:rPr lang="en-US" dirty="0" err="1">
              <a:solidFill>
                <a:schemeClr val="tx1"/>
              </a:solidFill>
            </a:rPr>
            <a:t>abril</a:t>
          </a:r>
          <a:r>
            <a:rPr lang="en-US" dirty="0">
              <a:solidFill>
                <a:schemeClr val="tx1"/>
              </a:solidFill>
            </a:rPr>
            <a:t>-sept 2023 </a:t>
          </a:r>
          <a:r>
            <a:rPr lang="en-US" dirty="0" err="1">
              <a:solidFill>
                <a:schemeClr val="tx1"/>
              </a:solidFill>
            </a:rPr>
            <a:t>Reuniones</a:t>
          </a:r>
          <a:r>
            <a:rPr lang="en-US" dirty="0">
              <a:solidFill>
                <a:schemeClr val="tx1"/>
              </a:solidFill>
            </a:rPr>
            <a:t> para </a:t>
          </a:r>
          <a:r>
            <a:rPr lang="en-US" dirty="0" err="1">
              <a:solidFill>
                <a:schemeClr val="tx1"/>
              </a:solidFill>
            </a:rPr>
            <a:t>financiadores</a:t>
          </a:r>
          <a:endParaRPr lang="en-US" dirty="0">
            <a:solidFill>
              <a:schemeClr val="tx1"/>
            </a:solidFill>
          </a:endParaRPr>
        </a:p>
      </dgm:t>
    </dgm:pt>
    <dgm:pt modelId="{F16A7D01-F65E-7344-91F9-01B913D43522}" type="parTrans" cxnId="{A79AAF8E-BD83-A148-8EA9-B7439BFB09B6}">
      <dgm:prSet/>
      <dgm:spPr/>
      <dgm:t>
        <a:bodyPr/>
        <a:lstStyle/>
        <a:p>
          <a:endParaRPr lang="en-US">
            <a:solidFill>
              <a:schemeClr val="tx1"/>
            </a:solidFill>
          </a:endParaRPr>
        </a:p>
      </dgm:t>
    </dgm:pt>
    <dgm:pt modelId="{1128AB7F-BCAE-804B-8362-9534521DFEDD}" type="sibTrans" cxnId="{A79AAF8E-BD83-A148-8EA9-B7439BFB09B6}">
      <dgm:prSet/>
      <dgm:spPr/>
      <dgm:t>
        <a:bodyPr/>
        <a:lstStyle/>
        <a:p>
          <a:endParaRPr lang="en-US">
            <a:solidFill>
              <a:schemeClr val="tx1"/>
            </a:solidFill>
          </a:endParaRPr>
        </a:p>
      </dgm:t>
    </dgm:pt>
    <dgm:pt modelId="{AB78C8DC-2D99-E14E-AD85-2345565F0D1D}">
      <dgm:prSet phldrT="[Text]"/>
      <dgm:spPr/>
      <dgm:t>
        <a:bodyPr/>
        <a:lstStyle/>
        <a:p>
          <a:r>
            <a:rPr lang="en-US" dirty="0">
              <a:solidFill>
                <a:schemeClr val="tx1"/>
              </a:solidFill>
            </a:rPr>
            <a:t>oct 2023 </a:t>
          </a:r>
          <a:r>
            <a:rPr lang="en-US" dirty="0" err="1">
              <a:solidFill>
                <a:schemeClr val="tx1"/>
              </a:solidFill>
            </a:rPr>
            <a:t>Presentación</a:t>
          </a:r>
          <a:r>
            <a:rPr lang="en-US" dirty="0">
              <a:solidFill>
                <a:schemeClr val="tx1"/>
              </a:solidFill>
            </a:rPr>
            <a:t> de la </a:t>
          </a:r>
          <a:r>
            <a:rPr lang="en-US" dirty="0" err="1">
              <a:solidFill>
                <a:schemeClr val="tx1"/>
              </a:solidFill>
            </a:rPr>
            <a:t>convocatoria</a:t>
          </a:r>
          <a:r>
            <a:rPr lang="en-US" dirty="0">
              <a:solidFill>
                <a:schemeClr val="tx1"/>
              </a:solidFill>
            </a:rPr>
            <a:t> </a:t>
          </a:r>
          <a:r>
            <a:rPr lang="en-US" dirty="0" err="1">
              <a:solidFill>
                <a:schemeClr val="tx1"/>
              </a:solidFill>
            </a:rPr>
            <a:t>en</a:t>
          </a:r>
          <a:r>
            <a:rPr lang="en-US" dirty="0">
              <a:solidFill>
                <a:schemeClr val="tx1"/>
              </a:solidFill>
            </a:rPr>
            <a:t> </a:t>
          </a:r>
          <a:r>
            <a:rPr lang="en-US" dirty="0" err="1">
              <a:solidFill>
                <a:schemeClr val="tx1"/>
              </a:solidFill>
            </a:rPr>
            <a:t>el</a:t>
          </a:r>
          <a:r>
            <a:rPr lang="en-US" dirty="0">
              <a:solidFill>
                <a:schemeClr val="tx1"/>
              </a:solidFill>
            </a:rPr>
            <a:t> </a:t>
          </a:r>
          <a:r>
            <a:rPr lang="en-US" dirty="0" err="1">
              <a:solidFill>
                <a:schemeClr val="tx1"/>
              </a:solidFill>
            </a:rPr>
            <a:t>plenario</a:t>
          </a:r>
          <a:r>
            <a:rPr lang="en-US" dirty="0">
              <a:solidFill>
                <a:schemeClr val="tx1"/>
              </a:solidFill>
            </a:rPr>
            <a:t> del Belmont</a:t>
          </a:r>
        </a:p>
      </dgm:t>
    </dgm:pt>
    <dgm:pt modelId="{9675FB88-6107-504C-9B9F-FD9A80FCBDDF}" type="parTrans" cxnId="{775CAF75-16F1-4949-9ECE-7454E0DD67E0}">
      <dgm:prSet/>
      <dgm:spPr/>
      <dgm:t>
        <a:bodyPr/>
        <a:lstStyle/>
        <a:p>
          <a:endParaRPr lang="en-US">
            <a:solidFill>
              <a:schemeClr val="tx1"/>
            </a:solidFill>
          </a:endParaRPr>
        </a:p>
      </dgm:t>
    </dgm:pt>
    <dgm:pt modelId="{86B466B9-B1CD-C042-87CB-90F4E96FAEE1}" type="sibTrans" cxnId="{775CAF75-16F1-4949-9ECE-7454E0DD67E0}">
      <dgm:prSet/>
      <dgm:spPr/>
      <dgm:t>
        <a:bodyPr/>
        <a:lstStyle/>
        <a:p>
          <a:endParaRPr lang="en-US">
            <a:solidFill>
              <a:schemeClr val="tx1"/>
            </a:solidFill>
          </a:endParaRPr>
        </a:p>
      </dgm:t>
    </dgm:pt>
    <dgm:pt modelId="{C6C75F42-2C8D-D848-AA31-6FBB22931BB4}">
      <dgm:prSet phldrT="[Text]"/>
      <dgm:spPr/>
      <dgm:t>
        <a:bodyPr/>
        <a:lstStyle/>
        <a:p>
          <a:r>
            <a:rPr lang="en-US" dirty="0" err="1">
              <a:solidFill>
                <a:schemeClr val="tx1"/>
              </a:solidFill>
            </a:rPr>
            <a:t>enero</a:t>
          </a:r>
          <a:r>
            <a:rPr lang="en-US" dirty="0">
              <a:solidFill>
                <a:schemeClr val="tx1"/>
              </a:solidFill>
            </a:rPr>
            <a:t> 2024 </a:t>
          </a:r>
          <a:r>
            <a:rPr lang="en-US" dirty="0" err="1">
              <a:solidFill>
                <a:schemeClr val="tx1"/>
              </a:solidFill>
            </a:rPr>
            <a:t>Lanzamiento</a:t>
          </a:r>
          <a:r>
            <a:rPr lang="en-US" dirty="0">
              <a:solidFill>
                <a:schemeClr val="tx1"/>
              </a:solidFill>
            </a:rPr>
            <a:t> de la </a:t>
          </a:r>
          <a:r>
            <a:rPr lang="en-US" dirty="0" err="1">
              <a:solidFill>
                <a:schemeClr val="tx1"/>
              </a:solidFill>
            </a:rPr>
            <a:t>convocatoria</a:t>
          </a:r>
          <a:r>
            <a:rPr lang="en-US" dirty="0">
              <a:solidFill>
                <a:schemeClr val="tx1"/>
              </a:solidFill>
            </a:rPr>
            <a:t> (CRA)</a:t>
          </a:r>
        </a:p>
      </dgm:t>
    </dgm:pt>
    <dgm:pt modelId="{C920A731-95CD-BF4B-BA28-F498C4908153}" type="parTrans" cxnId="{EAC4544A-5DA0-1B44-A995-4992D341D22A}">
      <dgm:prSet/>
      <dgm:spPr/>
      <dgm:t>
        <a:bodyPr/>
        <a:lstStyle/>
        <a:p>
          <a:endParaRPr lang="en-US">
            <a:solidFill>
              <a:schemeClr val="tx1"/>
            </a:solidFill>
          </a:endParaRPr>
        </a:p>
      </dgm:t>
    </dgm:pt>
    <dgm:pt modelId="{BC289C7E-5269-3745-918F-339188FBFAF3}" type="sibTrans" cxnId="{EAC4544A-5DA0-1B44-A995-4992D341D22A}">
      <dgm:prSet/>
      <dgm:spPr/>
      <dgm:t>
        <a:bodyPr/>
        <a:lstStyle/>
        <a:p>
          <a:endParaRPr lang="en-US">
            <a:solidFill>
              <a:schemeClr val="tx1"/>
            </a:solidFill>
          </a:endParaRPr>
        </a:p>
      </dgm:t>
    </dgm:pt>
    <dgm:pt modelId="{00A60EDC-CD63-4541-8786-B17EA5B1CDB1}">
      <dgm:prSet phldrT="[Text]"/>
      <dgm:spPr/>
    </dgm:pt>
    <dgm:pt modelId="{6EE6BC74-F8E8-CD4F-85F1-B40EACF3FDB9}" type="parTrans" cxnId="{F25D3F56-2B41-464D-93FC-F751B615DD1B}">
      <dgm:prSet/>
      <dgm:spPr/>
      <dgm:t>
        <a:bodyPr/>
        <a:lstStyle/>
        <a:p>
          <a:endParaRPr lang="en-US">
            <a:solidFill>
              <a:schemeClr val="tx1"/>
            </a:solidFill>
          </a:endParaRPr>
        </a:p>
      </dgm:t>
    </dgm:pt>
    <dgm:pt modelId="{1FAA7F73-B726-0144-9E19-B3CA8057A09F}" type="sibTrans" cxnId="{F25D3F56-2B41-464D-93FC-F751B615DD1B}">
      <dgm:prSet/>
      <dgm:spPr/>
      <dgm:t>
        <a:bodyPr/>
        <a:lstStyle/>
        <a:p>
          <a:endParaRPr lang="en-US">
            <a:solidFill>
              <a:schemeClr val="tx1"/>
            </a:solidFill>
          </a:endParaRPr>
        </a:p>
      </dgm:t>
    </dgm:pt>
    <dgm:pt modelId="{32B707E1-1189-CE48-B0C0-9AF53D147D18}">
      <dgm:prSet phldrT="[Text]"/>
      <dgm:spPr/>
    </dgm:pt>
    <dgm:pt modelId="{12312F55-8C4C-9B4D-AEE4-D5C74B1EAF33}" type="parTrans" cxnId="{E998A089-0DF6-824C-B1E7-DEF2E3816318}">
      <dgm:prSet/>
      <dgm:spPr/>
      <dgm:t>
        <a:bodyPr/>
        <a:lstStyle/>
        <a:p>
          <a:endParaRPr lang="en-US">
            <a:solidFill>
              <a:schemeClr val="tx1"/>
            </a:solidFill>
          </a:endParaRPr>
        </a:p>
      </dgm:t>
    </dgm:pt>
    <dgm:pt modelId="{38B11374-159E-374D-BFA4-F1F85ADC3087}" type="sibTrans" cxnId="{E998A089-0DF6-824C-B1E7-DEF2E3816318}">
      <dgm:prSet/>
      <dgm:spPr/>
      <dgm:t>
        <a:bodyPr/>
        <a:lstStyle/>
        <a:p>
          <a:endParaRPr lang="en-US">
            <a:solidFill>
              <a:schemeClr val="tx1"/>
            </a:solidFill>
          </a:endParaRPr>
        </a:p>
      </dgm:t>
    </dgm:pt>
    <dgm:pt modelId="{8944AAF0-2D2F-3D4A-AA00-0DA31EE534FE}">
      <dgm:prSet phldrT="[Text]"/>
      <dgm:spPr/>
    </dgm:pt>
    <dgm:pt modelId="{21D3A161-F915-A34F-A272-286B081B0072}" type="parTrans" cxnId="{7D9354BB-2CA3-C245-847C-E2C50F999463}">
      <dgm:prSet/>
      <dgm:spPr/>
      <dgm:t>
        <a:bodyPr/>
        <a:lstStyle/>
        <a:p>
          <a:endParaRPr lang="en-US">
            <a:solidFill>
              <a:schemeClr val="tx1"/>
            </a:solidFill>
          </a:endParaRPr>
        </a:p>
      </dgm:t>
    </dgm:pt>
    <dgm:pt modelId="{E84A9A53-B08E-4B46-AACF-C1DD3E59C99C}" type="sibTrans" cxnId="{7D9354BB-2CA3-C245-847C-E2C50F999463}">
      <dgm:prSet/>
      <dgm:spPr/>
      <dgm:t>
        <a:bodyPr/>
        <a:lstStyle/>
        <a:p>
          <a:endParaRPr lang="en-US">
            <a:solidFill>
              <a:schemeClr val="tx1"/>
            </a:solidFill>
          </a:endParaRPr>
        </a:p>
      </dgm:t>
    </dgm:pt>
    <dgm:pt modelId="{B38AC824-7A2E-A54F-BBD6-F99BFD89E4C0}">
      <dgm:prSet phldrT="[Text]"/>
      <dgm:spPr/>
    </dgm:pt>
    <dgm:pt modelId="{1D6542F0-21FC-0B46-8635-E8627D6A6BCB}" type="parTrans" cxnId="{E799BCC2-6534-8445-B288-91DB5562A127}">
      <dgm:prSet/>
      <dgm:spPr/>
      <dgm:t>
        <a:bodyPr/>
        <a:lstStyle/>
        <a:p>
          <a:endParaRPr lang="en-US">
            <a:solidFill>
              <a:schemeClr val="tx1"/>
            </a:solidFill>
          </a:endParaRPr>
        </a:p>
      </dgm:t>
    </dgm:pt>
    <dgm:pt modelId="{6D156320-FC19-DB47-822C-EF960AA33E72}" type="sibTrans" cxnId="{E799BCC2-6534-8445-B288-91DB5562A127}">
      <dgm:prSet/>
      <dgm:spPr/>
      <dgm:t>
        <a:bodyPr/>
        <a:lstStyle/>
        <a:p>
          <a:endParaRPr lang="en-US">
            <a:solidFill>
              <a:schemeClr val="tx1"/>
            </a:solidFill>
          </a:endParaRPr>
        </a:p>
      </dgm:t>
    </dgm:pt>
    <dgm:pt modelId="{D90115F1-597B-1847-A2E1-3E4848B80DB5}" type="pres">
      <dgm:prSet presAssocID="{442F65D3-E7E4-B94A-9B37-2F13336BF33B}" presName="Name0" presStyleCnt="0">
        <dgm:presLayoutVars>
          <dgm:chMax val="7"/>
          <dgm:chPref val="7"/>
          <dgm:dir/>
        </dgm:presLayoutVars>
      </dgm:prSet>
      <dgm:spPr/>
    </dgm:pt>
    <dgm:pt modelId="{60DFEB5E-8C5C-5C42-9490-97A6422A7CCE}" type="pres">
      <dgm:prSet presAssocID="{442F65D3-E7E4-B94A-9B37-2F13336BF33B}" presName="Name1" presStyleCnt="0"/>
      <dgm:spPr/>
    </dgm:pt>
    <dgm:pt modelId="{EF39B0B1-B74C-4B41-88B9-8699D02D27B0}" type="pres">
      <dgm:prSet presAssocID="{442F65D3-E7E4-B94A-9B37-2F13336BF33B}" presName="cycle" presStyleCnt="0"/>
      <dgm:spPr/>
    </dgm:pt>
    <dgm:pt modelId="{AAD5F09A-42E8-6C41-9D1D-AD351A416A45}" type="pres">
      <dgm:prSet presAssocID="{442F65D3-E7E4-B94A-9B37-2F13336BF33B}" presName="srcNode" presStyleLbl="node1" presStyleIdx="0" presStyleCnt="7"/>
      <dgm:spPr/>
    </dgm:pt>
    <dgm:pt modelId="{6AEDE90B-EE73-A546-9F2D-BC4A2203DF8F}" type="pres">
      <dgm:prSet presAssocID="{442F65D3-E7E4-B94A-9B37-2F13336BF33B}" presName="conn" presStyleLbl="parChTrans1D2" presStyleIdx="0" presStyleCnt="1"/>
      <dgm:spPr/>
    </dgm:pt>
    <dgm:pt modelId="{F2C3D725-3AD5-5F45-91A1-9F43BA6AC337}" type="pres">
      <dgm:prSet presAssocID="{442F65D3-E7E4-B94A-9B37-2F13336BF33B}" presName="extraNode" presStyleLbl="node1" presStyleIdx="0" presStyleCnt="7"/>
      <dgm:spPr/>
    </dgm:pt>
    <dgm:pt modelId="{9BB37BCD-C273-DA4F-9ACB-CEB0EBA393AA}" type="pres">
      <dgm:prSet presAssocID="{442F65D3-E7E4-B94A-9B37-2F13336BF33B}" presName="dstNode" presStyleLbl="node1" presStyleIdx="0" presStyleCnt="7"/>
      <dgm:spPr/>
    </dgm:pt>
    <dgm:pt modelId="{E2B80EF2-4537-C94B-A45B-6E167B177E76}" type="pres">
      <dgm:prSet presAssocID="{B35C2158-F3B1-CA43-B1D4-49F3D44E23C9}" presName="text_1" presStyleLbl="node1" presStyleIdx="0" presStyleCnt="7">
        <dgm:presLayoutVars>
          <dgm:bulletEnabled val="1"/>
        </dgm:presLayoutVars>
      </dgm:prSet>
      <dgm:spPr/>
    </dgm:pt>
    <dgm:pt modelId="{AC39BB60-8824-8746-8AC0-B17901523CED}" type="pres">
      <dgm:prSet presAssocID="{B35C2158-F3B1-CA43-B1D4-49F3D44E23C9}" presName="accent_1" presStyleCnt="0"/>
      <dgm:spPr/>
    </dgm:pt>
    <dgm:pt modelId="{D9BA4047-9424-B24E-B2BD-B896270A3E44}" type="pres">
      <dgm:prSet presAssocID="{B35C2158-F3B1-CA43-B1D4-49F3D44E23C9}" presName="accentRepeatNode" presStyleLbl="solidFgAcc1" presStyleIdx="0" presStyleCnt="7"/>
      <dgm:spPr/>
    </dgm:pt>
    <dgm:pt modelId="{3DD377D3-5E26-E449-A21D-E4BE1E370BB4}" type="pres">
      <dgm:prSet presAssocID="{A99980DE-D762-DE40-9BBB-4FB08775B989}" presName="text_2" presStyleLbl="node1" presStyleIdx="1" presStyleCnt="7">
        <dgm:presLayoutVars>
          <dgm:bulletEnabled val="1"/>
        </dgm:presLayoutVars>
      </dgm:prSet>
      <dgm:spPr/>
    </dgm:pt>
    <dgm:pt modelId="{D440F0E6-EDA1-DB4E-834E-5A83AD511332}" type="pres">
      <dgm:prSet presAssocID="{A99980DE-D762-DE40-9BBB-4FB08775B989}" presName="accent_2" presStyleCnt="0"/>
      <dgm:spPr/>
    </dgm:pt>
    <dgm:pt modelId="{3D4C198F-1B96-EF49-9FE9-7FB6F14ECCBF}" type="pres">
      <dgm:prSet presAssocID="{A99980DE-D762-DE40-9BBB-4FB08775B989}" presName="accentRepeatNode" presStyleLbl="solidFgAcc1" presStyleIdx="1" presStyleCnt="7"/>
      <dgm:spPr/>
    </dgm:pt>
    <dgm:pt modelId="{D77A73D2-BB30-0A45-BE4F-37DDC686EA9F}" type="pres">
      <dgm:prSet presAssocID="{B5EC6832-064E-4E44-BAB8-514B75104438}" presName="text_3" presStyleLbl="node1" presStyleIdx="2" presStyleCnt="7">
        <dgm:presLayoutVars>
          <dgm:bulletEnabled val="1"/>
        </dgm:presLayoutVars>
      </dgm:prSet>
      <dgm:spPr/>
    </dgm:pt>
    <dgm:pt modelId="{F0356555-5CEF-6E4D-999B-5BDD91A0EB1B}" type="pres">
      <dgm:prSet presAssocID="{B5EC6832-064E-4E44-BAB8-514B75104438}" presName="accent_3" presStyleCnt="0"/>
      <dgm:spPr/>
    </dgm:pt>
    <dgm:pt modelId="{A0529742-E810-6B41-B0EF-380EEB6D1190}" type="pres">
      <dgm:prSet presAssocID="{B5EC6832-064E-4E44-BAB8-514B75104438}" presName="accentRepeatNode" presStyleLbl="solidFgAcc1" presStyleIdx="2" presStyleCnt="7"/>
      <dgm:spPr/>
    </dgm:pt>
    <dgm:pt modelId="{4FE5FC9A-CA00-234E-8E3D-3F04FE9A168E}" type="pres">
      <dgm:prSet presAssocID="{7EE7D556-3A47-EE47-914D-FF5A7D23A279}" presName="text_4" presStyleLbl="node1" presStyleIdx="3" presStyleCnt="7">
        <dgm:presLayoutVars>
          <dgm:bulletEnabled val="1"/>
        </dgm:presLayoutVars>
      </dgm:prSet>
      <dgm:spPr/>
    </dgm:pt>
    <dgm:pt modelId="{7AEDEF4B-412D-B34F-80C3-87D0F4892C8C}" type="pres">
      <dgm:prSet presAssocID="{7EE7D556-3A47-EE47-914D-FF5A7D23A279}" presName="accent_4" presStyleCnt="0"/>
      <dgm:spPr/>
    </dgm:pt>
    <dgm:pt modelId="{6F3AF44B-38D1-A74F-B763-61251CACF8CD}" type="pres">
      <dgm:prSet presAssocID="{7EE7D556-3A47-EE47-914D-FF5A7D23A279}" presName="accentRepeatNode" presStyleLbl="solidFgAcc1" presStyleIdx="3" presStyleCnt="7"/>
      <dgm:spPr/>
    </dgm:pt>
    <dgm:pt modelId="{69FF1B2C-926E-3E4B-81C1-EB51711C8505}" type="pres">
      <dgm:prSet presAssocID="{B5B495C1-0AB5-FD42-96FB-B83124CA7B9C}" presName="text_5" presStyleLbl="node1" presStyleIdx="4" presStyleCnt="7">
        <dgm:presLayoutVars>
          <dgm:bulletEnabled val="1"/>
        </dgm:presLayoutVars>
      </dgm:prSet>
      <dgm:spPr/>
    </dgm:pt>
    <dgm:pt modelId="{F6E9AF7C-3336-BC4D-A1AD-A82AE267BDCB}" type="pres">
      <dgm:prSet presAssocID="{B5B495C1-0AB5-FD42-96FB-B83124CA7B9C}" presName="accent_5" presStyleCnt="0"/>
      <dgm:spPr/>
    </dgm:pt>
    <dgm:pt modelId="{003BE54B-6F45-704F-A905-5D2A9E24B5CD}" type="pres">
      <dgm:prSet presAssocID="{B5B495C1-0AB5-FD42-96FB-B83124CA7B9C}" presName="accentRepeatNode" presStyleLbl="solidFgAcc1" presStyleIdx="4" presStyleCnt="7"/>
      <dgm:spPr/>
    </dgm:pt>
    <dgm:pt modelId="{7B0EFB40-2714-8246-833E-27B6E0C2AB6B}" type="pres">
      <dgm:prSet presAssocID="{AB78C8DC-2D99-E14E-AD85-2345565F0D1D}" presName="text_6" presStyleLbl="node1" presStyleIdx="5" presStyleCnt="7">
        <dgm:presLayoutVars>
          <dgm:bulletEnabled val="1"/>
        </dgm:presLayoutVars>
      </dgm:prSet>
      <dgm:spPr/>
    </dgm:pt>
    <dgm:pt modelId="{1F4F9954-A0A5-334A-90E5-C660CDCF8976}" type="pres">
      <dgm:prSet presAssocID="{AB78C8DC-2D99-E14E-AD85-2345565F0D1D}" presName="accent_6" presStyleCnt="0"/>
      <dgm:spPr/>
    </dgm:pt>
    <dgm:pt modelId="{1D8B0581-35AF-6943-B8C2-780C2C14E10F}" type="pres">
      <dgm:prSet presAssocID="{AB78C8DC-2D99-E14E-AD85-2345565F0D1D}" presName="accentRepeatNode" presStyleLbl="solidFgAcc1" presStyleIdx="5" presStyleCnt="7"/>
      <dgm:spPr/>
    </dgm:pt>
    <dgm:pt modelId="{026467E0-746E-5C44-A34C-905CCABA2411}" type="pres">
      <dgm:prSet presAssocID="{C6C75F42-2C8D-D848-AA31-6FBB22931BB4}" presName="text_7" presStyleLbl="node1" presStyleIdx="6" presStyleCnt="7">
        <dgm:presLayoutVars>
          <dgm:bulletEnabled val="1"/>
        </dgm:presLayoutVars>
      </dgm:prSet>
      <dgm:spPr/>
    </dgm:pt>
    <dgm:pt modelId="{898F278B-BA7D-C947-A48B-6A22BF3DC355}" type="pres">
      <dgm:prSet presAssocID="{C6C75F42-2C8D-D848-AA31-6FBB22931BB4}" presName="accent_7" presStyleCnt="0"/>
      <dgm:spPr/>
    </dgm:pt>
    <dgm:pt modelId="{A106A714-0B8B-314D-9696-C5A9E5E6F762}" type="pres">
      <dgm:prSet presAssocID="{C6C75F42-2C8D-D848-AA31-6FBB22931BB4}" presName="accentRepeatNode" presStyleLbl="solidFgAcc1" presStyleIdx="6" presStyleCnt="7"/>
      <dgm:spPr/>
    </dgm:pt>
  </dgm:ptLst>
  <dgm:cxnLst>
    <dgm:cxn modelId="{D04A9923-ABC2-E84E-AFA3-473D4A3C83E1}" type="presOf" srcId="{B5B495C1-0AB5-FD42-96FB-B83124CA7B9C}" destId="{69FF1B2C-926E-3E4B-81C1-EB51711C8505}" srcOrd="0" destOrd="0" presId="urn:microsoft.com/office/officeart/2008/layout/VerticalCurvedList"/>
    <dgm:cxn modelId="{16219042-FD1A-A04F-BEC1-3C3670D43CEB}" srcId="{442F65D3-E7E4-B94A-9B37-2F13336BF33B}" destId="{B35C2158-F3B1-CA43-B1D4-49F3D44E23C9}" srcOrd="0" destOrd="0" parTransId="{C80C9331-0B61-7942-AFF6-1991F60A8A8E}" sibTransId="{1B34316F-4F59-0E4A-86DF-EF62EBB0E381}"/>
    <dgm:cxn modelId="{257E7A45-7B51-5646-A57C-B094E3E13994}" srcId="{442F65D3-E7E4-B94A-9B37-2F13336BF33B}" destId="{A99980DE-D762-DE40-9BBB-4FB08775B989}" srcOrd="1" destOrd="0" parTransId="{4E1A3242-7161-1B43-AD66-BDF9E87DB664}" sibTransId="{140BBFAB-CD17-2841-80F7-AF3BD9C13C08}"/>
    <dgm:cxn modelId="{EAC4544A-5DA0-1B44-A995-4992D341D22A}" srcId="{442F65D3-E7E4-B94A-9B37-2F13336BF33B}" destId="{C6C75F42-2C8D-D848-AA31-6FBB22931BB4}" srcOrd="6" destOrd="0" parTransId="{C920A731-95CD-BF4B-BA28-F498C4908153}" sibTransId="{BC289C7E-5269-3745-918F-339188FBFAF3}"/>
    <dgm:cxn modelId="{7C778875-12E2-2949-AEDB-537C863C60A9}" srcId="{442F65D3-E7E4-B94A-9B37-2F13336BF33B}" destId="{7EE7D556-3A47-EE47-914D-FF5A7D23A279}" srcOrd="3" destOrd="0" parTransId="{47B9618A-6EB2-4D45-9BA6-F42976F7E32D}" sibTransId="{91A57C7F-4436-1645-934C-D0F04B250357}"/>
    <dgm:cxn modelId="{775CAF75-16F1-4949-9ECE-7454E0DD67E0}" srcId="{442F65D3-E7E4-B94A-9B37-2F13336BF33B}" destId="{AB78C8DC-2D99-E14E-AD85-2345565F0D1D}" srcOrd="5" destOrd="0" parTransId="{9675FB88-6107-504C-9B9F-FD9A80FCBDDF}" sibTransId="{86B466B9-B1CD-C042-87CB-90F4E96FAEE1}"/>
    <dgm:cxn modelId="{F25D3F56-2B41-464D-93FC-F751B615DD1B}" srcId="{442F65D3-E7E4-B94A-9B37-2F13336BF33B}" destId="{00A60EDC-CD63-4541-8786-B17EA5B1CDB1}" srcOrd="10" destOrd="0" parTransId="{6EE6BC74-F8E8-CD4F-85F1-B40EACF3FDB9}" sibTransId="{1FAA7F73-B726-0144-9E19-B3CA8057A09F}"/>
    <dgm:cxn modelId="{34D29B58-48DD-7049-862F-9FB8AC6BF8CD}" type="presOf" srcId="{B5EC6832-064E-4E44-BAB8-514B75104438}" destId="{D77A73D2-BB30-0A45-BE4F-37DDC686EA9F}" srcOrd="0" destOrd="0" presId="urn:microsoft.com/office/officeart/2008/layout/VerticalCurvedList"/>
    <dgm:cxn modelId="{E65EB97F-7AD5-1A4C-8B1E-9DF54E916FBF}" type="presOf" srcId="{A99980DE-D762-DE40-9BBB-4FB08775B989}" destId="{3DD377D3-5E26-E449-A21D-E4BE1E370BB4}" srcOrd="0" destOrd="0" presId="urn:microsoft.com/office/officeart/2008/layout/VerticalCurvedList"/>
    <dgm:cxn modelId="{E998A089-0DF6-824C-B1E7-DEF2E3816318}" srcId="{442F65D3-E7E4-B94A-9B37-2F13336BF33B}" destId="{32B707E1-1189-CE48-B0C0-9AF53D147D18}" srcOrd="9" destOrd="0" parTransId="{12312F55-8C4C-9B4D-AEE4-D5C74B1EAF33}" sibTransId="{38B11374-159E-374D-BFA4-F1F85ADC3087}"/>
    <dgm:cxn modelId="{4489488D-FA27-4B46-B63C-10DE17866BA3}" srcId="{442F65D3-E7E4-B94A-9B37-2F13336BF33B}" destId="{B5B495C1-0AB5-FD42-96FB-B83124CA7B9C}" srcOrd="4" destOrd="0" parTransId="{5A4DA646-50F9-9A42-A20F-2927E3BDD3BA}" sibTransId="{7EBC7652-3B99-C14F-A290-855903D10CD4}"/>
    <dgm:cxn modelId="{A79AAF8E-BD83-A148-8EA9-B7439BFB09B6}" srcId="{442F65D3-E7E4-B94A-9B37-2F13336BF33B}" destId="{B5EC6832-064E-4E44-BAB8-514B75104438}" srcOrd="2" destOrd="0" parTransId="{F16A7D01-F65E-7344-91F9-01B913D43522}" sibTransId="{1128AB7F-BCAE-804B-8362-9534521DFEDD}"/>
    <dgm:cxn modelId="{626D5092-AED2-7543-9D82-C1B3F0C5C35C}" type="presOf" srcId="{B35C2158-F3B1-CA43-B1D4-49F3D44E23C9}" destId="{E2B80EF2-4537-C94B-A45B-6E167B177E76}" srcOrd="0" destOrd="0" presId="urn:microsoft.com/office/officeart/2008/layout/VerticalCurvedList"/>
    <dgm:cxn modelId="{52B652A1-A237-BD4B-9384-63AE55A1DAE2}" type="presOf" srcId="{C6C75F42-2C8D-D848-AA31-6FBB22931BB4}" destId="{026467E0-746E-5C44-A34C-905CCABA2411}" srcOrd="0" destOrd="0" presId="urn:microsoft.com/office/officeart/2008/layout/VerticalCurvedList"/>
    <dgm:cxn modelId="{7D9354BB-2CA3-C245-847C-E2C50F999463}" srcId="{442F65D3-E7E4-B94A-9B37-2F13336BF33B}" destId="{8944AAF0-2D2F-3D4A-AA00-0DA31EE534FE}" srcOrd="8" destOrd="0" parTransId="{21D3A161-F915-A34F-A272-286B081B0072}" sibTransId="{E84A9A53-B08E-4B46-AACF-C1DD3E59C99C}"/>
    <dgm:cxn modelId="{E799BCC2-6534-8445-B288-91DB5562A127}" srcId="{442F65D3-E7E4-B94A-9B37-2F13336BF33B}" destId="{B38AC824-7A2E-A54F-BBD6-F99BFD89E4C0}" srcOrd="7" destOrd="0" parTransId="{1D6542F0-21FC-0B46-8635-E8627D6A6BCB}" sibTransId="{6D156320-FC19-DB47-822C-EF960AA33E72}"/>
    <dgm:cxn modelId="{A0AFD2D7-C582-5845-B4FB-318B566F7F69}" type="presOf" srcId="{442F65D3-E7E4-B94A-9B37-2F13336BF33B}" destId="{D90115F1-597B-1847-A2E1-3E4848B80DB5}" srcOrd="0" destOrd="0" presId="urn:microsoft.com/office/officeart/2008/layout/VerticalCurvedList"/>
    <dgm:cxn modelId="{2FFD38EB-86AE-134F-9B20-411F0414E199}" type="presOf" srcId="{AB78C8DC-2D99-E14E-AD85-2345565F0D1D}" destId="{7B0EFB40-2714-8246-833E-27B6E0C2AB6B}" srcOrd="0" destOrd="0" presId="urn:microsoft.com/office/officeart/2008/layout/VerticalCurvedList"/>
    <dgm:cxn modelId="{1F89E1F5-61A2-FB40-A9B7-252315CFC812}" type="presOf" srcId="{7EE7D556-3A47-EE47-914D-FF5A7D23A279}" destId="{4FE5FC9A-CA00-234E-8E3D-3F04FE9A168E}" srcOrd="0" destOrd="0" presId="urn:microsoft.com/office/officeart/2008/layout/VerticalCurvedList"/>
    <dgm:cxn modelId="{542B88F7-8152-B348-AA75-37EE4DAB8018}" type="presOf" srcId="{1B34316F-4F59-0E4A-86DF-EF62EBB0E381}" destId="{6AEDE90B-EE73-A546-9F2D-BC4A2203DF8F}" srcOrd="0" destOrd="0" presId="urn:microsoft.com/office/officeart/2008/layout/VerticalCurvedList"/>
    <dgm:cxn modelId="{2ABDCE43-52CE-954E-9D97-2C5B7A23C9F5}" type="presParOf" srcId="{D90115F1-597B-1847-A2E1-3E4848B80DB5}" destId="{60DFEB5E-8C5C-5C42-9490-97A6422A7CCE}" srcOrd="0" destOrd="0" presId="urn:microsoft.com/office/officeart/2008/layout/VerticalCurvedList"/>
    <dgm:cxn modelId="{59E166C7-DF6F-3645-88E4-0A495595555B}" type="presParOf" srcId="{60DFEB5E-8C5C-5C42-9490-97A6422A7CCE}" destId="{EF39B0B1-B74C-4B41-88B9-8699D02D27B0}" srcOrd="0" destOrd="0" presId="urn:microsoft.com/office/officeart/2008/layout/VerticalCurvedList"/>
    <dgm:cxn modelId="{3832E489-606D-7548-B20F-C180192CB568}" type="presParOf" srcId="{EF39B0B1-B74C-4B41-88B9-8699D02D27B0}" destId="{AAD5F09A-42E8-6C41-9D1D-AD351A416A45}" srcOrd="0" destOrd="0" presId="urn:microsoft.com/office/officeart/2008/layout/VerticalCurvedList"/>
    <dgm:cxn modelId="{C66E836C-46A1-4246-B4DB-1053AE93E281}" type="presParOf" srcId="{EF39B0B1-B74C-4B41-88B9-8699D02D27B0}" destId="{6AEDE90B-EE73-A546-9F2D-BC4A2203DF8F}" srcOrd="1" destOrd="0" presId="urn:microsoft.com/office/officeart/2008/layout/VerticalCurvedList"/>
    <dgm:cxn modelId="{78B3F652-2990-CB4B-9666-A55A8C58AFAD}" type="presParOf" srcId="{EF39B0B1-B74C-4B41-88B9-8699D02D27B0}" destId="{F2C3D725-3AD5-5F45-91A1-9F43BA6AC337}" srcOrd="2" destOrd="0" presId="urn:microsoft.com/office/officeart/2008/layout/VerticalCurvedList"/>
    <dgm:cxn modelId="{A4592F0C-031C-184A-8371-7CE44B4D9C63}" type="presParOf" srcId="{EF39B0B1-B74C-4B41-88B9-8699D02D27B0}" destId="{9BB37BCD-C273-DA4F-9ACB-CEB0EBA393AA}" srcOrd="3" destOrd="0" presId="urn:microsoft.com/office/officeart/2008/layout/VerticalCurvedList"/>
    <dgm:cxn modelId="{F0A2F3E8-7DFE-8E47-B767-79C3617DA2BC}" type="presParOf" srcId="{60DFEB5E-8C5C-5C42-9490-97A6422A7CCE}" destId="{E2B80EF2-4537-C94B-A45B-6E167B177E76}" srcOrd="1" destOrd="0" presId="urn:microsoft.com/office/officeart/2008/layout/VerticalCurvedList"/>
    <dgm:cxn modelId="{2738D274-996E-344B-8318-DBBCE20E1AB7}" type="presParOf" srcId="{60DFEB5E-8C5C-5C42-9490-97A6422A7CCE}" destId="{AC39BB60-8824-8746-8AC0-B17901523CED}" srcOrd="2" destOrd="0" presId="urn:microsoft.com/office/officeart/2008/layout/VerticalCurvedList"/>
    <dgm:cxn modelId="{AA1F9858-929F-444E-9B30-ED7E562A1985}" type="presParOf" srcId="{AC39BB60-8824-8746-8AC0-B17901523CED}" destId="{D9BA4047-9424-B24E-B2BD-B896270A3E44}" srcOrd="0" destOrd="0" presId="urn:microsoft.com/office/officeart/2008/layout/VerticalCurvedList"/>
    <dgm:cxn modelId="{EC1E5ED8-C861-DB41-BEA7-DD165F30DBE6}" type="presParOf" srcId="{60DFEB5E-8C5C-5C42-9490-97A6422A7CCE}" destId="{3DD377D3-5E26-E449-A21D-E4BE1E370BB4}" srcOrd="3" destOrd="0" presId="urn:microsoft.com/office/officeart/2008/layout/VerticalCurvedList"/>
    <dgm:cxn modelId="{B9DFD24D-3EF7-1E4B-8455-C412731DF16E}" type="presParOf" srcId="{60DFEB5E-8C5C-5C42-9490-97A6422A7CCE}" destId="{D440F0E6-EDA1-DB4E-834E-5A83AD511332}" srcOrd="4" destOrd="0" presId="urn:microsoft.com/office/officeart/2008/layout/VerticalCurvedList"/>
    <dgm:cxn modelId="{218D9370-AE03-614C-BDD0-7F850BCF010B}" type="presParOf" srcId="{D440F0E6-EDA1-DB4E-834E-5A83AD511332}" destId="{3D4C198F-1B96-EF49-9FE9-7FB6F14ECCBF}" srcOrd="0" destOrd="0" presId="urn:microsoft.com/office/officeart/2008/layout/VerticalCurvedList"/>
    <dgm:cxn modelId="{BFD24428-5CC3-BF44-B14D-9F4194D4BE7A}" type="presParOf" srcId="{60DFEB5E-8C5C-5C42-9490-97A6422A7CCE}" destId="{D77A73D2-BB30-0A45-BE4F-37DDC686EA9F}" srcOrd="5" destOrd="0" presId="urn:microsoft.com/office/officeart/2008/layout/VerticalCurvedList"/>
    <dgm:cxn modelId="{C70EFB09-FA6B-F849-9FD9-8876F8C753C1}" type="presParOf" srcId="{60DFEB5E-8C5C-5C42-9490-97A6422A7CCE}" destId="{F0356555-5CEF-6E4D-999B-5BDD91A0EB1B}" srcOrd="6" destOrd="0" presId="urn:microsoft.com/office/officeart/2008/layout/VerticalCurvedList"/>
    <dgm:cxn modelId="{98B08934-9EE8-F849-AB5A-526E98384503}" type="presParOf" srcId="{F0356555-5CEF-6E4D-999B-5BDD91A0EB1B}" destId="{A0529742-E810-6B41-B0EF-380EEB6D1190}" srcOrd="0" destOrd="0" presId="urn:microsoft.com/office/officeart/2008/layout/VerticalCurvedList"/>
    <dgm:cxn modelId="{4E8C02D1-77EC-D443-9996-91856E0607EB}" type="presParOf" srcId="{60DFEB5E-8C5C-5C42-9490-97A6422A7CCE}" destId="{4FE5FC9A-CA00-234E-8E3D-3F04FE9A168E}" srcOrd="7" destOrd="0" presId="urn:microsoft.com/office/officeart/2008/layout/VerticalCurvedList"/>
    <dgm:cxn modelId="{F8C7C7BA-BA42-1A47-A17B-096757BF14BD}" type="presParOf" srcId="{60DFEB5E-8C5C-5C42-9490-97A6422A7CCE}" destId="{7AEDEF4B-412D-B34F-80C3-87D0F4892C8C}" srcOrd="8" destOrd="0" presId="urn:microsoft.com/office/officeart/2008/layout/VerticalCurvedList"/>
    <dgm:cxn modelId="{05E842A4-781C-5B4D-AA9B-D927C1426C28}" type="presParOf" srcId="{7AEDEF4B-412D-B34F-80C3-87D0F4892C8C}" destId="{6F3AF44B-38D1-A74F-B763-61251CACF8CD}" srcOrd="0" destOrd="0" presId="urn:microsoft.com/office/officeart/2008/layout/VerticalCurvedList"/>
    <dgm:cxn modelId="{B83236D6-3397-CC4A-B51A-FEC927B32502}" type="presParOf" srcId="{60DFEB5E-8C5C-5C42-9490-97A6422A7CCE}" destId="{69FF1B2C-926E-3E4B-81C1-EB51711C8505}" srcOrd="9" destOrd="0" presId="urn:microsoft.com/office/officeart/2008/layout/VerticalCurvedList"/>
    <dgm:cxn modelId="{8969D703-E0AD-B94E-B335-48D5A1BDE1E5}" type="presParOf" srcId="{60DFEB5E-8C5C-5C42-9490-97A6422A7CCE}" destId="{F6E9AF7C-3336-BC4D-A1AD-A82AE267BDCB}" srcOrd="10" destOrd="0" presId="urn:microsoft.com/office/officeart/2008/layout/VerticalCurvedList"/>
    <dgm:cxn modelId="{5E1210DF-7BA6-9041-8CB8-7E17CC46BE26}" type="presParOf" srcId="{F6E9AF7C-3336-BC4D-A1AD-A82AE267BDCB}" destId="{003BE54B-6F45-704F-A905-5D2A9E24B5CD}" srcOrd="0" destOrd="0" presId="urn:microsoft.com/office/officeart/2008/layout/VerticalCurvedList"/>
    <dgm:cxn modelId="{C393E291-D44B-074E-9E86-A23A02BC2AC1}" type="presParOf" srcId="{60DFEB5E-8C5C-5C42-9490-97A6422A7CCE}" destId="{7B0EFB40-2714-8246-833E-27B6E0C2AB6B}" srcOrd="11" destOrd="0" presId="urn:microsoft.com/office/officeart/2008/layout/VerticalCurvedList"/>
    <dgm:cxn modelId="{FC8CACB0-44B9-0442-842D-A49D623E03C3}" type="presParOf" srcId="{60DFEB5E-8C5C-5C42-9490-97A6422A7CCE}" destId="{1F4F9954-A0A5-334A-90E5-C660CDCF8976}" srcOrd="12" destOrd="0" presId="urn:microsoft.com/office/officeart/2008/layout/VerticalCurvedList"/>
    <dgm:cxn modelId="{0ECCD7A8-DCCC-5B45-9AF8-F5E9E06A4743}" type="presParOf" srcId="{1F4F9954-A0A5-334A-90E5-C660CDCF8976}" destId="{1D8B0581-35AF-6943-B8C2-780C2C14E10F}" srcOrd="0" destOrd="0" presId="urn:microsoft.com/office/officeart/2008/layout/VerticalCurvedList"/>
    <dgm:cxn modelId="{5A44C20B-ADB2-A44B-8865-FD6D32657F56}" type="presParOf" srcId="{60DFEB5E-8C5C-5C42-9490-97A6422A7CCE}" destId="{026467E0-746E-5C44-A34C-905CCABA2411}" srcOrd="13" destOrd="0" presId="urn:microsoft.com/office/officeart/2008/layout/VerticalCurvedList"/>
    <dgm:cxn modelId="{3E2C8B49-FF96-0049-8FCA-E0AFF86EB440}" type="presParOf" srcId="{60DFEB5E-8C5C-5C42-9490-97A6422A7CCE}" destId="{898F278B-BA7D-C947-A48B-6A22BF3DC355}" srcOrd="14" destOrd="0" presId="urn:microsoft.com/office/officeart/2008/layout/VerticalCurvedList"/>
    <dgm:cxn modelId="{73CC27B5-0C37-DD47-9DEA-751F17ACA3B6}" type="presParOf" srcId="{898F278B-BA7D-C947-A48B-6A22BF3DC355}" destId="{A106A714-0B8B-314D-9696-C5A9E5E6F762}" srcOrd="0" destOrd="0" presId="urn:microsoft.com/office/officeart/2008/layout/VerticalCurvedList"/>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AEDE90B-EE73-A546-9F2D-BC4A2203DF8F}">
      <dsp:nvSpPr>
        <dsp:cNvPr id="0" name=""/>
        <dsp:cNvSpPr/>
      </dsp:nvSpPr>
      <dsp:spPr>
        <a:xfrm>
          <a:off x="-6122738" y="-937410"/>
          <a:ext cx="7293488" cy="7293488"/>
        </a:xfrm>
        <a:prstGeom prst="blockArc">
          <a:avLst>
            <a:gd name="adj1" fmla="val 18900000"/>
            <a:gd name="adj2" fmla="val 2700000"/>
            <a:gd name="adj3" fmla="val 296"/>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B80EF2-4537-C94B-A45B-6E167B177E76}">
      <dsp:nvSpPr>
        <dsp:cNvPr id="0" name=""/>
        <dsp:cNvSpPr/>
      </dsp:nvSpPr>
      <dsp:spPr>
        <a:xfrm>
          <a:off x="380119" y="246332"/>
          <a:ext cx="7675541" cy="4924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chemeClr val="tx1"/>
              </a:solidFill>
            </a:rPr>
            <a:t>junio</a:t>
          </a:r>
          <a:r>
            <a:rPr lang="en-US" sz="1900" kern="1200" dirty="0">
              <a:solidFill>
                <a:schemeClr val="tx1"/>
              </a:solidFill>
            </a:rPr>
            <a:t> 2022: </a:t>
          </a:r>
          <a:r>
            <a:rPr lang="en-US" sz="1900" kern="1200" dirty="0" err="1">
              <a:solidFill>
                <a:schemeClr val="tx1"/>
              </a:solidFill>
            </a:rPr>
            <a:t>Lanzamiento</a:t>
          </a:r>
          <a:r>
            <a:rPr lang="en-US" sz="1900" kern="1200" dirty="0">
              <a:solidFill>
                <a:schemeClr val="tx1"/>
              </a:solidFill>
            </a:rPr>
            <a:t> del </a:t>
          </a:r>
          <a:r>
            <a:rPr lang="en-US" sz="1900" kern="1200" dirty="0" err="1">
              <a:solidFill>
                <a:schemeClr val="tx1"/>
              </a:solidFill>
            </a:rPr>
            <a:t>proceso</a:t>
          </a:r>
          <a:r>
            <a:rPr lang="en-US" sz="1900" kern="1200" dirty="0">
              <a:solidFill>
                <a:schemeClr val="tx1"/>
              </a:solidFill>
            </a:rPr>
            <a:t> de </a:t>
          </a:r>
          <a:r>
            <a:rPr lang="en-US" sz="1900" kern="1200" dirty="0" err="1">
              <a:solidFill>
                <a:schemeClr val="tx1"/>
              </a:solidFill>
            </a:rPr>
            <a:t>estudio</a:t>
          </a:r>
          <a:r>
            <a:rPr lang="en-US" sz="1900" kern="1200" dirty="0">
              <a:solidFill>
                <a:schemeClr val="tx1"/>
              </a:solidFill>
            </a:rPr>
            <a:t> de </a:t>
          </a:r>
          <a:r>
            <a:rPr lang="en-US" sz="1900" kern="1200" dirty="0" err="1">
              <a:solidFill>
                <a:schemeClr val="tx1"/>
              </a:solidFill>
            </a:rPr>
            <a:t>alcance</a:t>
          </a:r>
          <a:endParaRPr lang="en-US" sz="1900" kern="1200" dirty="0">
            <a:solidFill>
              <a:schemeClr val="tx1"/>
            </a:solidFill>
          </a:endParaRPr>
        </a:p>
      </dsp:txBody>
      <dsp:txXfrm>
        <a:off x="380119" y="246332"/>
        <a:ext cx="7675541" cy="492448"/>
      </dsp:txXfrm>
    </dsp:sp>
    <dsp:sp modelId="{D9BA4047-9424-B24E-B2BD-B896270A3E44}">
      <dsp:nvSpPr>
        <dsp:cNvPr id="0" name=""/>
        <dsp:cNvSpPr/>
      </dsp:nvSpPr>
      <dsp:spPr>
        <a:xfrm>
          <a:off x="72339" y="184776"/>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D377D3-5E26-E449-A21D-E4BE1E370BB4}">
      <dsp:nvSpPr>
        <dsp:cNvPr id="0" name=""/>
        <dsp:cNvSpPr/>
      </dsp:nvSpPr>
      <dsp:spPr>
        <a:xfrm>
          <a:off x="826075" y="985438"/>
          <a:ext cx="7229585" cy="4924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oct 2022 -</a:t>
          </a:r>
          <a:r>
            <a:rPr lang="en-US" sz="1900" kern="1200" dirty="0" err="1">
              <a:solidFill>
                <a:schemeClr val="tx1"/>
              </a:solidFill>
            </a:rPr>
            <a:t>abril</a:t>
          </a:r>
          <a:r>
            <a:rPr lang="en-US" sz="1900" kern="1200" dirty="0">
              <a:solidFill>
                <a:schemeClr val="tx1"/>
              </a:solidFill>
            </a:rPr>
            <a:t> 2023 </a:t>
          </a:r>
          <a:r>
            <a:rPr lang="en-US" sz="1900" kern="1200" dirty="0" err="1">
              <a:solidFill>
                <a:schemeClr val="tx1"/>
              </a:solidFill>
            </a:rPr>
            <a:t>Talleres</a:t>
          </a:r>
          <a:r>
            <a:rPr lang="en-US" sz="1900" kern="1200" dirty="0">
              <a:solidFill>
                <a:schemeClr val="tx1"/>
              </a:solidFill>
            </a:rPr>
            <a:t> de </a:t>
          </a:r>
          <a:r>
            <a:rPr lang="en-US" sz="1900" kern="1200" dirty="0" err="1">
              <a:solidFill>
                <a:schemeClr val="tx1"/>
              </a:solidFill>
            </a:rPr>
            <a:t>alcance</a:t>
          </a:r>
          <a:endParaRPr lang="en-US" sz="1900" kern="1200" dirty="0">
            <a:solidFill>
              <a:schemeClr val="tx1"/>
            </a:solidFill>
          </a:endParaRPr>
        </a:p>
      </dsp:txBody>
      <dsp:txXfrm>
        <a:off x="826075" y="985438"/>
        <a:ext cx="7229585" cy="492448"/>
      </dsp:txXfrm>
    </dsp:sp>
    <dsp:sp modelId="{3D4C198F-1B96-EF49-9FE9-7FB6F14ECCBF}">
      <dsp:nvSpPr>
        <dsp:cNvPr id="0" name=""/>
        <dsp:cNvSpPr/>
      </dsp:nvSpPr>
      <dsp:spPr>
        <a:xfrm>
          <a:off x="518295" y="923882"/>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D77A73D2-BB30-0A45-BE4F-37DDC686EA9F}">
      <dsp:nvSpPr>
        <dsp:cNvPr id="0" name=""/>
        <dsp:cNvSpPr/>
      </dsp:nvSpPr>
      <dsp:spPr>
        <a:xfrm>
          <a:off x="1070457" y="1724003"/>
          <a:ext cx="6985203" cy="4924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chemeClr val="tx1"/>
              </a:solidFill>
            </a:rPr>
            <a:t>abril</a:t>
          </a:r>
          <a:r>
            <a:rPr lang="en-US" sz="1900" kern="1200" dirty="0">
              <a:solidFill>
                <a:schemeClr val="tx1"/>
              </a:solidFill>
            </a:rPr>
            <a:t>-sept 2023 </a:t>
          </a:r>
          <a:r>
            <a:rPr lang="en-US" sz="1900" kern="1200" dirty="0" err="1">
              <a:solidFill>
                <a:schemeClr val="tx1"/>
              </a:solidFill>
            </a:rPr>
            <a:t>Reuniones</a:t>
          </a:r>
          <a:r>
            <a:rPr lang="en-US" sz="1900" kern="1200" dirty="0">
              <a:solidFill>
                <a:schemeClr val="tx1"/>
              </a:solidFill>
            </a:rPr>
            <a:t> para </a:t>
          </a:r>
          <a:r>
            <a:rPr lang="en-US" sz="1900" kern="1200" dirty="0" err="1">
              <a:solidFill>
                <a:schemeClr val="tx1"/>
              </a:solidFill>
            </a:rPr>
            <a:t>financiadores</a:t>
          </a:r>
          <a:endParaRPr lang="en-US" sz="1900" kern="1200" dirty="0">
            <a:solidFill>
              <a:schemeClr val="tx1"/>
            </a:solidFill>
          </a:endParaRPr>
        </a:p>
      </dsp:txBody>
      <dsp:txXfrm>
        <a:off x="1070457" y="1724003"/>
        <a:ext cx="6985203" cy="492448"/>
      </dsp:txXfrm>
    </dsp:sp>
    <dsp:sp modelId="{A0529742-E810-6B41-B0EF-380EEB6D1190}">
      <dsp:nvSpPr>
        <dsp:cNvPr id="0" name=""/>
        <dsp:cNvSpPr/>
      </dsp:nvSpPr>
      <dsp:spPr>
        <a:xfrm>
          <a:off x="762677" y="1662447"/>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4FE5FC9A-CA00-234E-8E3D-3F04FE9A168E}">
      <dsp:nvSpPr>
        <dsp:cNvPr id="0" name=""/>
        <dsp:cNvSpPr/>
      </dsp:nvSpPr>
      <dsp:spPr>
        <a:xfrm>
          <a:off x="1148486" y="2463109"/>
          <a:ext cx="6907174" cy="4924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chemeClr val="tx1"/>
              </a:solidFill>
            </a:rPr>
            <a:t>junio</a:t>
          </a:r>
          <a:r>
            <a:rPr lang="en-US" sz="1900" kern="1200" dirty="0">
              <a:solidFill>
                <a:schemeClr val="tx1"/>
              </a:solidFill>
            </a:rPr>
            <a:t> 2023 </a:t>
          </a:r>
          <a:r>
            <a:rPr lang="en-US" sz="1900" kern="1200" dirty="0" err="1">
              <a:solidFill>
                <a:schemeClr val="tx1"/>
              </a:solidFill>
            </a:rPr>
            <a:t>Presentación</a:t>
          </a:r>
          <a:r>
            <a:rPr lang="en-US" sz="1900" kern="1200" dirty="0">
              <a:solidFill>
                <a:schemeClr val="tx1"/>
              </a:solidFill>
            </a:rPr>
            <a:t> del report de </a:t>
          </a:r>
          <a:r>
            <a:rPr lang="en-US" sz="1900" kern="1200" dirty="0" err="1">
              <a:solidFill>
                <a:schemeClr val="tx1"/>
              </a:solidFill>
            </a:rPr>
            <a:t>alcance</a:t>
          </a:r>
          <a:r>
            <a:rPr lang="en-US" sz="1900" kern="1200" dirty="0">
              <a:solidFill>
                <a:schemeClr val="tx1"/>
              </a:solidFill>
            </a:rPr>
            <a:t> </a:t>
          </a:r>
          <a:r>
            <a:rPr lang="en-US" sz="1900" kern="1200" dirty="0" err="1">
              <a:solidFill>
                <a:schemeClr val="tx1"/>
              </a:solidFill>
            </a:rPr>
            <a:t>en</a:t>
          </a:r>
          <a:r>
            <a:rPr lang="en-US" sz="1900" kern="1200" dirty="0">
              <a:solidFill>
                <a:schemeClr val="tx1"/>
              </a:solidFill>
            </a:rPr>
            <a:t> SRI2023</a:t>
          </a:r>
        </a:p>
      </dsp:txBody>
      <dsp:txXfrm>
        <a:off x="1148486" y="2463109"/>
        <a:ext cx="6907174" cy="492448"/>
      </dsp:txXfrm>
    </dsp:sp>
    <dsp:sp modelId="{6F3AF44B-38D1-A74F-B763-61251CACF8CD}">
      <dsp:nvSpPr>
        <dsp:cNvPr id="0" name=""/>
        <dsp:cNvSpPr/>
      </dsp:nvSpPr>
      <dsp:spPr>
        <a:xfrm>
          <a:off x="840706" y="2401553"/>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69FF1B2C-926E-3E4B-81C1-EB51711C8505}">
      <dsp:nvSpPr>
        <dsp:cNvPr id="0" name=""/>
        <dsp:cNvSpPr/>
      </dsp:nvSpPr>
      <dsp:spPr>
        <a:xfrm>
          <a:off x="1070457" y="3202215"/>
          <a:ext cx="6985203" cy="4924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sept 2023 </a:t>
          </a:r>
          <a:r>
            <a:rPr lang="en-US" sz="1900" kern="1200" dirty="0" err="1">
              <a:solidFill>
                <a:schemeClr val="tx1"/>
              </a:solidFill>
            </a:rPr>
            <a:t>Borrador</a:t>
          </a:r>
          <a:r>
            <a:rPr lang="en-US" sz="1900" kern="1200" dirty="0">
              <a:solidFill>
                <a:schemeClr val="tx1"/>
              </a:solidFill>
            </a:rPr>
            <a:t> del </a:t>
          </a:r>
          <a:r>
            <a:rPr lang="en-US" sz="1900" kern="1200" dirty="0" err="1">
              <a:solidFill>
                <a:schemeClr val="tx1"/>
              </a:solidFill>
            </a:rPr>
            <a:t>texto</a:t>
          </a:r>
          <a:r>
            <a:rPr lang="en-US" sz="1900" kern="1200" dirty="0">
              <a:solidFill>
                <a:schemeClr val="tx1"/>
              </a:solidFill>
            </a:rPr>
            <a:t> de la </a:t>
          </a:r>
          <a:r>
            <a:rPr lang="en-US" sz="1900" kern="1200" dirty="0" err="1">
              <a:solidFill>
                <a:schemeClr val="tx1"/>
              </a:solidFill>
            </a:rPr>
            <a:t>convocatoria</a:t>
          </a:r>
          <a:endParaRPr lang="en-US" sz="1900" kern="1200" dirty="0">
            <a:solidFill>
              <a:schemeClr val="tx1"/>
            </a:solidFill>
          </a:endParaRPr>
        </a:p>
      </dsp:txBody>
      <dsp:txXfrm>
        <a:off x="1070457" y="3202215"/>
        <a:ext cx="6985203" cy="492448"/>
      </dsp:txXfrm>
    </dsp:sp>
    <dsp:sp modelId="{003BE54B-6F45-704F-A905-5D2A9E24B5CD}">
      <dsp:nvSpPr>
        <dsp:cNvPr id="0" name=""/>
        <dsp:cNvSpPr/>
      </dsp:nvSpPr>
      <dsp:spPr>
        <a:xfrm>
          <a:off x="762677" y="3140659"/>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7B0EFB40-2714-8246-833E-27B6E0C2AB6B}">
      <dsp:nvSpPr>
        <dsp:cNvPr id="0" name=""/>
        <dsp:cNvSpPr/>
      </dsp:nvSpPr>
      <dsp:spPr>
        <a:xfrm>
          <a:off x="826075" y="3940779"/>
          <a:ext cx="7229585" cy="4924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tx1"/>
              </a:solidFill>
            </a:rPr>
            <a:t>oct 2023 </a:t>
          </a:r>
          <a:r>
            <a:rPr lang="en-US" sz="1900" kern="1200" dirty="0" err="1">
              <a:solidFill>
                <a:schemeClr val="tx1"/>
              </a:solidFill>
            </a:rPr>
            <a:t>Presentación</a:t>
          </a:r>
          <a:r>
            <a:rPr lang="en-US" sz="1900" kern="1200" dirty="0">
              <a:solidFill>
                <a:schemeClr val="tx1"/>
              </a:solidFill>
            </a:rPr>
            <a:t> de la </a:t>
          </a:r>
          <a:r>
            <a:rPr lang="en-US" sz="1900" kern="1200" dirty="0" err="1">
              <a:solidFill>
                <a:schemeClr val="tx1"/>
              </a:solidFill>
            </a:rPr>
            <a:t>convocatoria</a:t>
          </a:r>
          <a:r>
            <a:rPr lang="en-US" sz="1900" kern="1200" dirty="0">
              <a:solidFill>
                <a:schemeClr val="tx1"/>
              </a:solidFill>
            </a:rPr>
            <a:t> </a:t>
          </a:r>
          <a:r>
            <a:rPr lang="en-US" sz="1900" kern="1200" dirty="0" err="1">
              <a:solidFill>
                <a:schemeClr val="tx1"/>
              </a:solidFill>
            </a:rPr>
            <a:t>en</a:t>
          </a:r>
          <a:r>
            <a:rPr lang="en-US" sz="1900" kern="1200" dirty="0">
              <a:solidFill>
                <a:schemeClr val="tx1"/>
              </a:solidFill>
            </a:rPr>
            <a:t> </a:t>
          </a:r>
          <a:r>
            <a:rPr lang="en-US" sz="1900" kern="1200" dirty="0" err="1">
              <a:solidFill>
                <a:schemeClr val="tx1"/>
              </a:solidFill>
            </a:rPr>
            <a:t>el</a:t>
          </a:r>
          <a:r>
            <a:rPr lang="en-US" sz="1900" kern="1200" dirty="0">
              <a:solidFill>
                <a:schemeClr val="tx1"/>
              </a:solidFill>
            </a:rPr>
            <a:t> </a:t>
          </a:r>
          <a:r>
            <a:rPr lang="en-US" sz="1900" kern="1200" dirty="0" err="1">
              <a:solidFill>
                <a:schemeClr val="tx1"/>
              </a:solidFill>
            </a:rPr>
            <a:t>plenario</a:t>
          </a:r>
          <a:r>
            <a:rPr lang="en-US" sz="1900" kern="1200" dirty="0">
              <a:solidFill>
                <a:schemeClr val="tx1"/>
              </a:solidFill>
            </a:rPr>
            <a:t> del Belmont</a:t>
          </a:r>
        </a:p>
      </dsp:txBody>
      <dsp:txXfrm>
        <a:off x="826075" y="3940779"/>
        <a:ext cx="7229585" cy="492448"/>
      </dsp:txXfrm>
    </dsp:sp>
    <dsp:sp modelId="{1D8B0581-35AF-6943-B8C2-780C2C14E10F}">
      <dsp:nvSpPr>
        <dsp:cNvPr id="0" name=""/>
        <dsp:cNvSpPr/>
      </dsp:nvSpPr>
      <dsp:spPr>
        <a:xfrm>
          <a:off x="518295" y="3879223"/>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6467E0-746E-5C44-A34C-905CCABA2411}">
      <dsp:nvSpPr>
        <dsp:cNvPr id="0" name=""/>
        <dsp:cNvSpPr/>
      </dsp:nvSpPr>
      <dsp:spPr>
        <a:xfrm>
          <a:off x="380119" y="4679885"/>
          <a:ext cx="7675541" cy="492448"/>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0881" tIns="48260" rIns="48260" bIns="48260"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chemeClr val="tx1"/>
              </a:solidFill>
            </a:rPr>
            <a:t>enero</a:t>
          </a:r>
          <a:r>
            <a:rPr lang="en-US" sz="1900" kern="1200" dirty="0">
              <a:solidFill>
                <a:schemeClr val="tx1"/>
              </a:solidFill>
            </a:rPr>
            <a:t> 2024 </a:t>
          </a:r>
          <a:r>
            <a:rPr lang="en-US" sz="1900" kern="1200" dirty="0" err="1">
              <a:solidFill>
                <a:schemeClr val="tx1"/>
              </a:solidFill>
            </a:rPr>
            <a:t>Lanzamiento</a:t>
          </a:r>
          <a:r>
            <a:rPr lang="en-US" sz="1900" kern="1200" dirty="0">
              <a:solidFill>
                <a:schemeClr val="tx1"/>
              </a:solidFill>
            </a:rPr>
            <a:t> de la </a:t>
          </a:r>
          <a:r>
            <a:rPr lang="en-US" sz="1900" kern="1200" dirty="0" err="1">
              <a:solidFill>
                <a:schemeClr val="tx1"/>
              </a:solidFill>
            </a:rPr>
            <a:t>convocatoria</a:t>
          </a:r>
          <a:r>
            <a:rPr lang="en-US" sz="1900" kern="1200" dirty="0">
              <a:solidFill>
                <a:schemeClr val="tx1"/>
              </a:solidFill>
            </a:rPr>
            <a:t> (CRA)</a:t>
          </a:r>
        </a:p>
      </dsp:txBody>
      <dsp:txXfrm>
        <a:off x="380119" y="4679885"/>
        <a:ext cx="7675541" cy="492448"/>
      </dsp:txXfrm>
    </dsp:sp>
    <dsp:sp modelId="{A106A714-0B8B-314D-9696-C5A9E5E6F762}">
      <dsp:nvSpPr>
        <dsp:cNvPr id="0" name=""/>
        <dsp:cNvSpPr/>
      </dsp:nvSpPr>
      <dsp:spPr>
        <a:xfrm>
          <a:off x="72339" y="4618329"/>
          <a:ext cx="615560" cy="615560"/>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EC"/>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B04BF1-B5E2-AB46-BED5-43623A11F93E}" type="datetimeFigureOut">
              <a:rPr lang="en-EC" smtClean="0"/>
              <a:t>11/15/2022</a:t>
            </a:fld>
            <a:endParaRPr lang="en-EC"/>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EC"/>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EC"/>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462224-E354-704E-837A-42C6743F2E11}" type="slidenum">
              <a:rPr lang="en-EC" smtClean="0"/>
              <a:t>‹Nº›</a:t>
            </a:fld>
            <a:endParaRPr lang="en-EC"/>
          </a:p>
        </p:txBody>
      </p:sp>
    </p:spTree>
    <p:extLst>
      <p:ext uri="{BB962C8B-B14F-4D97-AF65-F5344CB8AC3E}">
        <p14:creationId xmlns:p14="http://schemas.microsoft.com/office/powerpoint/2010/main" val="5639295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EC" dirty="0"/>
          </a:p>
        </p:txBody>
      </p:sp>
      <p:sp>
        <p:nvSpPr>
          <p:cNvPr id="4" name="Slide Number Placeholder 3"/>
          <p:cNvSpPr>
            <a:spLocks noGrp="1"/>
          </p:cNvSpPr>
          <p:nvPr>
            <p:ph type="sldNum" sz="quarter" idx="5"/>
          </p:nvPr>
        </p:nvSpPr>
        <p:spPr/>
        <p:txBody>
          <a:bodyPr/>
          <a:lstStyle/>
          <a:p>
            <a:fld id="{93462224-E354-704E-837A-42C6743F2E11}" type="slidenum">
              <a:rPr lang="en-EC" smtClean="0"/>
              <a:t>1</a:t>
            </a:fld>
            <a:endParaRPr lang="en-EC"/>
          </a:p>
        </p:txBody>
      </p:sp>
    </p:spTree>
    <p:extLst>
      <p:ext uri="{BB962C8B-B14F-4D97-AF65-F5344CB8AC3E}">
        <p14:creationId xmlns:p14="http://schemas.microsoft.com/office/powerpoint/2010/main" val="6383754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Add image of SRI webpage </a:t>
            </a:r>
          </a:p>
          <a:p>
            <a:r>
              <a:rPr lang="en-US" dirty="0"/>
              <a:t>Call for submission opens</a:t>
            </a:r>
          </a:p>
          <a:p>
            <a:r>
              <a:rPr lang="en-US" dirty="0"/>
              <a:t>IAI will provide scholarships</a:t>
            </a:r>
          </a:p>
          <a:p>
            <a:r>
              <a:rPr lang="en-US" dirty="0"/>
              <a:t>Back to back with the IAI CoP-31</a:t>
            </a:r>
          </a:p>
          <a:p>
            <a:endParaRPr lang="en-US" dirty="0"/>
          </a:p>
        </p:txBody>
      </p:sp>
      <p:sp>
        <p:nvSpPr>
          <p:cNvPr id="4" name="Slide Number Placeholder 3"/>
          <p:cNvSpPr>
            <a:spLocks noGrp="1"/>
          </p:cNvSpPr>
          <p:nvPr>
            <p:ph type="sldNum" sz="quarter" idx="5"/>
          </p:nvPr>
        </p:nvSpPr>
        <p:spPr/>
        <p:txBody>
          <a:bodyPr/>
          <a:lstStyle/>
          <a:p>
            <a:fld id="{93462224-E354-704E-837A-42C6743F2E11}" type="slidenum">
              <a:rPr lang="en-EC" smtClean="0"/>
              <a:t>10</a:t>
            </a:fld>
            <a:endParaRPr lang="en-EC"/>
          </a:p>
        </p:txBody>
      </p:sp>
    </p:spTree>
    <p:extLst>
      <p:ext uri="{BB962C8B-B14F-4D97-AF65-F5344CB8AC3E}">
        <p14:creationId xmlns:p14="http://schemas.microsoft.com/office/powerpoint/2010/main" val="9579754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dirty="0"/>
              <a:t>I will present an overview of the work of the IAI’s science program during the intercessional period. I’d like to recognize the efforts of the SAC/SPAC in support of these activities.</a:t>
            </a:r>
          </a:p>
          <a:p>
            <a:pPr marL="171450" indent="-171450">
              <a:buFontTx/>
              <a:buChar char="-"/>
            </a:pPr>
            <a:r>
              <a:rPr lang="en-US" dirty="0"/>
              <a:t>SAC/SPAC discussed the transformation of the IAI, shifting from funding to an integrated approach, and this aligns with the IAI’s strategic plan to better serve IAI Parties</a:t>
            </a:r>
          </a:p>
          <a:p>
            <a:pPr marL="171450" indent="-171450">
              <a:buFontTx/>
              <a:buChar char="-"/>
            </a:pPr>
            <a:r>
              <a:rPr lang="en-US" dirty="0"/>
              <a:t>Regional assessment is going to guide these priorities</a:t>
            </a:r>
          </a:p>
          <a:p>
            <a:pPr marL="171450" indent="-171450">
              <a:buFontTx/>
              <a:buChar char="-"/>
            </a:pPr>
            <a:r>
              <a:rPr lang="en-US" dirty="0"/>
              <a:t>Implementation/mainstreaming of EDI policy already in different initiative</a:t>
            </a:r>
          </a:p>
          <a:p>
            <a:pPr marL="171450" indent="-171450">
              <a:buFontTx/>
              <a:buChar char="-"/>
            </a:pPr>
            <a:r>
              <a:rPr lang="en-US" dirty="0"/>
              <a:t>To do this work, we have raised almost $ 4 million in external funding from national funding agencies, international development banks, and charitable foundations</a:t>
            </a:r>
          </a:p>
        </p:txBody>
      </p:sp>
      <p:sp>
        <p:nvSpPr>
          <p:cNvPr id="4" name="Slide Number Placeholder 3"/>
          <p:cNvSpPr>
            <a:spLocks noGrp="1"/>
          </p:cNvSpPr>
          <p:nvPr>
            <p:ph type="sldNum" sz="quarter" idx="5"/>
          </p:nvPr>
        </p:nvSpPr>
        <p:spPr/>
        <p:txBody>
          <a:bodyPr/>
          <a:lstStyle/>
          <a:p>
            <a:fld id="{93462224-E354-704E-837A-42C6743F2E11}" type="slidenum">
              <a:rPr lang="en-EC" smtClean="0"/>
              <a:t>2</a:t>
            </a:fld>
            <a:endParaRPr lang="en-EC"/>
          </a:p>
        </p:txBody>
      </p:sp>
    </p:spTree>
    <p:extLst>
      <p:ext uri="{BB962C8B-B14F-4D97-AF65-F5344CB8AC3E}">
        <p14:creationId xmlns:p14="http://schemas.microsoft.com/office/powerpoint/2010/main" val="18593912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latin typeface="+mn-lt"/>
                <a:ea typeface="+mn-ea"/>
                <a:cs typeface="+mn-cs"/>
              </a:rPr>
              <a:t>SAC and SPAC members have participated in several regional meetings including the Solar Radiation Modification Meeting in Jamaica, the Disaster Resilience meeting in Dominica (co-hosted with OEA), and the science diplomacy board meeting held this past week in Uruguay.</a:t>
            </a:r>
          </a:p>
          <a:p>
            <a:r>
              <a:rPr lang="en-US" sz="1200" kern="1200" dirty="0">
                <a:solidFill>
                  <a:schemeClr val="tx1"/>
                </a:solidFill>
                <a:latin typeface="+mn-lt"/>
                <a:ea typeface="+mn-ea"/>
                <a:cs typeface="+mn-cs"/>
              </a:rPr>
              <a:t>They have participated in science-policy communication efforts including leading sessions at SSUNGA, the CEH course, the pre and post UNFCCC CoP-27 webinars, drafting of a science policy brief with IPCC key messages on water security.</a:t>
            </a:r>
          </a:p>
          <a:p>
            <a:r>
              <a:rPr lang="en-US" sz="1200" kern="1200" dirty="0">
                <a:solidFill>
                  <a:schemeClr val="tx1"/>
                </a:solidFill>
                <a:latin typeface="+mn-lt"/>
                <a:ea typeface="+mn-ea"/>
                <a:cs typeface="+mn-cs"/>
              </a:rPr>
              <a:t>Dr. Omar Lopez, the SAC chair is also playing a lead role in the planning of SRI2023, as co-chair of the scientific program committee, and this is fantastic because SENACYT, where Omar is based, is hosting the conference.</a:t>
            </a:r>
          </a:p>
        </p:txBody>
      </p:sp>
      <p:sp>
        <p:nvSpPr>
          <p:cNvPr id="4" name="Marcador de número de diapositiva 3"/>
          <p:cNvSpPr>
            <a:spLocks noGrp="1"/>
          </p:cNvSpPr>
          <p:nvPr>
            <p:ph type="sldNum" sz="quarter" idx="10"/>
          </p:nvPr>
        </p:nvSpPr>
        <p:spPr/>
        <p:txBody>
          <a:bodyPr/>
          <a:lstStyle/>
          <a:p>
            <a:fld id="{93462224-E354-704E-837A-42C6743F2E11}" type="slidenum">
              <a:rPr lang="en-EC" smtClean="0"/>
              <a:t>3</a:t>
            </a:fld>
            <a:endParaRPr lang="en-EC"/>
          </a:p>
        </p:txBody>
      </p:sp>
    </p:spTree>
    <p:extLst>
      <p:ext uri="{BB962C8B-B14F-4D97-AF65-F5344CB8AC3E}">
        <p14:creationId xmlns:p14="http://schemas.microsoft.com/office/powerpoint/2010/main" val="33810513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sz="1200" kern="1200" dirty="0">
                <a:solidFill>
                  <a:schemeClr val="tx1"/>
                </a:solidFill>
                <a:latin typeface="+mn-lt"/>
                <a:ea typeface="+mn-ea"/>
                <a:cs typeface="+mn-cs"/>
              </a:rPr>
              <a:t>-IAI Participated in the CEH2 scoping process for LAC region at </a:t>
            </a:r>
            <a:r>
              <a:rPr lang="en-US" sz="1200" kern="1200" dirty="0" err="1">
                <a:solidFill>
                  <a:schemeClr val="tx1"/>
                </a:solidFill>
                <a:latin typeface="+mn-lt"/>
                <a:ea typeface="+mn-ea"/>
                <a:cs typeface="+mn-cs"/>
              </a:rPr>
              <a:t>AmeriGeo</a:t>
            </a:r>
            <a:r>
              <a:rPr lang="en-US" sz="1200" kern="1200" dirty="0">
                <a:solidFill>
                  <a:schemeClr val="tx1"/>
                </a:solidFill>
                <a:latin typeface="+mn-lt"/>
                <a:ea typeface="+mn-ea"/>
                <a:cs typeface="+mn-cs"/>
              </a:rPr>
              <a:t> Week</a:t>
            </a:r>
            <a:r>
              <a:rPr lang="en-US" sz="1200" kern="1200" baseline="0" dirty="0">
                <a:solidFill>
                  <a:schemeClr val="tx1"/>
                </a:solidFill>
                <a:latin typeface="+mn-lt"/>
                <a:ea typeface="+mn-ea"/>
                <a:cs typeface="+mn-cs"/>
              </a:rPr>
              <a:t> in 2021</a:t>
            </a:r>
            <a:r>
              <a:rPr lang="en-US" sz="1200" kern="1200" dirty="0">
                <a:solidFill>
                  <a:schemeClr val="tx1"/>
                </a:solidFill>
                <a:latin typeface="+mn-lt"/>
                <a:ea typeface="+mn-ea"/>
                <a:cs typeface="+mn-cs"/>
              </a:rPr>
              <a:t>, and shared the preliminary results in a PLOS Climate article. </a:t>
            </a:r>
          </a:p>
          <a:p>
            <a:pPr marL="171450" indent="-171450">
              <a:buFontTx/>
              <a:buChar char="-"/>
            </a:pPr>
            <a:r>
              <a:rPr lang="en-US" sz="1200" kern="1200" dirty="0">
                <a:solidFill>
                  <a:schemeClr val="tx1"/>
                </a:solidFill>
                <a:latin typeface="+mn-lt"/>
                <a:ea typeface="+mn-ea"/>
                <a:cs typeface="+mn-cs"/>
              </a:rPr>
              <a:t>The IAI is providing key training on transdisciplinary science and science-policy communication at SRI 2022, in partnership with the Belmont Forum and START.</a:t>
            </a:r>
          </a:p>
          <a:p>
            <a:pPr marL="171450" indent="-171450">
              <a:buFontTx/>
              <a:buChar char="-"/>
            </a:pPr>
            <a:r>
              <a:rPr lang="en-US" sz="1200" kern="1200" dirty="0">
                <a:solidFill>
                  <a:schemeClr val="tx1"/>
                </a:solidFill>
                <a:latin typeface="+mn-lt"/>
                <a:ea typeface="+mn-ea"/>
                <a:cs typeface="+mn-cs"/>
              </a:rPr>
              <a:t>CEH TD training with PAHO and GCCHE will allow teams to prepare for the CEH Belmont Forum CRA</a:t>
            </a:r>
          </a:p>
          <a:p>
            <a:pPr marL="171450" indent="-171450">
              <a:buFontTx/>
              <a:buChar char="-"/>
            </a:pPr>
            <a:r>
              <a:rPr lang="en-US" sz="1200" kern="1200" dirty="0">
                <a:solidFill>
                  <a:schemeClr val="tx1"/>
                </a:solidFill>
                <a:latin typeface="+mn-lt"/>
                <a:ea typeface="+mn-ea"/>
                <a:cs typeface="+mn-cs"/>
              </a:rPr>
              <a:t>IAI will provide funding to its Parties for researchers to apply to the Migration &amp; Mobility and Global Change Call</a:t>
            </a:r>
          </a:p>
        </p:txBody>
      </p:sp>
      <p:sp>
        <p:nvSpPr>
          <p:cNvPr id="4" name="Marcador de número de diapositiva 3"/>
          <p:cNvSpPr>
            <a:spLocks noGrp="1"/>
          </p:cNvSpPr>
          <p:nvPr>
            <p:ph type="sldNum" sz="quarter" idx="10"/>
          </p:nvPr>
        </p:nvSpPr>
        <p:spPr/>
        <p:txBody>
          <a:bodyPr/>
          <a:lstStyle/>
          <a:p>
            <a:fld id="{93462224-E354-704E-837A-42C6743F2E11}" type="slidenum">
              <a:rPr lang="en-EC" smtClean="0"/>
              <a:t>4</a:t>
            </a:fld>
            <a:endParaRPr lang="en-EC"/>
          </a:p>
        </p:txBody>
      </p:sp>
    </p:spTree>
    <p:extLst>
      <p:ext uri="{BB962C8B-B14F-4D97-AF65-F5344CB8AC3E}">
        <p14:creationId xmlns:p14="http://schemas.microsoft.com/office/powerpoint/2010/main" val="12872684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62224-E354-704E-837A-42C6743F2E11}" type="slidenum">
              <a:rPr lang="en-EC" smtClean="0"/>
              <a:t>5</a:t>
            </a:fld>
            <a:endParaRPr lang="en-EC"/>
          </a:p>
        </p:txBody>
      </p:sp>
    </p:spTree>
    <p:extLst>
      <p:ext uri="{BB962C8B-B14F-4D97-AF65-F5344CB8AC3E}">
        <p14:creationId xmlns:p14="http://schemas.microsoft.com/office/powerpoint/2010/main" val="940090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10000"/>
              </a:lnSpc>
              <a:buFontTx/>
              <a:buChar char="-"/>
            </a:pPr>
            <a:r>
              <a:rPr lang="en-US" dirty="0" err="1"/>
              <a:t>tNext</a:t>
            </a:r>
            <a:r>
              <a:rPr lang="en-US" dirty="0"/>
              <a:t> phase of training </a:t>
            </a:r>
          </a:p>
        </p:txBody>
      </p:sp>
      <p:sp>
        <p:nvSpPr>
          <p:cNvPr id="4" name="Slide Number Placeholder 3"/>
          <p:cNvSpPr>
            <a:spLocks noGrp="1"/>
          </p:cNvSpPr>
          <p:nvPr>
            <p:ph type="sldNum" sz="quarter" idx="5"/>
          </p:nvPr>
        </p:nvSpPr>
        <p:spPr/>
        <p:txBody>
          <a:bodyPr/>
          <a:lstStyle/>
          <a:p>
            <a:fld id="{93462224-E354-704E-837A-42C6743F2E11}" type="slidenum">
              <a:rPr lang="en-EC" smtClean="0"/>
              <a:t>6</a:t>
            </a:fld>
            <a:endParaRPr lang="en-EC"/>
          </a:p>
        </p:txBody>
      </p:sp>
    </p:spTree>
    <p:extLst>
      <p:ext uri="{BB962C8B-B14F-4D97-AF65-F5344CB8AC3E}">
        <p14:creationId xmlns:p14="http://schemas.microsoft.com/office/powerpoint/2010/main" val="290478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lnSpc>
                <a:spcPct val="110000"/>
              </a:lnSpc>
              <a:buFontTx/>
              <a:buChar char="-"/>
            </a:pPr>
            <a:endParaRPr lang="en-EC" dirty="0"/>
          </a:p>
        </p:txBody>
      </p:sp>
      <p:sp>
        <p:nvSpPr>
          <p:cNvPr id="4" name="Slide Number Placeholder 3"/>
          <p:cNvSpPr>
            <a:spLocks noGrp="1"/>
          </p:cNvSpPr>
          <p:nvPr>
            <p:ph type="sldNum" sz="quarter" idx="5"/>
          </p:nvPr>
        </p:nvSpPr>
        <p:spPr/>
        <p:txBody>
          <a:bodyPr/>
          <a:lstStyle/>
          <a:p>
            <a:fld id="{93462224-E354-704E-837A-42C6743F2E11}" type="slidenum">
              <a:rPr lang="en-EC" smtClean="0"/>
              <a:t>7</a:t>
            </a:fld>
            <a:endParaRPr lang="en-EC"/>
          </a:p>
        </p:txBody>
      </p:sp>
    </p:spTree>
    <p:extLst>
      <p:ext uri="{BB962C8B-B14F-4D97-AF65-F5344CB8AC3E}">
        <p14:creationId xmlns:p14="http://schemas.microsoft.com/office/powerpoint/2010/main" val="30248840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Communications have improved in English and </a:t>
            </a:r>
            <a:r>
              <a:rPr lang="en-US" dirty="0" err="1"/>
              <a:t>Spanihs</a:t>
            </a:r>
            <a:r>
              <a:rPr lang="en-US" dirty="0"/>
              <a:t>. </a:t>
            </a:r>
          </a:p>
          <a:p>
            <a:r>
              <a:rPr lang="en-US" dirty="0"/>
              <a:t>- The IAI Newsletter has increased its readership threefold (as measured by the number of total opens) between July 2021 and February 2022, and the Updates email readership has more than doubled between September 2021 and 2022.</a:t>
            </a:r>
          </a:p>
          <a:p>
            <a:r>
              <a:rPr lang="en-US" dirty="0"/>
              <a:t>- The IAI website has seen an increase of 38,209 new users between June 2021 and June 2022.</a:t>
            </a:r>
          </a:p>
          <a:p>
            <a:r>
              <a:rPr lang="en-US" dirty="0"/>
              <a:t>-</a:t>
            </a:r>
            <a:r>
              <a:rPr lang="en-US" baseline="0" dirty="0"/>
              <a:t> </a:t>
            </a:r>
            <a:r>
              <a:rPr lang="en-EC" dirty="0"/>
              <a:t>WEBINARS </a:t>
            </a:r>
            <a:r>
              <a:rPr lang="en-US" dirty="0"/>
              <a:t>on: 6th IPCC report results, academic publishing and editing, academic best practices, migration and health in a context of global change, software tools for climate-sensitive infectious disease modeling.</a:t>
            </a:r>
            <a:endParaRPr lang="en-EC" dirty="0"/>
          </a:p>
        </p:txBody>
      </p:sp>
      <p:sp>
        <p:nvSpPr>
          <p:cNvPr id="4" name="Slide Number Placeholder 3"/>
          <p:cNvSpPr>
            <a:spLocks noGrp="1"/>
          </p:cNvSpPr>
          <p:nvPr>
            <p:ph type="sldNum" sz="quarter" idx="5"/>
          </p:nvPr>
        </p:nvSpPr>
        <p:spPr/>
        <p:txBody>
          <a:bodyPr/>
          <a:lstStyle/>
          <a:p>
            <a:fld id="{93462224-E354-704E-837A-42C6743F2E11}" type="slidenum">
              <a:rPr lang="en-EC" smtClean="0"/>
              <a:t>8</a:t>
            </a:fld>
            <a:endParaRPr lang="en-EC"/>
          </a:p>
        </p:txBody>
      </p:sp>
    </p:spTree>
    <p:extLst>
      <p:ext uri="{BB962C8B-B14F-4D97-AF65-F5344CB8AC3E}">
        <p14:creationId xmlns:p14="http://schemas.microsoft.com/office/powerpoint/2010/main" val="32170167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err="1"/>
              <a:t>á</a:t>
            </a:r>
            <a:r>
              <a:rPr lang="en-US" dirty="0"/>
              <a:t> </a:t>
            </a:r>
            <a:r>
              <a:rPr lang="en-US" dirty="0" err="1"/>
              <a:t>lUpcoming</a:t>
            </a:r>
            <a:r>
              <a:rPr lang="en-US" dirty="0"/>
              <a:t> webinar with Amazon web services and NASA on cloud based computing for disaster prevention, response, and resilience</a:t>
            </a:r>
          </a:p>
        </p:txBody>
      </p:sp>
      <p:sp>
        <p:nvSpPr>
          <p:cNvPr id="4" name="Marcador de número de diapositiva 3"/>
          <p:cNvSpPr>
            <a:spLocks noGrp="1"/>
          </p:cNvSpPr>
          <p:nvPr>
            <p:ph type="sldNum" sz="quarter" idx="10"/>
          </p:nvPr>
        </p:nvSpPr>
        <p:spPr/>
        <p:txBody>
          <a:bodyPr/>
          <a:lstStyle/>
          <a:p>
            <a:fld id="{93462224-E354-704E-837A-42C6743F2E11}" type="slidenum">
              <a:rPr lang="en-EC" smtClean="0"/>
              <a:t>9</a:t>
            </a:fld>
            <a:endParaRPr lang="en-EC"/>
          </a:p>
        </p:txBody>
      </p:sp>
    </p:spTree>
    <p:extLst>
      <p:ext uri="{BB962C8B-B14F-4D97-AF65-F5344CB8AC3E}">
        <p14:creationId xmlns:p14="http://schemas.microsoft.com/office/powerpoint/2010/main" val="3140457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E21A65-77E7-5E4F-AB60-E43FB63059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EC"/>
          </a:p>
        </p:txBody>
      </p:sp>
      <p:sp>
        <p:nvSpPr>
          <p:cNvPr id="3" name="Subtitle 2">
            <a:extLst>
              <a:ext uri="{FF2B5EF4-FFF2-40B4-BE49-F238E27FC236}">
                <a16:creationId xmlns:a16="http://schemas.microsoft.com/office/drawing/2014/main" id="{D92588FD-7D8D-DD4A-924E-72DC4033160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EC"/>
          </a:p>
        </p:txBody>
      </p:sp>
      <p:cxnSp>
        <p:nvCxnSpPr>
          <p:cNvPr id="16" name="Straight Connector 15">
            <a:extLst>
              <a:ext uri="{FF2B5EF4-FFF2-40B4-BE49-F238E27FC236}">
                <a16:creationId xmlns:a16="http://schemas.microsoft.com/office/drawing/2014/main" id="{8A4487F5-29A9-BD43-9952-ABE82F8B2BD2}"/>
              </a:ext>
            </a:extLst>
          </p:cNvPr>
          <p:cNvCxnSpPr>
            <a:cxnSpLocks/>
          </p:cNvCxnSpPr>
          <p:nvPr userDrawn="1"/>
        </p:nvCxnSpPr>
        <p:spPr>
          <a:xfrm>
            <a:off x="2082001" y="6030984"/>
            <a:ext cx="0" cy="365125"/>
          </a:xfrm>
          <a:prstGeom prst="line">
            <a:avLst/>
          </a:prstGeom>
          <a:ln w="25400">
            <a:solidFill>
              <a:srgbClr val="5A7F3E"/>
            </a:solidFill>
          </a:ln>
        </p:spPr>
        <p:style>
          <a:lnRef idx="2">
            <a:schemeClr val="dk1"/>
          </a:lnRef>
          <a:fillRef idx="0">
            <a:schemeClr val="dk1"/>
          </a:fillRef>
          <a:effectRef idx="1">
            <a:schemeClr val="dk1"/>
          </a:effectRef>
          <a:fontRef idx="minor">
            <a:schemeClr val="tx1"/>
          </a:fontRef>
        </p:style>
      </p:cxnSp>
      <p:sp>
        <p:nvSpPr>
          <p:cNvPr id="17" name="Footer Placeholder 4">
            <a:extLst>
              <a:ext uri="{FF2B5EF4-FFF2-40B4-BE49-F238E27FC236}">
                <a16:creationId xmlns:a16="http://schemas.microsoft.com/office/drawing/2014/main" id="{77CA5E66-E76C-2442-9EBB-1BA6BB7D8444}"/>
              </a:ext>
            </a:extLst>
          </p:cNvPr>
          <p:cNvSpPr>
            <a:spLocks noGrp="1"/>
          </p:cNvSpPr>
          <p:nvPr>
            <p:ph type="ftr" sz="quarter" idx="3"/>
          </p:nvPr>
        </p:nvSpPr>
        <p:spPr>
          <a:xfrm>
            <a:off x="692205" y="6030984"/>
            <a:ext cx="1714934" cy="365125"/>
          </a:xfrm>
          <a:prstGeom prst="rect">
            <a:avLst/>
          </a:prstGeom>
        </p:spPr>
        <p:txBody>
          <a:bodyPr vert="horz" lIns="91440" tIns="45720" rIns="91440" bIns="45720" rtlCol="0" anchor="ctr"/>
          <a:lstStyle>
            <a:lvl1pPr algn="l">
              <a:defRPr sz="1300">
                <a:solidFill>
                  <a:schemeClr val="tx1">
                    <a:tint val="75000"/>
                  </a:schemeClr>
                </a:solidFill>
              </a:defRPr>
            </a:lvl1pPr>
          </a:lstStyle>
          <a:p>
            <a:r>
              <a:rPr lang="en-US" dirty="0">
                <a:solidFill>
                  <a:schemeClr val="bg1"/>
                </a:solidFill>
                <a:latin typeface="Gill Sans MT" panose="020B0502020104020203" pitchFamily="34" charset="77"/>
              </a:rPr>
              <a:t>12 - Nov - 2021</a:t>
            </a:r>
            <a:endParaRPr lang="en-EC" sz="1300" dirty="0">
              <a:solidFill>
                <a:schemeClr val="bg1"/>
              </a:solidFill>
              <a:latin typeface="Gill Sans MT" panose="020B0502020104020203" pitchFamily="34" charset="77"/>
            </a:endParaRPr>
          </a:p>
        </p:txBody>
      </p:sp>
    </p:spTree>
    <p:extLst>
      <p:ext uri="{BB962C8B-B14F-4D97-AF65-F5344CB8AC3E}">
        <p14:creationId xmlns:p14="http://schemas.microsoft.com/office/powerpoint/2010/main" val="3123610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E39B9-6B81-424B-9E51-B31F121E006A}"/>
              </a:ext>
            </a:extLst>
          </p:cNvPr>
          <p:cNvSpPr>
            <a:spLocks noGrp="1"/>
          </p:cNvSpPr>
          <p:nvPr>
            <p:ph type="title"/>
          </p:nvPr>
        </p:nvSpPr>
        <p:spPr/>
        <p:txBody>
          <a:bodyPr/>
          <a:lstStyle/>
          <a:p>
            <a:r>
              <a:rPr lang="en-US"/>
              <a:t>Click to edit Master title style</a:t>
            </a:r>
            <a:endParaRPr lang="en-EC"/>
          </a:p>
        </p:txBody>
      </p:sp>
      <p:sp>
        <p:nvSpPr>
          <p:cNvPr id="3" name="Vertical Text Placeholder 2">
            <a:extLst>
              <a:ext uri="{FF2B5EF4-FFF2-40B4-BE49-F238E27FC236}">
                <a16:creationId xmlns:a16="http://schemas.microsoft.com/office/drawing/2014/main" id="{F034EE16-BA21-D44F-8C59-0BC26584ED7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4" name="Date Placeholder 3">
            <a:extLst>
              <a:ext uri="{FF2B5EF4-FFF2-40B4-BE49-F238E27FC236}">
                <a16:creationId xmlns:a16="http://schemas.microsoft.com/office/drawing/2014/main" id="{3ECA9616-971C-7645-B616-2D9D41099C59}"/>
              </a:ext>
            </a:extLst>
          </p:cNvPr>
          <p:cNvSpPr>
            <a:spLocks noGrp="1"/>
          </p:cNvSpPr>
          <p:nvPr>
            <p:ph type="dt" sz="half" idx="10"/>
          </p:nvPr>
        </p:nvSpPr>
        <p:spPr>
          <a:xfrm>
            <a:off x="838200" y="6356350"/>
            <a:ext cx="2743200" cy="365125"/>
          </a:xfrm>
          <a:prstGeom prst="rect">
            <a:avLst/>
          </a:prstGeom>
        </p:spPr>
        <p:txBody>
          <a:bodyPr/>
          <a:lstStyle/>
          <a:p>
            <a:fld id="{303D58EA-8850-0F4B-B735-3806809D1E44}" type="datetime1">
              <a:rPr lang="en-US" smtClean="0"/>
              <a:t>11/15/2022</a:t>
            </a:fld>
            <a:endParaRPr lang="en-EC"/>
          </a:p>
        </p:txBody>
      </p:sp>
      <p:sp>
        <p:nvSpPr>
          <p:cNvPr id="5" name="Footer Placeholder 4">
            <a:extLst>
              <a:ext uri="{FF2B5EF4-FFF2-40B4-BE49-F238E27FC236}">
                <a16:creationId xmlns:a16="http://schemas.microsoft.com/office/drawing/2014/main" id="{E925548F-0FC2-3048-8094-ABD2D360BACD}"/>
              </a:ext>
            </a:extLst>
          </p:cNvPr>
          <p:cNvSpPr>
            <a:spLocks noGrp="1"/>
          </p:cNvSpPr>
          <p:nvPr>
            <p:ph type="ftr" sz="quarter" idx="11"/>
          </p:nvPr>
        </p:nvSpPr>
        <p:spPr>
          <a:xfrm>
            <a:off x="692205" y="6030984"/>
            <a:ext cx="1714934" cy="365125"/>
          </a:xfrm>
          <a:prstGeom prst="rect">
            <a:avLst/>
          </a:prstGeom>
        </p:spPr>
        <p:txBody>
          <a:bodyPr/>
          <a:lstStyle/>
          <a:p>
            <a:endParaRPr lang="en-EC"/>
          </a:p>
        </p:txBody>
      </p:sp>
      <p:sp>
        <p:nvSpPr>
          <p:cNvPr id="6" name="Slide Number Placeholder 5">
            <a:extLst>
              <a:ext uri="{FF2B5EF4-FFF2-40B4-BE49-F238E27FC236}">
                <a16:creationId xmlns:a16="http://schemas.microsoft.com/office/drawing/2014/main" id="{69F2DF07-DB84-A545-BADE-21BA2180A2AB}"/>
              </a:ext>
            </a:extLst>
          </p:cNvPr>
          <p:cNvSpPr>
            <a:spLocks noGrp="1"/>
          </p:cNvSpPr>
          <p:nvPr>
            <p:ph type="sldNum" sz="quarter" idx="12"/>
          </p:nvPr>
        </p:nvSpPr>
        <p:spPr>
          <a:xfrm>
            <a:off x="8610600" y="6356350"/>
            <a:ext cx="2743200" cy="365125"/>
          </a:xfrm>
          <a:prstGeom prst="rect">
            <a:avLst/>
          </a:prstGeom>
        </p:spPr>
        <p:txBody>
          <a:bodyPr/>
          <a:lstStyle/>
          <a:p>
            <a:fld id="{9F2CDBCF-92B0-C940-BEDF-19D0CA3AAE04}" type="slidenum">
              <a:rPr lang="en-EC" smtClean="0"/>
              <a:t>‹Nº›</a:t>
            </a:fld>
            <a:endParaRPr lang="en-EC"/>
          </a:p>
        </p:txBody>
      </p:sp>
    </p:spTree>
    <p:extLst>
      <p:ext uri="{BB962C8B-B14F-4D97-AF65-F5344CB8AC3E}">
        <p14:creationId xmlns:p14="http://schemas.microsoft.com/office/powerpoint/2010/main" val="32521378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F3F5CC-79A7-4641-85A2-3E5A4D6CB10E}"/>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EC"/>
          </a:p>
        </p:txBody>
      </p:sp>
      <p:sp>
        <p:nvSpPr>
          <p:cNvPr id="3" name="Vertical Text Placeholder 2">
            <a:extLst>
              <a:ext uri="{FF2B5EF4-FFF2-40B4-BE49-F238E27FC236}">
                <a16:creationId xmlns:a16="http://schemas.microsoft.com/office/drawing/2014/main" id="{4EA90172-629C-4145-AA98-CA9D401C2E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4" name="Date Placeholder 3">
            <a:extLst>
              <a:ext uri="{FF2B5EF4-FFF2-40B4-BE49-F238E27FC236}">
                <a16:creationId xmlns:a16="http://schemas.microsoft.com/office/drawing/2014/main" id="{E3ED4E35-C025-5146-B3EC-0B404285BDF4}"/>
              </a:ext>
            </a:extLst>
          </p:cNvPr>
          <p:cNvSpPr>
            <a:spLocks noGrp="1"/>
          </p:cNvSpPr>
          <p:nvPr>
            <p:ph type="dt" sz="half" idx="10"/>
          </p:nvPr>
        </p:nvSpPr>
        <p:spPr>
          <a:xfrm>
            <a:off x="838200" y="6356350"/>
            <a:ext cx="2743200" cy="365125"/>
          </a:xfrm>
          <a:prstGeom prst="rect">
            <a:avLst/>
          </a:prstGeom>
        </p:spPr>
        <p:txBody>
          <a:bodyPr/>
          <a:lstStyle/>
          <a:p>
            <a:fld id="{FC9E41FF-5CAA-9E4F-AC5F-4B3018DA7193}" type="datetime1">
              <a:rPr lang="en-US" smtClean="0"/>
              <a:t>11/15/2022</a:t>
            </a:fld>
            <a:endParaRPr lang="en-EC"/>
          </a:p>
        </p:txBody>
      </p:sp>
      <p:sp>
        <p:nvSpPr>
          <p:cNvPr id="5" name="Footer Placeholder 4">
            <a:extLst>
              <a:ext uri="{FF2B5EF4-FFF2-40B4-BE49-F238E27FC236}">
                <a16:creationId xmlns:a16="http://schemas.microsoft.com/office/drawing/2014/main" id="{40812F16-1C03-514A-B924-576B60216253}"/>
              </a:ext>
            </a:extLst>
          </p:cNvPr>
          <p:cNvSpPr>
            <a:spLocks noGrp="1"/>
          </p:cNvSpPr>
          <p:nvPr>
            <p:ph type="ftr" sz="quarter" idx="11"/>
          </p:nvPr>
        </p:nvSpPr>
        <p:spPr>
          <a:xfrm>
            <a:off x="692205" y="6030984"/>
            <a:ext cx="1714934" cy="365125"/>
          </a:xfrm>
          <a:prstGeom prst="rect">
            <a:avLst/>
          </a:prstGeom>
        </p:spPr>
        <p:txBody>
          <a:bodyPr/>
          <a:lstStyle/>
          <a:p>
            <a:endParaRPr lang="en-EC"/>
          </a:p>
        </p:txBody>
      </p:sp>
      <p:sp>
        <p:nvSpPr>
          <p:cNvPr id="6" name="Slide Number Placeholder 5">
            <a:extLst>
              <a:ext uri="{FF2B5EF4-FFF2-40B4-BE49-F238E27FC236}">
                <a16:creationId xmlns:a16="http://schemas.microsoft.com/office/drawing/2014/main" id="{295D3D00-0D22-1B43-8649-2E05964786FE}"/>
              </a:ext>
            </a:extLst>
          </p:cNvPr>
          <p:cNvSpPr>
            <a:spLocks noGrp="1"/>
          </p:cNvSpPr>
          <p:nvPr>
            <p:ph type="sldNum" sz="quarter" idx="12"/>
          </p:nvPr>
        </p:nvSpPr>
        <p:spPr>
          <a:xfrm>
            <a:off x="8610600" y="6356350"/>
            <a:ext cx="2743200" cy="365125"/>
          </a:xfrm>
          <a:prstGeom prst="rect">
            <a:avLst/>
          </a:prstGeom>
        </p:spPr>
        <p:txBody>
          <a:bodyPr/>
          <a:lstStyle/>
          <a:p>
            <a:fld id="{9F2CDBCF-92B0-C940-BEDF-19D0CA3AAE04}" type="slidenum">
              <a:rPr lang="en-EC" smtClean="0"/>
              <a:t>‹Nº›</a:t>
            </a:fld>
            <a:endParaRPr lang="en-EC"/>
          </a:p>
        </p:txBody>
      </p:sp>
    </p:spTree>
    <p:extLst>
      <p:ext uri="{BB962C8B-B14F-4D97-AF65-F5344CB8AC3E}">
        <p14:creationId xmlns:p14="http://schemas.microsoft.com/office/powerpoint/2010/main" val="28290189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CO">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59A825C-B1E8-B844-840B-19D69E08B420}"/>
              </a:ext>
            </a:extLst>
          </p:cNvPr>
          <p:cNvSpPr/>
          <p:nvPr userDrawn="1"/>
        </p:nvSpPr>
        <p:spPr>
          <a:xfrm>
            <a:off x="0" y="0"/>
            <a:ext cx="12192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C"/>
          </a:p>
        </p:txBody>
      </p:sp>
    </p:spTree>
    <p:extLst>
      <p:ext uri="{BB962C8B-B14F-4D97-AF65-F5344CB8AC3E}">
        <p14:creationId xmlns:p14="http://schemas.microsoft.com/office/powerpoint/2010/main" val="17648931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06AB67-5872-8549-BB08-875B9CDD8BB6}"/>
              </a:ext>
            </a:extLst>
          </p:cNvPr>
          <p:cNvSpPr>
            <a:spLocks noGrp="1"/>
          </p:cNvSpPr>
          <p:nvPr>
            <p:ph type="title"/>
          </p:nvPr>
        </p:nvSpPr>
        <p:spPr/>
        <p:txBody>
          <a:bodyPr/>
          <a:lstStyle/>
          <a:p>
            <a:r>
              <a:rPr lang="en-US" dirty="0"/>
              <a:t>Click to edit Master title style</a:t>
            </a:r>
            <a:endParaRPr lang="en-EC" dirty="0"/>
          </a:p>
        </p:txBody>
      </p:sp>
      <p:sp>
        <p:nvSpPr>
          <p:cNvPr id="3" name="Content Placeholder 2">
            <a:extLst>
              <a:ext uri="{FF2B5EF4-FFF2-40B4-BE49-F238E27FC236}">
                <a16:creationId xmlns:a16="http://schemas.microsoft.com/office/drawing/2014/main" id="{44F61823-6526-8942-A1B4-25E40134EA6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6" name="Slide Number Placeholder 5">
            <a:extLst>
              <a:ext uri="{FF2B5EF4-FFF2-40B4-BE49-F238E27FC236}">
                <a16:creationId xmlns:a16="http://schemas.microsoft.com/office/drawing/2014/main" id="{A1AC9CDE-D584-7F48-8364-2923D78CE577}"/>
              </a:ext>
            </a:extLst>
          </p:cNvPr>
          <p:cNvSpPr>
            <a:spLocks noGrp="1"/>
          </p:cNvSpPr>
          <p:nvPr>
            <p:ph type="sldNum" sz="quarter" idx="12"/>
          </p:nvPr>
        </p:nvSpPr>
        <p:spPr>
          <a:xfrm>
            <a:off x="8610600" y="6356350"/>
            <a:ext cx="2743200" cy="365125"/>
          </a:xfrm>
          <a:prstGeom prst="rect">
            <a:avLst/>
          </a:prstGeom>
        </p:spPr>
        <p:txBody>
          <a:bodyPr/>
          <a:lstStyle/>
          <a:p>
            <a:fld id="{9F2CDBCF-92B0-C940-BEDF-19D0CA3AAE04}" type="slidenum">
              <a:rPr lang="en-EC" smtClean="0"/>
              <a:t>‹Nº›</a:t>
            </a:fld>
            <a:endParaRPr lang="en-EC"/>
          </a:p>
        </p:txBody>
      </p:sp>
      <p:cxnSp>
        <p:nvCxnSpPr>
          <p:cNvPr id="10" name="Straight Connector 9">
            <a:extLst>
              <a:ext uri="{FF2B5EF4-FFF2-40B4-BE49-F238E27FC236}">
                <a16:creationId xmlns:a16="http://schemas.microsoft.com/office/drawing/2014/main" id="{F1F85758-6225-9545-B6CC-86185C0B3D7D}"/>
              </a:ext>
            </a:extLst>
          </p:cNvPr>
          <p:cNvCxnSpPr>
            <a:cxnSpLocks/>
          </p:cNvCxnSpPr>
          <p:nvPr userDrawn="1"/>
        </p:nvCxnSpPr>
        <p:spPr>
          <a:xfrm>
            <a:off x="2082001" y="6030984"/>
            <a:ext cx="0" cy="365125"/>
          </a:xfrm>
          <a:prstGeom prst="line">
            <a:avLst/>
          </a:prstGeom>
          <a:ln w="25400">
            <a:solidFill>
              <a:srgbClr val="5A7F3E"/>
            </a:solidFill>
          </a:ln>
        </p:spPr>
        <p:style>
          <a:lnRef idx="2">
            <a:schemeClr val="dk1"/>
          </a:lnRef>
          <a:fillRef idx="0">
            <a:schemeClr val="dk1"/>
          </a:fillRef>
          <a:effectRef idx="1">
            <a:schemeClr val="dk1"/>
          </a:effectRef>
          <a:fontRef idx="minor">
            <a:schemeClr val="tx1"/>
          </a:fontRef>
        </p:style>
      </p:cxnSp>
      <p:sp>
        <p:nvSpPr>
          <p:cNvPr id="11" name="Footer Placeholder 4">
            <a:extLst>
              <a:ext uri="{FF2B5EF4-FFF2-40B4-BE49-F238E27FC236}">
                <a16:creationId xmlns:a16="http://schemas.microsoft.com/office/drawing/2014/main" id="{DB3EBE43-98DD-6D45-AB54-6F5C539100E9}"/>
              </a:ext>
            </a:extLst>
          </p:cNvPr>
          <p:cNvSpPr>
            <a:spLocks noGrp="1"/>
          </p:cNvSpPr>
          <p:nvPr>
            <p:ph type="ftr" sz="quarter" idx="3"/>
          </p:nvPr>
        </p:nvSpPr>
        <p:spPr>
          <a:xfrm>
            <a:off x="692205" y="6030984"/>
            <a:ext cx="1714934" cy="365125"/>
          </a:xfrm>
          <a:prstGeom prst="rect">
            <a:avLst/>
          </a:prstGeom>
        </p:spPr>
        <p:txBody>
          <a:bodyPr vert="horz" lIns="91440" tIns="45720" rIns="91440" bIns="45720" rtlCol="0" anchor="ctr"/>
          <a:lstStyle>
            <a:lvl1pPr algn="l">
              <a:defRPr sz="1300">
                <a:solidFill>
                  <a:schemeClr val="tx1">
                    <a:tint val="75000"/>
                  </a:schemeClr>
                </a:solidFill>
              </a:defRPr>
            </a:lvl1pPr>
          </a:lstStyle>
          <a:p>
            <a:r>
              <a:rPr lang="en-US" dirty="0">
                <a:solidFill>
                  <a:schemeClr val="bg1"/>
                </a:solidFill>
                <a:latin typeface="Gill Sans MT" panose="020B0502020104020203" pitchFamily="34" charset="77"/>
              </a:rPr>
              <a:t>12 - Nov - 2021</a:t>
            </a:r>
            <a:endParaRPr lang="en-EC" sz="1300" dirty="0">
              <a:solidFill>
                <a:schemeClr val="bg1"/>
              </a:solidFill>
              <a:latin typeface="Gill Sans MT" panose="020B0502020104020203" pitchFamily="34" charset="77"/>
            </a:endParaRPr>
          </a:p>
        </p:txBody>
      </p:sp>
    </p:spTree>
    <p:extLst>
      <p:ext uri="{BB962C8B-B14F-4D97-AF65-F5344CB8AC3E}">
        <p14:creationId xmlns:p14="http://schemas.microsoft.com/office/powerpoint/2010/main" val="19528262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CE6C4D-B7C4-144E-A327-66C7AE09238D}"/>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endParaRPr lang="en-EC" dirty="0"/>
          </a:p>
        </p:txBody>
      </p:sp>
      <p:sp>
        <p:nvSpPr>
          <p:cNvPr id="3" name="Text Placeholder 2">
            <a:extLst>
              <a:ext uri="{FF2B5EF4-FFF2-40B4-BE49-F238E27FC236}">
                <a16:creationId xmlns:a16="http://schemas.microsoft.com/office/drawing/2014/main" id="{560F78A5-DE37-AC47-A0A1-38455A1282D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a:extLst>
              <a:ext uri="{FF2B5EF4-FFF2-40B4-BE49-F238E27FC236}">
                <a16:creationId xmlns:a16="http://schemas.microsoft.com/office/drawing/2014/main" id="{9508B7F8-F41C-714D-8AD8-DF2813DDB8E4}"/>
              </a:ext>
            </a:extLst>
          </p:cNvPr>
          <p:cNvSpPr>
            <a:spLocks noGrp="1"/>
          </p:cNvSpPr>
          <p:nvPr>
            <p:ph type="sldNum" sz="quarter" idx="12"/>
          </p:nvPr>
        </p:nvSpPr>
        <p:spPr>
          <a:xfrm>
            <a:off x="8610600" y="6356350"/>
            <a:ext cx="2743200" cy="365125"/>
          </a:xfrm>
          <a:prstGeom prst="rect">
            <a:avLst/>
          </a:prstGeom>
        </p:spPr>
        <p:txBody>
          <a:bodyPr/>
          <a:lstStyle/>
          <a:p>
            <a:fld id="{9F2CDBCF-92B0-C940-BEDF-19D0CA3AAE04}" type="slidenum">
              <a:rPr lang="en-EC" smtClean="0"/>
              <a:t>‹Nº›</a:t>
            </a:fld>
            <a:endParaRPr lang="en-EC" dirty="0"/>
          </a:p>
        </p:txBody>
      </p:sp>
      <p:cxnSp>
        <p:nvCxnSpPr>
          <p:cNvPr id="7" name="Straight Connector 6">
            <a:extLst>
              <a:ext uri="{FF2B5EF4-FFF2-40B4-BE49-F238E27FC236}">
                <a16:creationId xmlns:a16="http://schemas.microsoft.com/office/drawing/2014/main" id="{E1290BE5-9063-8846-A60D-B119065B1B58}"/>
              </a:ext>
            </a:extLst>
          </p:cNvPr>
          <p:cNvCxnSpPr>
            <a:cxnSpLocks/>
          </p:cNvCxnSpPr>
          <p:nvPr userDrawn="1"/>
        </p:nvCxnSpPr>
        <p:spPr>
          <a:xfrm>
            <a:off x="2082001" y="6030984"/>
            <a:ext cx="0" cy="365125"/>
          </a:xfrm>
          <a:prstGeom prst="line">
            <a:avLst/>
          </a:prstGeom>
          <a:ln w="25400">
            <a:solidFill>
              <a:srgbClr val="5A7F3E"/>
            </a:solidFill>
          </a:ln>
        </p:spPr>
        <p:style>
          <a:lnRef idx="2">
            <a:schemeClr val="dk1"/>
          </a:lnRef>
          <a:fillRef idx="0">
            <a:schemeClr val="dk1"/>
          </a:fillRef>
          <a:effectRef idx="1">
            <a:schemeClr val="dk1"/>
          </a:effectRef>
          <a:fontRef idx="minor">
            <a:schemeClr val="tx1"/>
          </a:fontRef>
        </p:style>
      </p:cxnSp>
      <p:sp>
        <p:nvSpPr>
          <p:cNvPr id="8" name="Footer Placeholder 4">
            <a:extLst>
              <a:ext uri="{FF2B5EF4-FFF2-40B4-BE49-F238E27FC236}">
                <a16:creationId xmlns:a16="http://schemas.microsoft.com/office/drawing/2014/main" id="{475ED027-B4E2-0E43-844F-1EF4FAA83A5A}"/>
              </a:ext>
            </a:extLst>
          </p:cNvPr>
          <p:cNvSpPr>
            <a:spLocks noGrp="1"/>
          </p:cNvSpPr>
          <p:nvPr>
            <p:ph type="ftr" sz="quarter" idx="3"/>
          </p:nvPr>
        </p:nvSpPr>
        <p:spPr>
          <a:xfrm>
            <a:off x="692205" y="6030984"/>
            <a:ext cx="1714934" cy="365125"/>
          </a:xfrm>
          <a:prstGeom prst="rect">
            <a:avLst/>
          </a:prstGeom>
        </p:spPr>
        <p:txBody>
          <a:bodyPr vert="horz" lIns="91440" tIns="45720" rIns="91440" bIns="45720" rtlCol="0" anchor="ctr"/>
          <a:lstStyle>
            <a:lvl1pPr algn="l">
              <a:defRPr sz="1300">
                <a:solidFill>
                  <a:schemeClr val="tx1">
                    <a:tint val="75000"/>
                  </a:schemeClr>
                </a:solidFill>
              </a:defRPr>
            </a:lvl1pPr>
          </a:lstStyle>
          <a:p>
            <a:r>
              <a:rPr lang="en-US" dirty="0">
                <a:solidFill>
                  <a:schemeClr val="bg1"/>
                </a:solidFill>
                <a:latin typeface="Gill Sans MT" panose="020B0502020104020203" pitchFamily="34" charset="77"/>
              </a:rPr>
              <a:t>12 - Nov - 2021</a:t>
            </a:r>
            <a:endParaRPr lang="en-EC" sz="1300" dirty="0">
              <a:solidFill>
                <a:schemeClr val="bg1"/>
              </a:solidFill>
              <a:latin typeface="Gill Sans MT" panose="020B0502020104020203" pitchFamily="34" charset="77"/>
            </a:endParaRPr>
          </a:p>
        </p:txBody>
      </p:sp>
    </p:spTree>
    <p:extLst>
      <p:ext uri="{BB962C8B-B14F-4D97-AF65-F5344CB8AC3E}">
        <p14:creationId xmlns:p14="http://schemas.microsoft.com/office/powerpoint/2010/main" val="1811477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77FAC-7E66-6B4B-BFF7-4DDE89FED0FB}"/>
              </a:ext>
            </a:extLst>
          </p:cNvPr>
          <p:cNvSpPr>
            <a:spLocks noGrp="1"/>
          </p:cNvSpPr>
          <p:nvPr>
            <p:ph type="title"/>
          </p:nvPr>
        </p:nvSpPr>
        <p:spPr/>
        <p:txBody>
          <a:bodyPr/>
          <a:lstStyle/>
          <a:p>
            <a:r>
              <a:rPr lang="en-US"/>
              <a:t>Click to edit Master title style</a:t>
            </a:r>
            <a:endParaRPr lang="en-EC"/>
          </a:p>
        </p:txBody>
      </p:sp>
      <p:sp>
        <p:nvSpPr>
          <p:cNvPr id="3" name="Content Placeholder 2">
            <a:extLst>
              <a:ext uri="{FF2B5EF4-FFF2-40B4-BE49-F238E27FC236}">
                <a16:creationId xmlns:a16="http://schemas.microsoft.com/office/drawing/2014/main" id="{5D3E0D49-9E97-E447-BACC-F3B2CCF031AF}"/>
              </a:ext>
            </a:extLst>
          </p:cNvPr>
          <p:cNvSpPr>
            <a:spLocks noGrp="1"/>
          </p:cNvSpPr>
          <p:nvPr>
            <p:ph sz="half" idx="1"/>
          </p:nvPr>
        </p:nvSpPr>
        <p:spPr>
          <a:xfrm>
            <a:off x="838200" y="1253331"/>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EC" dirty="0"/>
          </a:p>
        </p:txBody>
      </p:sp>
      <p:sp>
        <p:nvSpPr>
          <p:cNvPr id="4" name="Content Placeholder 3">
            <a:extLst>
              <a:ext uri="{FF2B5EF4-FFF2-40B4-BE49-F238E27FC236}">
                <a16:creationId xmlns:a16="http://schemas.microsoft.com/office/drawing/2014/main" id="{6F8B6C89-FD11-3744-AA76-85092BF2BCE8}"/>
              </a:ext>
            </a:extLst>
          </p:cNvPr>
          <p:cNvSpPr>
            <a:spLocks noGrp="1"/>
          </p:cNvSpPr>
          <p:nvPr>
            <p:ph sz="half" idx="2"/>
          </p:nvPr>
        </p:nvSpPr>
        <p:spPr>
          <a:xfrm>
            <a:off x="6172200" y="1253331"/>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7" name="Slide Number Placeholder 6">
            <a:extLst>
              <a:ext uri="{FF2B5EF4-FFF2-40B4-BE49-F238E27FC236}">
                <a16:creationId xmlns:a16="http://schemas.microsoft.com/office/drawing/2014/main" id="{14BCE93D-A6A4-E148-AF90-3E8BE4CC7A2C}"/>
              </a:ext>
            </a:extLst>
          </p:cNvPr>
          <p:cNvSpPr>
            <a:spLocks noGrp="1"/>
          </p:cNvSpPr>
          <p:nvPr>
            <p:ph type="sldNum" sz="quarter" idx="12"/>
          </p:nvPr>
        </p:nvSpPr>
        <p:spPr>
          <a:xfrm>
            <a:off x="8610600" y="6356350"/>
            <a:ext cx="2743200" cy="365125"/>
          </a:xfrm>
          <a:prstGeom prst="rect">
            <a:avLst/>
          </a:prstGeom>
        </p:spPr>
        <p:txBody>
          <a:bodyPr/>
          <a:lstStyle/>
          <a:p>
            <a:fld id="{9F2CDBCF-92B0-C940-BEDF-19D0CA3AAE04}" type="slidenum">
              <a:rPr lang="en-EC" smtClean="0"/>
              <a:t>‹Nº›</a:t>
            </a:fld>
            <a:endParaRPr lang="en-EC"/>
          </a:p>
        </p:txBody>
      </p:sp>
      <p:cxnSp>
        <p:nvCxnSpPr>
          <p:cNvPr id="9" name="Straight Connector 8">
            <a:extLst>
              <a:ext uri="{FF2B5EF4-FFF2-40B4-BE49-F238E27FC236}">
                <a16:creationId xmlns:a16="http://schemas.microsoft.com/office/drawing/2014/main" id="{F4FDD4B7-ADED-794E-A73B-3D7B3BD78E06}"/>
              </a:ext>
            </a:extLst>
          </p:cNvPr>
          <p:cNvCxnSpPr>
            <a:cxnSpLocks/>
          </p:cNvCxnSpPr>
          <p:nvPr userDrawn="1"/>
        </p:nvCxnSpPr>
        <p:spPr>
          <a:xfrm>
            <a:off x="2082001" y="6030984"/>
            <a:ext cx="0" cy="365125"/>
          </a:xfrm>
          <a:prstGeom prst="line">
            <a:avLst/>
          </a:prstGeom>
          <a:ln w="25400">
            <a:solidFill>
              <a:srgbClr val="5A7F3E"/>
            </a:solidFill>
          </a:ln>
        </p:spPr>
        <p:style>
          <a:lnRef idx="2">
            <a:schemeClr val="dk1"/>
          </a:lnRef>
          <a:fillRef idx="0">
            <a:schemeClr val="dk1"/>
          </a:fillRef>
          <a:effectRef idx="1">
            <a:schemeClr val="dk1"/>
          </a:effectRef>
          <a:fontRef idx="minor">
            <a:schemeClr val="tx1"/>
          </a:fontRef>
        </p:style>
      </p:cxnSp>
      <p:sp>
        <p:nvSpPr>
          <p:cNvPr id="10" name="Footer Placeholder 4">
            <a:extLst>
              <a:ext uri="{FF2B5EF4-FFF2-40B4-BE49-F238E27FC236}">
                <a16:creationId xmlns:a16="http://schemas.microsoft.com/office/drawing/2014/main" id="{33255D55-8A4B-764A-8E9A-7CA69B6594BF}"/>
              </a:ext>
            </a:extLst>
          </p:cNvPr>
          <p:cNvSpPr>
            <a:spLocks noGrp="1"/>
          </p:cNvSpPr>
          <p:nvPr>
            <p:ph type="ftr" sz="quarter" idx="3"/>
          </p:nvPr>
        </p:nvSpPr>
        <p:spPr>
          <a:xfrm>
            <a:off x="692205" y="6030984"/>
            <a:ext cx="1714934" cy="365125"/>
          </a:xfrm>
          <a:prstGeom prst="rect">
            <a:avLst/>
          </a:prstGeom>
        </p:spPr>
        <p:txBody>
          <a:bodyPr vert="horz" lIns="91440" tIns="45720" rIns="91440" bIns="45720" rtlCol="0" anchor="ctr"/>
          <a:lstStyle>
            <a:lvl1pPr algn="l">
              <a:defRPr sz="1300">
                <a:solidFill>
                  <a:schemeClr val="tx1">
                    <a:tint val="75000"/>
                  </a:schemeClr>
                </a:solidFill>
              </a:defRPr>
            </a:lvl1pPr>
          </a:lstStyle>
          <a:p>
            <a:r>
              <a:rPr lang="en-US" dirty="0">
                <a:solidFill>
                  <a:schemeClr val="bg1"/>
                </a:solidFill>
                <a:latin typeface="Gill Sans MT" panose="020B0502020104020203" pitchFamily="34" charset="77"/>
              </a:rPr>
              <a:t>12 - Nov - 2021</a:t>
            </a:r>
            <a:endParaRPr lang="en-EC" sz="1300" dirty="0">
              <a:solidFill>
                <a:schemeClr val="bg1"/>
              </a:solidFill>
              <a:latin typeface="Gill Sans MT" panose="020B0502020104020203" pitchFamily="34" charset="77"/>
            </a:endParaRPr>
          </a:p>
        </p:txBody>
      </p:sp>
    </p:spTree>
    <p:extLst>
      <p:ext uri="{BB962C8B-B14F-4D97-AF65-F5344CB8AC3E}">
        <p14:creationId xmlns:p14="http://schemas.microsoft.com/office/powerpoint/2010/main" val="40847300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50C299-3A1D-7B41-A45B-CBC89B101023}"/>
              </a:ext>
            </a:extLst>
          </p:cNvPr>
          <p:cNvSpPr>
            <a:spLocks noGrp="1"/>
          </p:cNvSpPr>
          <p:nvPr>
            <p:ph type="title"/>
          </p:nvPr>
        </p:nvSpPr>
        <p:spPr>
          <a:xfrm>
            <a:off x="839788" y="365125"/>
            <a:ext cx="10515600" cy="1325563"/>
          </a:xfrm>
        </p:spPr>
        <p:txBody>
          <a:bodyPr/>
          <a:lstStyle/>
          <a:p>
            <a:r>
              <a:rPr lang="en-US"/>
              <a:t>Click to edit Master title style</a:t>
            </a:r>
            <a:endParaRPr lang="en-EC"/>
          </a:p>
        </p:txBody>
      </p:sp>
      <p:sp>
        <p:nvSpPr>
          <p:cNvPr id="3" name="Text Placeholder 2">
            <a:extLst>
              <a:ext uri="{FF2B5EF4-FFF2-40B4-BE49-F238E27FC236}">
                <a16:creationId xmlns:a16="http://schemas.microsoft.com/office/drawing/2014/main" id="{D93D5912-1B9D-4943-92CE-10F5A81A12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1972989-4365-DD42-992E-8415B8380A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5" name="Text Placeholder 4">
            <a:extLst>
              <a:ext uri="{FF2B5EF4-FFF2-40B4-BE49-F238E27FC236}">
                <a16:creationId xmlns:a16="http://schemas.microsoft.com/office/drawing/2014/main" id="{6E2E30C0-5E6A-3D4D-8720-F7B6B4A32C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A55A40A-D64F-AF42-A19D-474CCB4A563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7" name="Date Placeholder 6">
            <a:extLst>
              <a:ext uri="{FF2B5EF4-FFF2-40B4-BE49-F238E27FC236}">
                <a16:creationId xmlns:a16="http://schemas.microsoft.com/office/drawing/2014/main" id="{CC5B8F96-9BD3-3C40-9803-8D58387EEA0C}"/>
              </a:ext>
            </a:extLst>
          </p:cNvPr>
          <p:cNvSpPr>
            <a:spLocks noGrp="1"/>
          </p:cNvSpPr>
          <p:nvPr>
            <p:ph type="dt" sz="half" idx="10"/>
          </p:nvPr>
        </p:nvSpPr>
        <p:spPr>
          <a:xfrm>
            <a:off x="838200" y="6356350"/>
            <a:ext cx="2743200" cy="365125"/>
          </a:xfrm>
          <a:prstGeom prst="rect">
            <a:avLst/>
          </a:prstGeom>
        </p:spPr>
        <p:txBody>
          <a:bodyPr/>
          <a:lstStyle/>
          <a:p>
            <a:fld id="{2BE64B2F-4734-B543-981A-0FAB6F26F431}" type="datetime1">
              <a:rPr lang="en-US" smtClean="0"/>
              <a:t>11/15/2022</a:t>
            </a:fld>
            <a:endParaRPr lang="en-EC"/>
          </a:p>
        </p:txBody>
      </p:sp>
      <p:sp>
        <p:nvSpPr>
          <p:cNvPr id="8" name="Footer Placeholder 7">
            <a:extLst>
              <a:ext uri="{FF2B5EF4-FFF2-40B4-BE49-F238E27FC236}">
                <a16:creationId xmlns:a16="http://schemas.microsoft.com/office/drawing/2014/main" id="{246AD506-F65F-5040-A6C3-9BAF015546ED}"/>
              </a:ext>
            </a:extLst>
          </p:cNvPr>
          <p:cNvSpPr>
            <a:spLocks noGrp="1"/>
          </p:cNvSpPr>
          <p:nvPr>
            <p:ph type="ftr" sz="quarter" idx="11"/>
          </p:nvPr>
        </p:nvSpPr>
        <p:spPr>
          <a:xfrm>
            <a:off x="692205" y="6030984"/>
            <a:ext cx="1714934" cy="365125"/>
          </a:xfrm>
          <a:prstGeom prst="rect">
            <a:avLst/>
          </a:prstGeom>
        </p:spPr>
        <p:txBody>
          <a:bodyPr/>
          <a:lstStyle/>
          <a:p>
            <a:endParaRPr lang="en-EC"/>
          </a:p>
        </p:txBody>
      </p:sp>
      <p:sp>
        <p:nvSpPr>
          <p:cNvPr id="9" name="Slide Number Placeholder 8">
            <a:extLst>
              <a:ext uri="{FF2B5EF4-FFF2-40B4-BE49-F238E27FC236}">
                <a16:creationId xmlns:a16="http://schemas.microsoft.com/office/drawing/2014/main" id="{75031086-A1F9-D543-AF2A-6DA1080E6F38}"/>
              </a:ext>
            </a:extLst>
          </p:cNvPr>
          <p:cNvSpPr>
            <a:spLocks noGrp="1"/>
          </p:cNvSpPr>
          <p:nvPr>
            <p:ph type="sldNum" sz="quarter" idx="12"/>
          </p:nvPr>
        </p:nvSpPr>
        <p:spPr>
          <a:xfrm>
            <a:off x="8610600" y="6356350"/>
            <a:ext cx="2743200" cy="365125"/>
          </a:xfrm>
          <a:prstGeom prst="rect">
            <a:avLst/>
          </a:prstGeom>
        </p:spPr>
        <p:txBody>
          <a:bodyPr/>
          <a:lstStyle/>
          <a:p>
            <a:fld id="{9F2CDBCF-92B0-C940-BEDF-19D0CA3AAE04}" type="slidenum">
              <a:rPr lang="en-EC" smtClean="0"/>
              <a:t>‹Nº›</a:t>
            </a:fld>
            <a:endParaRPr lang="en-EC"/>
          </a:p>
        </p:txBody>
      </p:sp>
    </p:spTree>
    <p:extLst>
      <p:ext uri="{BB962C8B-B14F-4D97-AF65-F5344CB8AC3E}">
        <p14:creationId xmlns:p14="http://schemas.microsoft.com/office/powerpoint/2010/main" val="581663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7C8E67-9A74-4F43-8136-8F9683DF0757}"/>
              </a:ext>
            </a:extLst>
          </p:cNvPr>
          <p:cNvSpPr>
            <a:spLocks noGrp="1"/>
          </p:cNvSpPr>
          <p:nvPr>
            <p:ph type="title"/>
          </p:nvPr>
        </p:nvSpPr>
        <p:spPr/>
        <p:txBody>
          <a:bodyPr/>
          <a:lstStyle/>
          <a:p>
            <a:r>
              <a:rPr lang="en-US"/>
              <a:t>Click to edit Master title style</a:t>
            </a:r>
            <a:endParaRPr lang="en-EC"/>
          </a:p>
        </p:txBody>
      </p:sp>
      <p:sp>
        <p:nvSpPr>
          <p:cNvPr id="3" name="Date Placeholder 2">
            <a:extLst>
              <a:ext uri="{FF2B5EF4-FFF2-40B4-BE49-F238E27FC236}">
                <a16:creationId xmlns:a16="http://schemas.microsoft.com/office/drawing/2014/main" id="{0D6B795F-5215-874A-84DF-B693C22835D1}"/>
              </a:ext>
            </a:extLst>
          </p:cNvPr>
          <p:cNvSpPr>
            <a:spLocks noGrp="1"/>
          </p:cNvSpPr>
          <p:nvPr>
            <p:ph type="dt" sz="half" idx="10"/>
          </p:nvPr>
        </p:nvSpPr>
        <p:spPr>
          <a:xfrm>
            <a:off x="838200" y="6356350"/>
            <a:ext cx="2743200" cy="365125"/>
          </a:xfrm>
          <a:prstGeom prst="rect">
            <a:avLst/>
          </a:prstGeom>
        </p:spPr>
        <p:txBody>
          <a:bodyPr/>
          <a:lstStyle/>
          <a:p>
            <a:fld id="{35BD82EA-EB3C-404D-984C-75315409B809}" type="datetime1">
              <a:rPr lang="en-US" smtClean="0"/>
              <a:t>11/15/2022</a:t>
            </a:fld>
            <a:endParaRPr lang="en-EC"/>
          </a:p>
        </p:txBody>
      </p:sp>
      <p:sp>
        <p:nvSpPr>
          <p:cNvPr id="4" name="Footer Placeholder 3">
            <a:extLst>
              <a:ext uri="{FF2B5EF4-FFF2-40B4-BE49-F238E27FC236}">
                <a16:creationId xmlns:a16="http://schemas.microsoft.com/office/drawing/2014/main" id="{732CCAE7-AECB-5449-BBE6-6C4DDC801F93}"/>
              </a:ext>
            </a:extLst>
          </p:cNvPr>
          <p:cNvSpPr>
            <a:spLocks noGrp="1"/>
          </p:cNvSpPr>
          <p:nvPr>
            <p:ph type="ftr" sz="quarter" idx="11"/>
          </p:nvPr>
        </p:nvSpPr>
        <p:spPr>
          <a:xfrm>
            <a:off x="692205" y="6030984"/>
            <a:ext cx="1714934" cy="365125"/>
          </a:xfrm>
          <a:prstGeom prst="rect">
            <a:avLst/>
          </a:prstGeom>
        </p:spPr>
        <p:txBody>
          <a:bodyPr/>
          <a:lstStyle/>
          <a:p>
            <a:endParaRPr lang="en-EC"/>
          </a:p>
        </p:txBody>
      </p:sp>
      <p:sp>
        <p:nvSpPr>
          <p:cNvPr id="5" name="Slide Number Placeholder 4">
            <a:extLst>
              <a:ext uri="{FF2B5EF4-FFF2-40B4-BE49-F238E27FC236}">
                <a16:creationId xmlns:a16="http://schemas.microsoft.com/office/drawing/2014/main" id="{3D3566BB-4C64-FD4D-8ACF-50685825DF21}"/>
              </a:ext>
            </a:extLst>
          </p:cNvPr>
          <p:cNvSpPr>
            <a:spLocks noGrp="1"/>
          </p:cNvSpPr>
          <p:nvPr>
            <p:ph type="sldNum" sz="quarter" idx="12"/>
          </p:nvPr>
        </p:nvSpPr>
        <p:spPr>
          <a:xfrm>
            <a:off x="8610600" y="6356350"/>
            <a:ext cx="2743200" cy="365125"/>
          </a:xfrm>
          <a:prstGeom prst="rect">
            <a:avLst/>
          </a:prstGeom>
        </p:spPr>
        <p:txBody>
          <a:bodyPr/>
          <a:lstStyle/>
          <a:p>
            <a:fld id="{9F2CDBCF-92B0-C940-BEDF-19D0CA3AAE04}" type="slidenum">
              <a:rPr lang="en-EC" smtClean="0"/>
              <a:t>‹Nº›</a:t>
            </a:fld>
            <a:endParaRPr lang="en-EC"/>
          </a:p>
        </p:txBody>
      </p:sp>
    </p:spTree>
    <p:extLst>
      <p:ext uri="{BB962C8B-B14F-4D97-AF65-F5344CB8AC3E}">
        <p14:creationId xmlns:p14="http://schemas.microsoft.com/office/powerpoint/2010/main" val="2452434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8B6213-5680-4341-A798-6ADB5D13525A}"/>
              </a:ext>
            </a:extLst>
          </p:cNvPr>
          <p:cNvSpPr>
            <a:spLocks noGrp="1"/>
          </p:cNvSpPr>
          <p:nvPr>
            <p:ph type="dt" sz="half" idx="10"/>
          </p:nvPr>
        </p:nvSpPr>
        <p:spPr>
          <a:xfrm>
            <a:off x="838200" y="6356350"/>
            <a:ext cx="2743200" cy="365125"/>
          </a:xfrm>
          <a:prstGeom prst="rect">
            <a:avLst/>
          </a:prstGeom>
        </p:spPr>
        <p:txBody>
          <a:bodyPr/>
          <a:lstStyle/>
          <a:p>
            <a:fld id="{E777F937-B536-944C-B8B6-9A7D115733AE}" type="datetime1">
              <a:rPr lang="en-US" smtClean="0"/>
              <a:t>11/15/2022</a:t>
            </a:fld>
            <a:endParaRPr lang="en-EC"/>
          </a:p>
        </p:txBody>
      </p:sp>
      <p:sp>
        <p:nvSpPr>
          <p:cNvPr id="3" name="Footer Placeholder 2">
            <a:extLst>
              <a:ext uri="{FF2B5EF4-FFF2-40B4-BE49-F238E27FC236}">
                <a16:creationId xmlns:a16="http://schemas.microsoft.com/office/drawing/2014/main" id="{E2E8E427-860C-B94B-9360-6D230E01CC5A}"/>
              </a:ext>
            </a:extLst>
          </p:cNvPr>
          <p:cNvSpPr>
            <a:spLocks noGrp="1"/>
          </p:cNvSpPr>
          <p:nvPr>
            <p:ph type="ftr" sz="quarter" idx="11"/>
          </p:nvPr>
        </p:nvSpPr>
        <p:spPr>
          <a:xfrm>
            <a:off x="692205" y="6030984"/>
            <a:ext cx="1714934" cy="365125"/>
          </a:xfrm>
          <a:prstGeom prst="rect">
            <a:avLst/>
          </a:prstGeom>
        </p:spPr>
        <p:txBody>
          <a:bodyPr/>
          <a:lstStyle/>
          <a:p>
            <a:endParaRPr lang="en-EC"/>
          </a:p>
        </p:txBody>
      </p:sp>
      <p:sp>
        <p:nvSpPr>
          <p:cNvPr id="4" name="Slide Number Placeholder 3">
            <a:extLst>
              <a:ext uri="{FF2B5EF4-FFF2-40B4-BE49-F238E27FC236}">
                <a16:creationId xmlns:a16="http://schemas.microsoft.com/office/drawing/2014/main" id="{E4CD53E6-A2C6-7C42-B083-1ADEBA0C9B34}"/>
              </a:ext>
            </a:extLst>
          </p:cNvPr>
          <p:cNvSpPr>
            <a:spLocks noGrp="1"/>
          </p:cNvSpPr>
          <p:nvPr>
            <p:ph type="sldNum" sz="quarter" idx="12"/>
          </p:nvPr>
        </p:nvSpPr>
        <p:spPr>
          <a:xfrm>
            <a:off x="8610600" y="6356350"/>
            <a:ext cx="2743200" cy="365125"/>
          </a:xfrm>
          <a:prstGeom prst="rect">
            <a:avLst/>
          </a:prstGeom>
        </p:spPr>
        <p:txBody>
          <a:bodyPr/>
          <a:lstStyle/>
          <a:p>
            <a:fld id="{9F2CDBCF-92B0-C940-BEDF-19D0CA3AAE04}" type="slidenum">
              <a:rPr lang="en-EC" smtClean="0"/>
              <a:t>‹Nº›</a:t>
            </a:fld>
            <a:endParaRPr lang="en-EC"/>
          </a:p>
        </p:txBody>
      </p:sp>
    </p:spTree>
    <p:extLst>
      <p:ext uri="{BB962C8B-B14F-4D97-AF65-F5344CB8AC3E}">
        <p14:creationId xmlns:p14="http://schemas.microsoft.com/office/powerpoint/2010/main" val="86706761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A28E52-DC32-1F40-AAF5-2FEAE939333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EC"/>
          </a:p>
        </p:txBody>
      </p:sp>
      <p:sp>
        <p:nvSpPr>
          <p:cNvPr id="3" name="Content Placeholder 2">
            <a:extLst>
              <a:ext uri="{FF2B5EF4-FFF2-40B4-BE49-F238E27FC236}">
                <a16:creationId xmlns:a16="http://schemas.microsoft.com/office/drawing/2014/main" id="{56157C03-AF96-1245-8AEC-BE3CD607056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EC"/>
          </a:p>
        </p:txBody>
      </p:sp>
      <p:sp>
        <p:nvSpPr>
          <p:cNvPr id="4" name="Text Placeholder 3">
            <a:extLst>
              <a:ext uri="{FF2B5EF4-FFF2-40B4-BE49-F238E27FC236}">
                <a16:creationId xmlns:a16="http://schemas.microsoft.com/office/drawing/2014/main" id="{85D8492B-664B-0647-A995-08D52813157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1148C9-74C4-764C-90FE-2B4C63D16056}"/>
              </a:ext>
            </a:extLst>
          </p:cNvPr>
          <p:cNvSpPr>
            <a:spLocks noGrp="1"/>
          </p:cNvSpPr>
          <p:nvPr>
            <p:ph type="dt" sz="half" idx="10"/>
          </p:nvPr>
        </p:nvSpPr>
        <p:spPr>
          <a:xfrm>
            <a:off x="838200" y="6356350"/>
            <a:ext cx="2743200" cy="365125"/>
          </a:xfrm>
          <a:prstGeom prst="rect">
            <a:avLst/>
          </a:prstGeom>
        </p:spPr>
        <p:txBody>
          <a:bodyPr/>
          <a:lstStyle/>
          <a:p>
            <a:fld id="{AFD1B171-22AC-924A-BD96-523F39A511C9}" type="datetime1">
              <a:rPr lang="en-US" smtClean="0"/>
              <a:t>11/15/2022</a:t>
            </a:fld>
            <a:endParaRPr lang="en-EC"/>
          </a:p>
        </p:txBody>
      </p:sp>
      <p:sp>
        <p:nvSpPr>
          <p:cNvPr id="6" name="Footer Placeholder 5">
            <a:extLst>
              <a:ext uri="{FF2B5EF4-FFF2-40B4-BE49-F238E27FC236}">
                <a16:creationId xmlns:a16="http://schemas.microsoft.com/office/drawing/2014/main" id="{58C4016F-8532-0540-88A7-B24D972684DA}"/>
              </a:ext>
            </a:extLst>
          </p:cNvPr>
          <p:cNvSpPr>
            <a:spLocks noGrp="1"/>
          </p:cNvSpPr>
          <p:nvPr>
            <p:ph type="ftr" sz="quarter" idx="11"/>
          </p:nvPr>
        </p:nvSpPr>
        <p:spPr>
          <a:xfrm>
            <a:off x="692205" y="6030984"/>
            <a:ext cx="1714934" cy="365125"/>
          </a:xfrm>
          <a:prstGeom prst="rect">
            <a:avLst/>
          </a:prstGeom>
        </p:spPr>
        <p:txBody>
          <a:bodyPr/>
          <a:lstStyle/>
          <a:p>
            <a:endParaRPr lang="en-EC"/>
          </a:p>
        </p:txBody>
      </p:sp>
      <p:sp>
        <p:nvSpPr>
          <p:cNvPr id="7" name="Slide Number Placeholder 6">
            <a:extLst>
              <a:ext uri="{FF2B5EF4-FFF2-40B4-BE49-F238E27FC236}">
                <a16:creationId xmlns:a16="http://schemas.microsoft.com/office/drawing/2014/main" id="{C31A6858-141D-6C4D-9EFC-CDC7FDADBDF5}"/>
              </a:ext>
            </a:extLst>
          </p:cNvPr>
          <p:cNvSpPr>
            <a:spLocks noGrp="1"/>
          </p:cNvSpPr>
          <p:nvPr>
            <p:ph type="sldNum" sz="quarter" idx="12"/>
          </p:nvPr>
        </p:nvSpPr>
        <p:spPr>
          <a:xfrm>
            <a:off x="8610600" y="6356350"/>
            <a:ext cx="2743200" cy="365125"/>
          </a:xfrm>
          <a:prstGeom prst="rect">
            <a:avLst/>
          </a:prstGeom>
        </p:spPr>
        <p:txBody>
          <a:bodyPr/>
          <a:lstStyle/>
          <a:p>
            <a:fld id="{9F2CDBCF-92B0-C940-BEDF-19D0CA3AAE04}" type="slidenum">
              <a:rPr lang="en-EC" smtClean="0"/>
              <a:t>‹Nº›</a:t>
            </a:fld>
            <a:endParaRPr lang="en-EC"/>
          </a:p>
        </p:txBody>
      </p:sp>
    </p:spTree>
    <p:extLst>
      <p:ext uri="{BB962C8B-B14F-4D97-AF65-F5344CB8AC3E}">
        <p14:creationId xmlns:p14="http://schemas.microsoft.com/office/powerpoint/2010/main" val="1775020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F73310-CCCE-0243-9443-7604BB04F1A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EC"/>
          </a:p>
        </p:txBody>
      </p:sp>
      <p:sp>
        <p:nvSpPr>
          <p:cNvPr id="3" name="Picture Placeholder 2">
            <a:extLst>
              <a:ext uri="{FF2B5EF4-FFF2-40B4-BE49-F238E27FC236}">
                <a16:creationId xmlns:a16="http://schemas.microsoft.com/office/drawing/2014/main" id="{0F5F5DAA-57B4-5141-9B28-06B29E6BA1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EC"/>
          </a:p>
        </p:txBody>
      </p:sp>
      <p:sp>
        <p:nvSpPr>
          <p:cNvPr id="4" name="Text Placeholder 3">
            <a:extLst>
              <a:ext uri="{FF2B5EF4-FFF2-40B4-BE49-F238E27FC236}">
                <a16:creationId xmlns:a16="http://schemas.microsoft.com/office/drawing/2014/main" id="{3BCB3D7B-D08F-8642-8714-B83C6D28C3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235C111-FB8A-8449-B328-3958204722A9}"/>
              </a:ext>
            </a:extLst>
          </p:cNvPr>
          <p:cNvSpPr>
            <a:spLocks noGrp="1"/>
          </p:cNvSpPr>
          <p:nvPr>
            <p:ph type="dt" sz="half" idx="10"/>
          </p:nvPr>
        </p:nvSpPr>
        <p:spPr>
          <a:xfrm>
            <a:off x="838200" y="6356350"/>
            <a:ext cx="2743200" cy="365125"/>
          </a:xfrm>
          <a:prstGeom prst="rect">
            <a:avLst/>
          </a:prstGeom>
        </p:spPr>
        <p:txBody>
          <a:bodyPr/>
          <a:lstStyle/>
          <a:p>
            <a:fld id="{CB53FB60-9C0D-B845-915C-B7FE52A7EB6E}" type="datetime1">
              <a:rPr lang="en-US" smtClean="0"/>
              <a:t>11/15/2022</a:t>
            </a:fld>
            <a:endParaRPr lang="en-EC"/>
          </a:p>
        </p:txBody>
      </p:sp>
      <p:sp>
        <p:nvSpPr>
          <p:cNvPr id="6" name="Footer Placeholder 5">
            <a:extLst>
              <a:ext uri="{FF2B5EF4-FFF2-40B4-BE49-F238E27FC236}">
                <a16:creationId xmlns:a16="http://schemas.microsoft.com/office/drawing/2014/main" id="{BD3C0DBA-255C-324F-AD39-C06D5D4BBEB7}"/>
              </a:ext>
            </a:extLst>
          </p:cNvPr>
          <p:cNvSpPr>
            <a:spLocks noGrp="1"/>
          </p:cNvSpPr>
          <p:nvPr>
            <p:ph type="ftr" sz="quarter" idx="11"/>
          </p:nvPr>
        </p:nvSpPr>
        <p:spPr>
          <a:xfrm>
            <a:off x="692205" y="6030984"/>
            <a:ext cx="1714934" cy="365125"/>
          </a:xfrm>
          <a:prstGeom prst="rect">
            <a:avLst/>
          </a:prstGeom>
        </p:spPr>
        <p:txBody>
          <a:bodyPr/>
          <a:lstStyle/>
          <a:p>
            <a:endParaRPr lang="en-EC"/>
          </a:p>
        </p:txBody>
      </p:sp>
      <p:sp>
        <p:nvSpPr>
          <p:cNvPr id="7" name="Slide Number Placeholder 6">
            <a:extLst>
              <a:ext uri="{FF2B5EF4-FFF2-40B4-BE49-F238E27FC236}">
                <a16:creationId xmlns:a16="http://schemas.microsoft.com/office/drawing/2014/main" id="{646935ED-CB51-E041-BD87-16E59B79D559}"/>
              </a:ext>
            </a:extLst>
          </p:cNvPr>
          <p:cNvSpPr>
            <a:spLocks noGrp="1"/>
          </p:cNvSpPr>
          <p:nvPr>
            <p:ph type="sldNum" sz="quarter" idx="12"/>
          </p:nvPr>
        </p:nvSpPr>
        <p:spPr>
          <a:xfrm>
            <a:off x="8610600" y="6356350"/>
            <a:ext cx="2743200" cy="365125"/>
          </a:xfrm>
          <a:prstGeom prst="rect">
            <a:avLst/>
          </a:prstGeom>
        </p:spPr>
        <p:txBody>
          <a:bodyPr/>
          <a:lstStyle/>
          <a:p>
            <a:fld id="{9F2CDBCF-92B0-C940-BEDF-19D0CA3AAE04}" type="slidenum">
              <a:rPr lang="en-EC" smtClean="0"/>
              <a:t>‹Nº›</a:t>
            </a:fld>
            <a:endParaRPr lang="en-EC"/>
          </a:p>
        </p:txBody>
      </p:sp>
    </p:spTree>
    <p:extLst>
      <p:ext uri="{BB962C8B-B14F-4D97-AF65-F5344CB8AC3E}">
        <p14:creationId xmlns:p14="http://schemas.microsoft.com/office/powerpoint/2010/main" val="16100216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D941725-7F43-DC40-83BF-1149858B6AA9}"/>
              </a:ext>
            </a:extLst>
          </p:cNvPr>
          <p:cNvSpPr>
            <a:spLocks noGrp="1"/>
          </p:cNvSpPr>
          <p:nvPr>
            <p:ph type="title"/>
          </p:nvPr>
        </p:nvSpPr>
        <p:spPr>
          <a:xfrm>
            <a:off x="838200" y="268140"/>
            <a:ext cx="10515600" cy="555051"/>
          </a:xfrm>
          <a:prstGeom prst="rect">
            <a:avLst/>
          </a:prstGeom>
        </p:spPr>
        <p:txBody>
          <a:bodyPr vert="horz" lIns="91440" tIns="45720" rIns="91440" bIns="45720" rtlCol="0" anchor="ctr">
            <a:normAutofit/>
          </a:bodyPr>
          <a:lstStyle/>
          <a:p>
            <a:r>
              <a:rPr lang="en-US" dirty="0"/>
              <a:t>Click to edit Master title style</a:t>
            </a:r>
            <a:endParaRPr lang="en-EC" dirty="0"/>
          </a:p>
        </p:txBody>
      </p:sp>
      <p:sp>
        <p:nvSpPr>
          <p:cNvPr id="3" name="Text Placeholder 2">
            <a:extLst>
              <a:ext uri="{FF2B5EF4-FFF2-40B4-BE49-F238E27FC236}">
                <a16:creationId xmlns:a16="http://schemas.microsoft.com/office/drawing/2014/main" id="{0A5DC26E-9C60-B54E-9FF4-A02321D40E07}"/>
              </a:ext>
            </a:extLst>
          </p:cNvPr>
          <p:cNvSpPr>
            <a:spLocks noGrp="1"/>
          </p:cNvSpPr>
          <p:nvPr>
            <p:ph type="body" idx="1"/>
          </p:nvPr>
        </p:nvSpPr>
        <p:spPr>
          <a:xfrm>
            <a:off x="838200" y="1150937"/>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EC" dirty="0"/>
          </a:p>
        </p:txBody>
      </p:sp>
      <p:sp>
        <p:nvSpPr>
          <p:cNvPr id="7" name="Rectangle 6">
            <a:extLst>
              <a:ext uri="{FF2B5EF4-FFF2-40B4-BE49-F238E27FC236}">
                <a16:creationId xmlns:a16="http://schemas.microsoft.com/office/drawing/2014/main" id="{4CB681D2-C4F6-A645-AB27-E1239ED7559F}"/>
              </a:ext>
            </a:extLst>
          </p:cNvPr>
          <p:cNvSpPr/>
          <p:nvPr userDrawn="1"/>
        </p:nvSpPr>
        <p:spPr>
          <a:xfrm>
            <a:off x="1" y="327045"/>
            <a:ext cx="650236" cy="287070"/>
          </a:xfrm>
          <a:prstGeom prst="rect">
            <a:avLst/>
          </a:prstGeom>
          <a:solidFill>
            <a:srgbClr val="00432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C" dirty="0"/>
              <a:t> </a:t>
            </a:r>
          </a:p>
        </p:txBody>
      </p:sp>
      <p:cxnSp>
        <p:nvCxnSpPr>
          <p:cNvPr id="8" name="Straight Connector 7">
            <a:extLst>
              <a:ext uri="{FF2B5EF4-FFF2-40B4-BE49-F238E27FC236}">
                <a16:creationId xmlns:a16="http://schemas.microsoft.com/office/drawing/2014/main" id="{20E37B24-AB89-DA4D-BA4E-190F66CC1C94}"/>
              </a:ext>
            </a:extLst>
          </p:cNvPr>
          <p:cNvCxnSpPr>
            <a:cxnSpLocks/>
          </p:cNvCxnSpPr>
          <p:nvPr userDrawn="1"/>
        </p:nvCxnSpPr>
        <p:spPr>
          <a:xfrm>
            <a:off x="650237" y="193055"/>
            <a:ext cx="0" cy="555051"/>
          </a:xfrm>
          <a:prstGeom prst="line">
            <a:avLst/>
          </a:prstGeom>
          <a:ln w="25400">
            <a:solidFill>
              <a:srgbClr val="5A7F3E"/>
            </a:solidFill>
          </a:ln>
        </p:spPr>
        <p:style>
          <a:lnRef idx="2">
            <a:schemeClr val="dk1"/>
          </a:lnRef>
          <a:fillRef idx="0">
            <a:schemeClr val="dk1"/>
          </a:fillRef>
          <a:effectRef idx="1">
            <a:schemeClr val="dk1"/>
          </a:effectRef>
          <a:fontRef idx="minor">
            <a:schemeClr val="tx1"/>
          </a:fontRef>
        </p:style>
      </p:cxnSp>
      <p:sp>
        <p:nvSpPr>
          <p:cNvPr id="9" name="Rectangle 8">
            <a:extLst>
              <a:ext uri="{FF2B5EF4-FFF2-40B4-BE49-F238E27FC236}">
                <a16:creationId xmlns:a16="http://schemas.microsoft.com/office/drawing/2014/main" id="{37CD0E33-C4DD-D743-BE35-D5353D3DCA74}"/>
              </a:ext>
            </a:extLst>
          </p:cNvPr>
          <p:cNvSpPr/>
          <p:nvPr userDrawn="1"/>
        </p:nvSpPr>
        <p:spPr>
          <a:xfrm>
            <a:off x="0" y="6069280"/>
            <a:ext cx="12191997" cy="287070"/>
          </a:xfrm>
          <a:prstGeom prst="rect">
            <a:avLst/>
          </a:prstGeom>
          <a:solidFill>
            <a:srgbClr val="004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EC" dirty="0"/>
              <a:t> </a:t>
            </a:r>
          </a:p>
        </p:txBody>
      </p:sp>
      <p:cxnSp>
        <p:nvCxnSpPr>
          <p:cNvPr id="15" name="Straight Connector 14">
            <a:extLst>
              <a:ext uri="{FF2B5EF4-FFF2-40B4-BE49-F238E27FC236}">
                <a16:creationId xmlns:a16="http://schemas.microsoft.com/office/drawing/2014/main" id="{6AA062D8-6176-3F44-BD37-3193FB9589BA}"/>
              </a:ext>
            </a:extLst>
          </p:cNvPr>
          <p:cNvCxnSpPr>
            <a:cxnSpLocks/>
          </p:cNvCxnSpPr>
          <p:nvPr userDrawn="1"/>
        </p:nvCxnSpPr>
        <p:spPr>
          <a:xfrm>
            <a:off x="2082001" y="6030984"/>
            <a:ext cx="0" cy="365125"/>
          </a:xfrm>
          <a:prstGeom prst="line">
            <a:avLst/>
          </a:prstGeom>
          <a:ln w="25400">
            <a:solidFill>
              <a:srgbClr val="5A7F3E"/>
            </a:solidFill>
          </a:ln>
        </p:spPr>
        <p:style>
          <a:lnRef idx="2">
            <a:schemeClr val="dk1"/>
          </a:lnRef>
          <a:fillRef idx="0">
            <a:schemeClr val="dk1"/>
          </a:fillRef>
          <a:effectRef idx="1">
            <a:schemeClr val="dk1"/>
          </a:effectRef>
          <a:fontRef idx="minor">
            <a:schemeClr val="tx1"/>
          </a:fontRef>
        </p:style>
      </p:cxnSp>
      <p:sp>
        <p:nvSpPr>
          <p:cNvPr id="16" name="Footer Placeholder 4">
            <a:extLst>
              <a:ext uri="{FF2B5EF4-FFF2-40B4-BE49-F238E27FC236}">
                <a16:creationId xmlns:a16="http://schemas.microsoft.com/office/drawing/2014/main" id="{47F6DC28-8CC6-C944-AF77-3C4915F3871A}"/>
              </a:ext>
            </a:extLst>
          </p:cNvPr>
          <p:cNvSpPr>
            <a:spLocks noGrp="1"/>
          </p:cNvSpPr>
          <p:nvPr>
            <p:ph type="ftr" sz="quarter" idx="3"/>
          </p:nvPr>
        </p:nvSpPr>
        <p:spPr>
          <a:xfrm>
            <a:off x="692205" y="6030984"/>
            <a:ext cx="1714934" cy="365125"/>
          </a:xfrm>
          <a:prstGeom prst="rect">
            <a:avLst/>
          </a:prstGeom>
        </p:spPr>
        <p:txBody>
          <a:bodyPr vert="horz" lIns="91440" tIns="45720" rIns="91440" bIns="45720" rtlCol="0" anchor="ctr"/>
          <a:lstStyle>
            <a:lvl1pPr algn="l">
              <a:defRPr sz="1300">
                <a:solidFill>
                  <a:schemeClr val="tx1">
                    <a:tint val="75000"/>
                  </a:schemeClr>
                </a:solidFill>
              </a:defRPr>
            </a:lvl1pPr>
          </a:lstStyle>
          <a:p>
            <a:r>
              <a:rPr lang="en-US" dirty="0">
                <a:solidFill>
                  <a:schemeClr val="bg1"/>
                </a:solidFill>
                <a:latin typeface="Gill Sans MT" panose="020B0502020104020203" pitchFamily="34" charset="77"/>
              </a:rPr>
              <a:t>12 - Nov - 2021</a:t>
            </a:r>
            <a:endParaRPr lang="en-EC" sz="1300" dirty="0">
              <a:solidFill>
                <a:schemeClr val="bg1"/>
              </a:solidFill>
              <a:latin typeface="Gill Sans MT" panose="020B0502020104020203" pitchFamily="34" charset="77"/>
            </a:endParaRPr>
          </a:p>
        </p:txBody>
      </p:sp>
      <p:pic>
        <p:nvPicPr>
          <p:cNvPr id="14" name="Imagen 13">
            <a:extLst>
              <a:ext uri="{FF2B5EF4-FFF2-40B4-BE49-F238E27FC236}">
                <a16:creationId xmlns:a16="http://schemas.microsoft.com/office/drawing/2014/main" id="{43C893FD-8B60-9945-A743-DCBF75A24833}"/>
              </a:ext>
            </a:extLst>
          </p:cNvPr>
          <p:cNvPicPr>
            <a:picLocks noChangeAspect="1"/>
          </p:cNvPicPr>
          <p:nvPr userDrawn="1"/>
        </p:nvPicPr>
        <p:blipFill>
          <a:blip r:embed="rId14"/>
          <a:stretch>
            <a:fillRect/>
          </a:stretch>
        </p:blipFill>
        <p:spPr>
          <a:xfrm>
            <a:off x="9987500" y="5499950"/>
            <a:ext cx="1898964" cy="1367675"/>
          </a:xfrm>
          <a:prstGeom prst="rect">
            <a:avLst/>
          </a:prstGeom>
        </p:spPr>
      </p:pic>
    </p:spTree>
    <p:extLst>
      <p:ext uri="{BB962C8B-B14F-4D97-AF65-F5344CB8AC3E}">
        <p14:creationId xmlns:p14="http://schemas.microsoft.com/office/powerpoint/2010/main" val="192490249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hf sldNum="0" hdr="0" dt="0"/>
  <p:txStyles>
    <p:titleStyle>
      <a:lvl1pPr algn="l" defTabSz="914400" rtl="0" eaLnBrk="1" latinLnBrk="0" hangingPunct="1">
        <a:lnSpc>
          <a:spcPct val="90000"/>
        </a:lnSpc>
        <a:spcBef>
          <a:spcPct val="0"/>
        </a:spcBef>
        <a:buNone/>
        <a:defRPr sz="2800" b="1" i="1" kern="1200">
          <a:solidFill>
            <a:srgbClr val="5A7F3E"/>
          </a:solidFill>
          <a:latin typeface="Palatino" pitchFamily="2" charset="77"/>
          <a:ea typeface="Palatino" pitchFamily="2" charset="77"/>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400" b="0" i="0" kern="1200">
          <a:solidFill>
            <a:schemeClr val="tx1"/>
          </a:solidFill>
          <a:latin typeface="Gill Sans MT" panose="020B0502020104020203" pitchFamily="34"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400" b="0" i="1" kern="1200">
          <a:solidFill>
            <a:schemeClr val="tx1"/>
          </a:solidFill>
          <a:latin typeface="Gill Sans MT" panose="020B0502020104020203" pitchFamily="34"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b="0" i="0" kern="1200">
          <a:solidFill>
            <a:schemeClr val="tx1"/>
          </a:solidFill>
          <a:latin typeface="Gill Sans MT" panose="020B0502020104020203" pitchFamily="34"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Gill Sans MT" panose="020B0502020104020203" pitchFamily="34"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800" b="0" i="0" kern="1200">
          <a:solidFill>
            <a:schemeClr val="tx1"/>
          </a:solidFill>
          <a:latin typeface="Gill Sans MT" panose="020B050202010402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0.png"/><Relationship Id="rId7" Type="http://schemas.openxmlformats.org/officeDocument/2006/relationships/diagramColors" Target="../diagrams/colors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F09DB3C-7496-9448-8F8A-ABC635A9A46A}"/>
              </a:ext>
            </a:extLst>
          </p:cNvPr>
          <p:cNvSpPr/>
          <p:nvPr/>
        </p:nvSpPr>
        <p:spPr>
          <a:xfrm rot="16200000">
            <a:off x="-2053027" y="3297448"/>
            <a:ext cx="6858002" cy="263102"/>
          </a:xfrm>
          <a:prstGeom prst="rect">
            <a:avLst/>
          </a:prstGeom>
          <a:solidFill>
            <a:srgbClr val="00432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EC" dirty="0"/>
          </a:p>
        </p:txBody>
      </p:sp>
      <p:sp>
        <p:nvSpPr>
          <p:cNvPr id="5" name="TextBox 4">
            <a:extLst>
              <a:ext uri="{FF2B5EF4-FFF2-40B4-BE49-F238E27FC236}">
                <a16:creationId xmlns:a16="http://schemas.microsoft.com/office/drawing/2014/main" id="{1E92F8BD-A318-8F4A-B72B-FFA59C2BFA68}"/>
              </a:ext>
            </a:extLst>
          </p:cNvPr>
          <p:cNvSpPr txBox="1"/>
          <p:nvPr/>
        </p:nvSpPr>
        <p:spPr>
          <a:xfrm>
            <a:off x="2868022" y="1599056"/>
            <a:ext cx="9058834" cy="2031325"/>
          </a:xfrm>
          <a:prstGeom prst="rect">
            <a:avLst/>
          </a:prstGeom>
          <a:noFill/>
        </p:spPr>
        <p:txBody>
          <a:bodyPr wrap="square" rtlCol="0">
            <a:spAutoFit/>
          </a:bodyPr>
          <a:lstStyle/>
          <a:p>
            <a:r>
              <a:rPr lang="es-ES" sz="4200" b="1" i="1" dirty="0">
                <a:solidFill>
                  <a:srgbClr val="004328"/>
                </a:solidFill>
                <a:latin typeface="Palatino" pitchFamily="2" charset="77"/>
                <a:ea typeface="Palatino" pitchFamily="2" charset="77"/>
              </a:rPr>
              <a:t>Informe resumen de la Dirección Ejecutiva del IAI</a:t>
            </a:r>
          </a:p>
          <a:p>
            <a:r>
              <a:rPr lang="es-ES" sz="4200" b="1" i="1" dirty="0">
                <a:solidFill>
                  <a:srgbClr val="004328"/>
                </a:solidFill>
                <a:latin typeface="Palatino" pitchFamily="2" charset="77"/>
                <a:ea typeface="Palatino" pitchFamily="2" charset="77"/>
              </a:rPr>
              <a:t>Programa de Ciencias</a:t>
            </a:r>
            <a:endParaRPr lang="en-EC" sz="4200" b="1" i="1" dirty="0">
              <a:solidFill>
                <a:srgbClr val="004328"/>
              </a:solidFill>
              <a:latin typeface="Palatino" pitchFamily="2" charset="77"/>
              <a:ea typeface="Palatino" pitchFamily="2" charset="77"/>
            </a:endParaRPr>
          </a:p>
        </p:txBody>
      </p:sp>
      <p:sp>
        <p:nvSpPr>
          <p:cNvPr id="6" name="TextBox 5">
            <a:extLst>
              <a:ext uri="{FF2B5EF4-FFF2-40B4-BE49-F238E27FC236}">
                <a16:creationId xmlns:a16="http://schemas.microsoft.com/office/drawing/2014/main" id="{D5A407C9-8AA1-7E4E-BBC9-A8A4B1147F81}"/>
              </a:ext>
            </a:extLst>
          </p:cNvPr>
          <p:cNvSpPr txBox="1"/>
          <p:nvPr/>
        </p:nvSpPr>
        <p:spPr>
          <a:xfrm>
            <a:off x="2868022" y="4197006"/>
            <a:ext cx="5886013" cy="1200329"/>
          </a:xfrm>
          <a:prstGeom prst="rect">
            <a:avLst/>
          </a:prstGeom>
          <a:noFill/>
        </p:spPr>
        <p:txBody>
          <a:bodyPr wrap="square" rtlCol="0">
            <a:spAutoFit/>
          </a:bodyPr>
          <a:lstStyle/>
          <a:p>
            <a:r>
              <a:rPr lang="en-US" sz="2400" i="1" dirty="0" err="1">
                <a:latin typeface="Gill Sans MT" panose="020B0502020104020203" pitchFamily="34" charset="77"/>
              </a:rPr>
              <a:t>Reunión</a:t>
            </a:r>
            <a:r>
              <a:rPr lang="en-US" sz="2400" i="1" dirty="0">
                <a:latin typeface="Gill Sans MT" panose="020B0502020104020203" pitchFamily="34" charset="77"/>
              </a:rPr>
              <a:t> del </a:t>
            </a:r>
            <a:r>
              <a:rPr lang="en-US" sz="2400" i="1" dirty="0" err="1">
                <a:latin typeface="Gill Sans MT" panose="020B0502020104020203" pitchFamily="34" charset="77"/>
              </a:rPr>
              <a:t>Consejo</a:t>
            </a:r>
            <a:r>
              <a:rPr lang="en-US" sz="2400" i="1" dirty="0">
                <a:latin typeface="Gill Sans MT" panose="020B0502020104020203" pitchFamily="34" charset="77"/>
              </a:rPr>
              <a:t> </a:t>
            </a:r>
            <a:r>
              <a:rPr lang="en-US" sz="2400" i="1" dirty="0" err="1">
                <a:latin typeface="Gill Sans MT" panose="020B0502020104020203" pitchFamily="34" charset="77"/>
              </a:rPr>
              <a:t>Ejecutivo</a:t>
            </a:r>
            <a:r>
              <a:rPr lang="en-US" sz="2400" i="1" dirty="0">
                <a:latin typeface="Gill Sans MT" panose="020B0502020104020203" pitchFamily="34" charset="77"/>
              </a:rPr>
              <a:t>, CE-54</a:t>
            </a:r>
          </a:p>
          <a:p>
            <a:r>
              <a:rPr lang="en-US" sz="2400" i="1" dirty="0">
                <a:latin typeface="Gill Sans MT" panose="020B0502020104020203" pitchFamily="34" charset="77"/>
              </a:rPr>
              <a:t>15 </a:t>
            </a:r>
            <a:r>
              <a:rPr lang="en-US" sz="2400" i="1" dirty="0" err="1">
                <a:latin typeface="Gill Sans MT" panose="020B0502020104020203" pitchFamily="34" charset="77"/>
              </a:rPr>
              <a:t>noviembre</a:t>
            </a:r>
            <a:r>
              <a:rPr lang="en-US" sz="2400" i="1" dirty="0">
                <a:latin typeface="Gill Sans MT" panose="020B0502020104020203" pitchFamily="34" charset="77"/>
              </a:rPr>
              <a:t> 2022</a:t>
            </a:r>
          </a:p>
          <a:p>
            <a:r>
              <a:rPr lang="en-US" sz="2400" i="1" dirty="0">
                <a:latin typeface="Gill Sans MT" panose="020B0502020104020203" pitchFamily="34" charset="77"/>
              </a:rPr>
              <a:t>Montevideo, Uruguay</a:t>
            </a:r>
            <a:endParaRPr lang="en-EC" sz="2400" i="1" dirty="0">
              <a:latin typeface="Gill Sans MT" panose="020B0502020104020203" pitchFamily="34" charset="77"/>
            </a:endParaRPr>
          </a:p>
        </p:txBody>
      </p:sp>
      <p:pic>
        <p:nvPicPr>
          <p:cNvPr id="7" name="Imagen 6">
            <a:extLst>
              <a:ext uri="{FF2B5EF4-FFF2-40B4-BE49-F238E27FC236}">
                <a16:creationId xmlns:a16="http://schemas.microsoft.com/office/drawing/2014/main" id="{C4D48F4C-E351-F646-9E56-61C6170E84D9}"/>
              </a:ext>
            </a:extLst>
          </p:cNvPr>
          <p:cNvPicPr>
            <a:picLocks noChangeAspect="1"/>
          </p:cNvPicPr>
          <p:nvPr/>
        </p:nvPicPr>
        <p:blipFill>
          <a:blip r:embed="rId3"/>
          <a:stretch>
            <a:fillRect/>
          </a:stretch>
        </p:blipFill>
        <p:spPr>
          <a:xfrm>
            <a:off x="-5133" y="2402927"/>
            <a:ext cx="2741665" cy="1974607"/>
          </a:xfrm>
          <a:prstGeom prst="rect">
            <a:avLst/>
          </a:prstGeom>
        </p:spPr>
      </p:pic>
    </p:spTree>
    <p:extLst>
      <p:ext uri="{BB962C8B-B14F-4D97-AF65-F5344CB8AC3E}">
        <p14:creationId xmlns:p14="http://schemas.microsoft.com/office/powerpoint/2010/main" val="22900721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8B31C53-6A64-D837-6784-BAD6BDDD94EB}"/>
              </a:ext>
            </a:extLst>
          </p:cNvPr>
          <p:cNvSpPr>
            <a:spLocks noGrp="1"/>
          </p:cNvSpPr>
          <p:nvPr>
            <p:ph type="title"/>
          </p:nvPr>
        </p:nvSpPr>
        <p:spPr>
          <a:xfrm>
            <a:off x="838200" y="268140"/>
            <a:ext cx="10515600" cy="555051"/>
          </a:xfrm>
        </p:spPr>
        <p:txBody>
          <a:bodyPr>
            <a:normAutofit/>
          </a:bodyPr>
          <a:lstStyle/>
          <a:p>
            <a:r>
              <a:rPr lang="en-US" dirty="0" err="1"/>
              <a:t>Programa</a:t>
            </a:r>
            <a:r>
              <a:rPr lang="en-US" dirty="0"/>
              <a:t> de </a:t>
            </a:r>
            <a:r>
              <a:rPr lang="en-US" dirty="0" err="1"/>
              <a:t>Ciencias</a:t>
            </a:r>
            <a:r>
              <a:rPr lang="en-US" dirty="0"/>
              <a:t>: SRI2023 Panama</a:t>
            </a:r>
          </a:p>
        </p:txBody>
      </p:sp>
      <p:pic>
        <p:nvPicPr>
          <p:cNvPr id="9" name="Picture 8">
            <a:extLst>
              <a:ext uri="{FF2B5EF4-FFF2-40B4-BE49-F238E27FC236}">
                <a16:creationId xmlns:a16="http://schemas.microsoft.com/office/drawing/2014/main" id="{4204AFFA-55D1-9D63-4133-EC4923C93D71}"/>
              </a:ext>
            </a:extLst>
          </p:cNvPr>
          <p:cNvPicPr>
            <a:picLocks noChangeAspect="1"/>
          </p:cNvPicPr>
          <p:nvPr/>
        </p:nvPicPr>
        <p:blipFill>
          <a:blip r:embed="rId3"/>
          <a:stretch>
            <a:fillRect/>
          </a:stretch>
        </p:blipFill>
        <p:spPr>
          <a:xfrm>
            <a:off x="2340428" y="5715965"/>
            <a:ext cx="7772400" cy="951248"/>
          </a:xfrm>
          <a:prstGeom prst="rect">
            <a:avLst/>
          </a:prstGeom>
        </p:spPr>
      </p:pic>
      <p:pic>
        <p:nvPicPr>
          <p:cNvPr id="11" name="Picture 10">
            <a:extLst>
              <a:ext uri="{FF2B5EF4-FFF2-40B4-BE49-F238E27FC236}">
                <a16:creationId xmlns:a16="http://schemas.microsoft.com/office/drawing/2014/main" id="{45DA382B-4E2C-35D4-BCB0-1A31DA37EB61}"/>
              </a:ext>
            </a:extLst>
          </p:cNvPr>
          <p:cNvPicPr>
            <a:picLocks noChangeAspect="1"/>
          </p:cNvPicPr>
          <p:nvPr/>
        </p:nvPicPr>
        <p:blipFill>
          <a:blip r:embed="rId4"/>
          <a:stretch>
            <a:fillRect/>
          </a:stretch>
        </p:blipFill>
        <p:spPr>
          <a:xfrm>
            <a:off x="2340428" y="959199"/>
            <a:ext cx="7772400" cy="4939602"/>
          </a:xfrm>
          <a:prstGeom prst="rect">
            <a:avLst/>
          </a:prstGeom>
        </p:spPr>
      </p:pic>
    </p:spTree>
    <p:extLst>
      <p:ext uri="{BB962C8B-B14F-4D97-AF65-F5344CB8AC3E}">
        <p14:creationId xmlns:p14="http://schemas.microsoft.com/office/powerpoint/2010/main" val="37799865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7A511511-C5A9-9245-B62C-FCAB17A7C016}"/>
              </a:ext>
            </a:extLst>
          </p:cNvPr>
          <p:cNvCxnSpPr>
            <a:cxnSpLocks/>
          </p:cNvCxnSpPr>
          <p:nvPr/>
        </p:nvCxnSpPr>
        <p:spPr>
          <a:xfrm>
            <a:off x="2082001" y="6030984"/>
            <a:ext cx="0" cy="365125"/>
          </a:xfrm>
          <a:prstGeom prst="line">
            <a:avLst/>
          </a:prstGeom>
          <a:ln w="25400">
            <a:solidFill>
              <a:srgbClr val="5A7F3E"/>
            </a:solidFill>
          </a:ln>
        </p:spPr>
        <p:style>
          <a:lnRef idx="2">
            <a:schemeClr val="dk1"/>
          </a:lnRef>
          <a:fillRef idx="0">
            <a:schemeClr val="dk1"/>
          </a:fillRef>
          <a:effectRef idx="1">
            <a:schemeClr val="dk1"/>
          </a:effectRef>
          <a:fontRef idx="minor">
            <a:schemeClr val="tx1"/>
          </a:fontRef>
        </p:style>
      </p:cxnSp>
      <p:sp>
        <p:nvSpPr>
          <p:cNvPr id="13" name="Title 12">
            <a:extLst>
              <a:ext uri="{FF2B5EF4-FFF2-40B4-BE49-F238E27FC236}">
                <a16:creationId xmlns:a16="http://schemas.microsoft.com/office/drawing/2014/main" id="{1AAD62EF-3962-9F73-2816-1C2593ECD026}"/>
              </a:ext>
            </a:extLst>
          </p:cNvPr>
          <p:cNvSpPr>
            <a:spLocks noGrp="1"/>
          </p:cNvSpPr>
          <p:nvPr>
            <p:ph type="title"/>
          </p:nvPr>
        </p:nvSpPr>
        <p:spPr/>
        <p:txBody>
          <a:bodyPr>
            <a:normAutofit/>
          </a:bodyPr>
          <a:lstStyle/>
          <a:p>
            <a:r>
              <a:rPr lang="en-US" dirty="0" err="1"/>
              <a:t>Programa</a:t>
            </a:r>
            <a:r>
              <a:rPr lang="en-US" dirty="0"/>
              <a:t> de </a:t>
            </a:r>
            <a:r>
              <a:rPr lang="en-US" dirty="0" err="1"/>
              <a:t>Ciencias</a:t>
            </a:r>
            <a:endParaRPr lang="en-US" dirty="0"/>
          </a:p>
        </p:txBody>
      </p:sp>
      <p:grpSp>
        <p:nvGrpSpPr>
          <p:cNvPr id="14" name="Group 13">
            <a:extLst>
              <a:ext uri="{FF2B5EF4-FFF2-40B4-BE49-F238E27FC236}">
                <a16:creationId xmlns:a16="http://schemas.microsoft.com/office/drawing/2014/main" id="{90DFC818-5408-21A6-525A-872F963F9169}"/>
              </a:ext>
            </a:extLst>
          </p:cNvPr>
          <p:cNvGrpSpPr/>
          <p:nvPr/>
        </p:nvGrpSpPr>
        <p:grpSpPr>
          <a:xfrm>
            <a:off x="1513736" y="1158376"/>
            <a:ext cx="9228920" cy="4109695"/>
            <a:chOff x="1254557" y="1656087"/>
            <a:chExt cx="9228920" cy="4109695"/>
          </a:xfrm>
        </p:grpSpPr>
        <p:sp>
          <p:nvSpPr>
            <p:cNvPr id="15" name="Rectangle 14">
              <a:extLst>
                <a:ext uri="{FF2B5EF4-FFF2-40B4-BE49-F238E27FC236}">
                  <a16:creationId xmlns:a16="http://schemas.microsoft.com/office/drawing/2014/main" id="{5C112706-3680-18E7-D7C2-F0C8F905EC5A}"/>
                </a:ext>
              </a:extLst>
            </p:cNvPr>
            <p:cNvSpPr/>
            <p:nvPr/>
          </p:nvSpPr>
          <p:spPr>
            <a:xfrm>
              <a:off x="1290493" y="1656087"/>
              <a:ext cx="9192984" cy="863108"/>
            </a:xfrm>
            <a:prstGeom prst="rect">
              <a:avLst/>
            </a:prstGeom>
            <a:solidFill>
              <a:srgbClr val="598F5A">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16" name="Rectangle 15">
              <a:extLst>
                <a:ext uri="{FF2B5EF4-FFF2-40B4-BE49-F238E27FC236}">
                  <a16:creationId xmlns:a16="http://schemas.microsoft.com/office/drawing/2014/main" id="{9849FEB5-C6BF-4F72-533F-8221758DCEE0}"/>
                </a:ext>
              </a:extLst>
            </p:cNvPr>
            <p:cNvSpPr/>
            <p:nvPr/>
          </p:nvSpPr>
          <p:spPr>
            <a:xfrm>
              <a:off x="4447866" y="3032565"/>
              <a:ext cx="2739342" cy="1423688"/>
            </a:xfrm>
            <a:prstGeom prst="rect">
              <a:avLst/>
            </a:prstGeom>
            <a:solidFill>
              <a:srgbClr val="CD83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A41FA84C-5D9C-ABB9-ADBC-B994A35863EC}"/>
                </a:ext>
              </a:extLst>
            </p:cNvPr>
            <p:cNvSpPr/>
            <p:nvPr/>
          </p:nvSpPr>
          <p:spPr>
            <a:xfrm>
              <a:off x="7744135" y="3032565"/>
              <a:ext cx="2739342" cy="1423687"/>
            </a:xfrm>
            <a:prstGeom prst="rect">
              <a:avLst/>
            </a:prstGeom>
            <a:solidFill>
              <a:srgbClr val="CD83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008A283-56AE-EF6F-40E8-9ECF4D33B453}"/>
                </a:ext>
              </a:extLst>
            </p:cNvPr>
            <p:cNvSpPr/>
            <p:nvPr/>
          </p:nvSpPr>
          <p:spPr>
            <a:xfrm>
              <a:off x="4370907" y="3455834"/>
              <a:ext cx="2931828" cy="461665"/>
            </a:xfrm>
            <a:prstGeom prst="rect">
              <a:avLst/>
            </a:prstGeom>
          </p:spPr>
          <p:txBody>
            <a:bodyPr wrap="none">
              <a:spAutoFit/>
            </a:bodyPr>
            <a:lstStyle/>
            <a:p>
              <a:pPr algn="ctr"/>
              <a:r>
                <a:rPr lang="en-US" sz="2400" dirty="0">
                  <a:solidFill>
                    <a:schemeClr val="bg1"/>
                  </a:solidFill>
                  <a:latin typeface="Gill Sans" panose="020B0502020104020203" pitchFamily="34" charset="-79"/>
                  <a:cs typeface="Gill Sans" panose="020B0502020104020203" pitchFamily="34" charset="-79"/>
                </a:rPr>
                <a:t>IMPLEMENTACION</a:t>
              </a:r>
            </a:p>
          </p:txBody>
        </p:sp>
        <p:sp>
          <p:nvSpPr>
            <p:cNvPr id="19" name="Rectangle 18">
              <a:extLst>
                <a:ext uri="{FF2B5EF4-FFF2-40B4-BE49-F238E27FC236}">
                  <a16:creationId xmlns:a16="http://schemas.microsoft.com/office/drawing/2014/main" id="{0C29A9ED-F904-386C-EEB0-2693ABE8EA8A}"/>
                </a:ext>
              </a:extLst>
            </p:cNvPr>
            <p:cNvSpPr/>
            <p:nvPr/>
          </p:nvSpPr>
          <p:spPr>
            <a:xfrm>
              <a:off x="7798382" y="3472402"/>
              <a:ext cx="2630848" cy="461665"/>
            </a:xfrm>
            <a:prstGeom prst="rect">
              <a:avLst/>
            </a:prstGeom>
          </p:spPr>
          <p:txBody>
            <a:bodyPr wrap="none">
              <a:spAutoFit/>
            </a:bodyPr>
            <a:lstStyle/>
            <a:p>
              <a:pPr algn="ctr"/>
              <a:r>
                <a:rPr lang="en-US" sz="2400" dirty="0">
                  <a:solidFill>
                    <a:schemeClr val="bg1"/>
                  </a:solidFill>
                  <a:latin typeface="Gill Sans" panose="020B0502020104020203" pitchFamily="34" charset="-79"/>
                  <a:cs typeface="Gill Sans" panose="020B0502020104020203" pitchFamily="34" charset="-79"/>
                </a:rPr>
                <a:t>COMUNICACION</a:t>
              </a:r>
            </a:p>
          </p:txBody>
        </p:sp>
        <p:sp>
          <p:nvSpPr>
            <p:cNvPr id="20" name="Rectangle 19">
              <a:extLst>
                <a:ext uri="{FF2B5EF4-FFF2-40B4-BE49-F238E27FC236}">
                  <a16:creationId xmlns:a16="http://schemas.microsoft.com/office/drawing/2014/main" id="{84F650C6-FBB2-D411-D92E-5E12DE29A0E8}"/>
                </a:ext>
              </a:extLst>
            </p:cNvPr>
            <p:cNvSpPr/>
            <p:nvPr/>
          </p:nvSpPr>
          <p:spPr>
            <a:xfrm>
              <a:off x="1290493" y="3020990"/>
              <a:ext cx="2739342" cy="1423687"/>
            </a:xfrm>
            <a:prstGeom prst="rect">
              <a:avLst/>
            </a:prstGeom>
            <a:solidFill>
              <a:srgbClr val="CD83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331F544D-75CB-5617-08D3-4AD184B3277C}"/>
                </a:ext>
              </a:extLst>
            </p:cNvPr>
            <p:cNvSpPr/>
            <p:nvPr/>
          </p:nvSpPr>
          <p:spPr>
            <a:xfrm>
              <a:off x="1254557" y="3455834"/>
              <a:ext cx="2811218" cy="461665"/>
            </a:xfrm>
            <a:prstGeom prst="rect">
              <a:avLst/>
            </a:prstGeom>
          </p:spPr>
          <p:txBody>
            <a:bodyPr wrap="none">
              <a:spAutoFit/>
            </a:bodyPr>
            <a:lstStyle/>
            <a:p>
              <a:pPr algn="ctr"/>
              <a:r>
                <a:rPr lang="en-US" sz="2400" dirty="0">
                  <a:solidFill>
                    <a:schemeClr val="bg1"/>
                  </a:solidFill>
                  <a:latin typeface="Gill Sans" panose="020B0502020104020203" pitchFamily="34" charset="-79"/>
                  <a:cs typeface="Gill Sans" panose="020B0502020104020203" pitchFamily="34" charset="-79"/>
                </a:rPr>
                <a:t>FINANCIAMIENTO</a:t>
              </a:r>
            </a:p>
          </p:txBody>
        </p:sp>
        <p:sp>
          <p:nvSpPr>
            <p:cNvPr id="22" name="Rectangle 21">
              <a:extLst>
                <a:ext uri="{FF2B5EF4-FFF2-40B4-BE49-F238E27FC236}">
                  <a16:creationId xmlns:a16="http://schemas.microsoft.com/office/drawing/2014/main" id="{19B647FD-75A1-129B-A4B7-D01B8051AABE}"/>
                </a:ext>
              </a:extLst>
            </p:cNvPr>
            <p:cNvSpPr/>
            <p:nvPr/>
          </p:nvSpPr>
          <p:spPr>
            <a:xfrm>
              <a:off x="4802396" y="1810642"/>
              <a:ext cx="2169184" cy="553998"/>
            </a:xfrm>
            <a:prstGeom prst="rect">
              <a:avLst/>
            </a:prstGeom>
          </p:spPr>
          <p:txBody>
            <a:bodyPr wrap="none">
              <a:spAutoFit/>
            </a:bodyPr>
            <a:lstStyle/>
            <a:p>
              <a:pPr algn="ctr"/>
              <a:r>
                <a:rPr lang="en-US" sz="3000" dirty="0" err="1">
                  <a:latin typeface="Gill Sans" panose="020B0502020104020203" pitchFamily="34" charset="-79"/>
                  <a:cs typeface="Gill Sans" panose="020B0502020104020203" pitchFamily="34" charset="-79"/>
                </a:rPr>
                <a:t>Articulación</a:t>
              </a:r>
              <a:endParaRPr lang="en-US" sz="3000" dirty="0">
                <a:latin typeface="Gill Sans" panose="020B0502020104020203" pitchFamily="34" charset="-79"/>
                <a:cs typeface="Gill Sans" panose="020B0502020104020203" pitchFamily="34" charset="-79"/>
              </a:endParaRPr>
            </a:p>
          </p:txBody>
        </p:sp>
        <p:sp>
          <p:nvSpPr>
            <p:cNvPr id="23" name="Rectangle 22">
              <a:extLst>
                <a:ext uri="{FF2B5EF4-FFF2-40B4-BE49-F238E27FC236}">
                  <a16:creationId xmlns:a16="http://schemas.microsoft.com/office/drawing/2014/main" id="{01479445-E1D8-8349-53F3-FB132C7C6C96}"/>
                </a:ext>
              </a:extLst>
            </p:cNvPr>
            <p:cNvSpPr/>
            <p:nvPr/>
          </p:nvSpPr>
          <p:spPr>
            <a:xfrm>
              <a:off x="1290493" y="4902674"/>
              <a:ext cx="9192984" cy="863108"/>
            </a:xfrm>
            <a:prstGeom prst="rect">
              <a:avLst/>
            </a:prstGeom>
            <a:solidFill>
              <a:srgbClr val="598F5A">
                <a:alpha val="74902"/>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sp>
          <p:nvSpPr>
            <p:cNvPr id="24" name="Rectangle 23">
              <a:extLst>
                <a:ext uri="{FF2B5EF4-FFF2-40B4-BE49-F238E27FC236}">
                  <a16:creationId xmlns:a16="http://schemas.microsoft.com/office/drawing/2014/main" id="{74E053A6-FEB0-4FB8-7746-3BAD8DCF8817}"/>
                </a:ext>
              </a:extLst>
            </p:cNvPr>
            <p:cNvSpPr/>
            <p:nvPr/>
          </p:nvSpPr>
          <p:spPr>
            <a:xfrm>
              <a:off x="3222643" y="5043157"/>
              <a:ext cx="5328703" cy="553998"/>
            </a:xfrm>
            <a:prstGeom prst="rect">
              <a:avLst/>
            </a:prstGeom>
          </p:spPr>
          <p:txBody>
            <a:bodyPr wrap="none">
              <a:spAutoFit/>
            </a:bodyPr>
            <a:lstStyle/>
            <a:p>
              <a:pPr algn="ctr"/>
              <a:r>
                <a:rPr lang="en-US" sz="3000" dirty="0" err="1">
                  <a:latin typeface="Gill Sans" panose="020B0502020104020203" pitchFamily="34" charset="-79"/>
                  <a:cs typeface="Gill Sans" panose="020B0502020104020203" pitchFamily="34" charset="-79"/>
                </a:rPr>
                <a:t>Construcción</a:t>
              </a:r>
              <a:r>
                <a:rPr lang="en-US" sz="3000" dirty="0">
                  <a:latin typeface="Gill Sans" panose="020B0502020104020203" pitchFamily="34" charset="-79"/>
                  <a:cs typeface="Gill Sans" panose="020B0502020104020203" pitchFamily="34" charset="-79"/>
                </a:rPr>
                <a:t> de </a:t>
              </a:r>
              <a:r>
                <a:rPr lang="en-US" sz="3000" dirty="0" err="1">
                  <a:latin typeface="Gill Sans" panose="020B0502020104020203" pitchFamily="34" charset="-79"/>
                  <a:cs typeface="Gill Sans" panose="020B0502020104020203" pitchFamily="34" charset="-79"/>
                </a:rPr>
                <a:t>capacidades</a:t>
              </a:r>
              <a:r>
                <a:rPr lang="en-US" sz="3000" dirty="0">
                  <a:latin typeface="Gill Sans" panose="020B0502020104020203" pitchFamily="34" charset="-79"/>
                  <a:cs typeface="Gill Sans" panose="020B0502020104020203" pitchFamily="34" charset="-79"/>
                </a:rPr>
                <a:t> </a:t>
              </a:r>
            </a:p>
          </p:txBody>
        </p:sp>
      </p:grpSp>
    </p:spTree>
    <p:extLst>
      <p:ext uri="{BB962C8B-B14F-4D97-AF65-F5344CB8AC3E}">
        <p14:creationId xmlns:p14="http://schemas.microsoft.com/office/powerpoint/2010/main" val="242383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47714-413B-3194-EBA0-F68DB4ACEB74}"/>
              </a:ext>
            </a:extLst>
          </p:cNvPr>
          <p:cNvSpPr>
            <a:spLocks noGrp="1"/>
          </p:cNvSpPr>
          <p:nvPr>
            <p:ph type="title"/>
          </p:nvPr>
        </p:nvSpPr>
        <p:spPr/>
        <p:txBody>
          <a:bodyPr>
            <a:normAutofit/>
          </a:bodyPr>
          <a:lstStyle/>
          <a:p>
            <a:r>
              <a:rPr lang="en-US" dirty="0" err="1"/>
              <a:t>Programa</a:t>
            </a:r>
            <a:r>
              <a:rPr lang="en-US" dirty="0"/>
              <a:t> de </a:t>
            </a:r>
            <a:r>
              <a:rPr lang="en-US" dirty="0" err="1"/>
              <a:t>Ciencias</a:t>
            </a:r>
            <a:r>
              <a:rPr lang="en-US" dirty="0"/>
              <a:t>: SAC &amp; SPAC</a:t>
            </a:r>
          </a:p>
        </p:txBody>
      </p:sp>
      <p:sp>
        <p:nvSpPr>
          <p:cNvPr id="3" name="TextBox 2">
            <a:extLst>
              <a:ext uri="{FF2B5EF4-FFF2-40B4-BE49-F238E27FC236}">
                <a16:creationId xmlns:a16="http://schemas.microsoft.com/office/drawing/2014/main" id="{2967B738-07CF-DCC2-53EC-418B05090925}"/>
              </a:ext>
            </a:extLst>
          </p:cNvPr>
          <p:cNvSpPr txBox="1"/>
          <p:nvPr/>
        </p:nvSpPr>
        <p:spPr>
          <a:xfrm>
            <a:off x="403348" y="1659288"/>
            <a:ext cx="6330044" cy="3046988"/>
          </a:xfrm>
          <a:prstGeom prst="rect">
            <a:avLst/>
          </a:prstGeom>
          <a:noFill/>
        </p:spPr>
        <p:txBody>
          <a:bodyPr wrap="square" rtlCol="0">
            <a:spAutoFit/>
          </a:bodyPr>
          <a:lstStyle/>
          <a:p>
            <a:r>
              <a:rPr lang="en-US" sz="2400" dirty="0" err="1"/>
              <a:t>Reuniones</a:t>
            </a:r>
            <a:r>
              <a:rPr lang="en-US" sz="2400" dirty="0"/>
              <a:t> </a:t>
            </a:r>
            <a:r>
              <a:rPr lang="en-US" sz="2400" dirty="0" err="1"/>
              <a:t>en</a:t>
            </a:r>
            <a:r>
              <a:rPr lang="en-US" sz="2400" dirty="0"/>
              <a:t> </a:t>
            </a:r>
            <a:r>
              <a:rPr lang="en-US" sz="2400" dirty="0" err="1"/>
              <a:t>julio</a:t>
            </a:r>
            <a:r>
              <a:rPr lang="en-US" sz="2400" dirty="0"/>
              <a:t>, </a:t>
            </a:r>
            <a:r>
              <a:rPr lang="en-US" sz="2400" dirty="0" err="1"/>
              <a:t>agosto</a:t>
            </a:r>
            <a:r>
              <a:rPr lang="en-US" sz="2400" dirty="0"/>
              <a:t>, </a:t>
            </a:r>
            <a:r>
              <a:rPr lang="en-US" sz="2400" dirty="0" err="1"/>
              <a:t>septiembre</a:t>
            </a:r>
            <a:r>
              <a:rPr lang="en-US" sz="2400" dirty="0"/>
              <a:t>, y </a:t>
            </a:r>
            <a:r>
              <a:rPr lang="en-US" sz="2400" dirty="0" err="1"/>
              <a:t>octubre</a:t>
            </a:r>
            <a:endParaRPr lang="en-US" sz="2400" dirty="0"/>
          </a:p>
          <a:p>
            <a:r>
              <a:rPr lang="en-US" sz="2400" dirty="0" err="1"/>
              <a:t>Miembros</a:t>
            </a:r>
            <a:r>
              <a:rPr lang="en-US" sz="2400" dirty="0"/>
              <a:t> de 13 </a:t>
            </a:r>
            <a:r>
              <a:rPr lang="en-US" sz="2400" dirty="0" err="1"/>
              <a:t>países</a:t>
            </a:r>
            <a:endParaRPr lang="en-US" sz="2400" dirty="0"/>
          </a:p>
          <a:p>
            <a:endParaRPr lang="en-US" sz="2400" dirty="0"/>
          </a:p>
          <a:p>
            <a:r>
              <a:rPr lang="en-US" sz="2400" b="1" dirty="0" err="1"/>
              <a:t>Comités</a:t>
            </a:r>
            <a:endParaRPr lang="en-US" sz="2400" b="1" dirty="0"/>
          </a:p>
          <a:p>
            <a:pPr marL="342900" indent="-342900">
              <a:buFont typeface="Arial" panose="020B0604020202020204" pitchFamily="34" charset="0"/>
              <a:buChar char="•"/>
            </a:pPr>
            <a:r>
              <a:rPr lang="en-US" sz="2400" dirty="0" err="1"/>
              <a:t>Género</a:t>
            </a:r>
            <a:r>
              <a:rPr lang="en-US" sz="2400" dirty="0"/>
              <a:t>, </a:t>
            </a:r>
            <a:r>
              <a:rPr lang="en-US" sz="2400" dirty="0" err="1"/>
              <a:t>Equidad</a:t>
            </a:r>
            <a:r>
              <a:rPr lang="en-US" sz="2400" dirty="0"/>
              <a:t>, </a:t>
            </a:r>
            <a:r>
              <a:rPr lang="en-US" sz="2400" dirty="0" err="1"/>
              <a:t>Diversidad</a:t>
            </a:r>
            <a:r>
              <a:rPr lang="en-US" sz="2400" dirty="0"/>
              <a:t> e </a:t>
            </a:r>
            <a:r>
              <a:rPr lang="en-US" sz="2400" dirty="0" err="1"/>
              <a:t>Inclusión</a:t>
            </a:r>
            <a:endParaRPr lang="en-US" sz="2400" dirty="0"/>
          </a:p>
          <a:p>
            <a:pPr marL="342900" indent="-342900">
              <a:buFont typeface="Arial" panose="020B0604020202020204" pitchFamily="34" charset="0"/>
              <a:buChar char="•"/>
            </a:pPr>
            <a:r>
              <a:rPr lang="en-US" sz="2400" dirty="0"/>
              <a:t>Un curriculum para la </a:t>
            </a:r>
            <a:r>
              <a:rPr lang="en-US" sz="2400" dirty="0" err="1"/>
              <a:t>ciencia</a:t>
            </a:r>
            <a:r>
              <a:rPr lang="en-US" sz="2400" dirty="0"/>
              <a:t> </a:t>
            </a:r>
            <a:r>
              <a:rPr lang="en-US" sz="2400" dirty="0" err="1"/>
              <a:t>trandisciplinar</a:t>
            </a:r>
            <a:r>
              <a:rPr lang="en-US" sz="2400" dirty="0"/>
              <a:t> </a:t>
            </a:r>
          </a:p>
          <a:p>
            <a:pPr marL="342900" indent="-342900">
              <a:buFont typeface="Arial" panose="020B0604020202020204" pitchFamily="34" charset="0"/>
              <a:buChar char="•"/>
            </a:pPr>
            <a:r>
              <a:rPr lang="en-US" sz="2400" dirty="0" err="1"/>
              <a:t>Clima</a:t>
            </a:r>
            <a:r>
              <a:rPr lang="en-US" sz="2400" dirty="0"/>
              <a:t>, </a:t>
            </a:r>
            <a:r>
              <a:rPr lang="en-US" sz="2400" dirty="0" err="1"/>
              <a:t>ambiente</a:t>
            </a:r>
            <a:r>
              <a:rPr lang="en-US" sz="2400" dirty="0"/>
              <a:t> y </a:t>
            </a:r>
            <a:r>
              <a:rPr lang="en-US" sz="2400" dirty="0" err="1"/>
              <a:t>salud</a:t>
            </a:r>
            <a:endParaRPr lang="en-US" sz="2400" dirty="0"/>
          </a:p>
          <a:p>
            <a:pPr marL="342900" indent="-342900">
              <a:buFont typeface="Arial" panose="020B0604020202020204" pitchFamily="34" charset="0"/>
              <a:buChar char="•"/>
            </a:pPr>
            <a:r>
              <a:rPr lang="en-US" sz="2400" dirty="0"/>
              <a:t>Centro de </a:t>
            </a:r>
            <a:r>
              <a:rPr lang="en-US" sz="2400" dirty="0" err="1"/>
              <a:t>Diplomacia</a:t>
            </a:r>
            <a:r>
              <a:rPr lang="en-US" sz="2400" dirty="0"/>
              <a:t> </a:t>
            </a:r>
            <a:r>
              <a:rPr lang="en-US" sz="2400" dirty="0" err="1"/>
              <a:t>Científica</a:t>
            </a:r>
            <a:endParaRPr lang="en-US" sz="2400" dirty="0"/>
          </a:p>
        </p:txBody>
      </p:sp>
      <p:pic>
        <p:nvPicPr>
          <p:cNvPr id="3074" name="Picture 2">
            <a:extLst>
              <a:ext uri="{FF2B5EF4-FFF2-40B4-BE49-F238E27FC236}">
                <a16:creationId xmlns:a16="http://schemas.microsoft.com/office/drawing/2014/main" id="{3C6A0B81-2C06-6CF6-4F83-ECF80B021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88740" y="947547"/>
            <a:ext cx="1441658" cy="144165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arry Warner (@waterloowarner) / Twitter">
            <a:extLst>
              <a:ext uri="{FF2B5EF4-FFF2-40B4-BE49-F238E27FC236}">
                <a16:creationId xmlns:a16="http://schemas.microsoft.com/office/drawing/2014/main" id="{25532E66-7D4D-D0C4-8BD4-8507598F1B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5301" y="982999"/>
            <a:ext cx="1361026" cy="1361026"/>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Alexandra Mallett - School of Public Policy &amp; Administration">
            <a:extLst>
              <a:ext uri="{FF2B5EF4-FFF2-40B4-BE49-F238E27FC236}">
                <a16:creationId xmlns:a16="http://schemas.microsoft.com/office/drawing/2014/main" id="{B14E5F47-1BAE-B600-1BAE-CE29EB9831F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8741" y="2461953"/>
            <a:ext cx="1441658" cy="1441658"/>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Margot Hurlbert – The Conversation">
            <a:extLst>
              <a:ext uri="{FF2B5EF4-FFF2-40B4-BE49-F238E27FC236}">
                <a16:creationId xmlns:a16="http://schemas.microsoft.com/office/drawing/2014/main" id="{66DE909C-1A28-3EF7-1279-E05AAB4C93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5301" y="2519451"/>
            <a:ext cx="1361026" cy="1361026"/>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Speakers • Six Seconds">
            <a:extLst>
              <a:ext uri="{FF2B5EF4-FFF2-40B4-BE49-F238E27FC236}">
                <a16:creationId xmlns:a16="http://schemas.microsoft.com/office/drawing/2014/main" id="{0F8A4DEE-E19B-1888-007F-9BC70867F59F}"/>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6834" t="-1" r="9530" b="33121"/>
          <a:stretch/>
        </p:blipFill>
        <p:spPr bwMode="auto">
          <a:xfrm>
            <a:off x="10717512" y="2648576"/>
            <a:ext cx="1356349" cy="1231901"/>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AROL FRANCO Virginia Polytechnic Institute and State University USA Dr. Carol  Franco is an ecological economist experienced in">
            <a:extLst>
              <a:ext uri="{FF2B5EF4-FFF2-40B4-BE49-F238E27FC236}">
                <a16:creationId xmlns:a16="http://schemas.microsoft.com/office/drawing/2014/main" id="{6587337A-79D1-5F09-9BD1-08888D24AAAB}"/>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b="19001"/>
          <a:stretch/>
        </p:blipFill>
        <p:spPr bwMode="auto">
          <a:xfrm>
            <a:off x="10717512" y="982999"/>
            <a:ext cx="1339375" cy="1379277"/>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María Amparo Martínez: &quot;Es importante reconocer la función de interés  social del agua&quot; | iAgua">
            <a:extLst>
              <a:ext uri="{FF2B5EF4-FFF2-40B4-BE49-F238E27FC236}">
                <a16:creationId xmlns:a16="http://schemas.microsoft.com/office/drawing/2014/main" id="{E10F5403-73A0-2612-DFDB-67622AE623E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886700" y="4037946"/>
            <a:ext cx="1884155" cy="1411298"/>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Director nacional de Medio Ambiente, Jorge Rucks | Uruguay Presidencia">
            <a:extLst>
              <a:ext uri="{FF2B5EF4-FFF2-40B4-BE49-F238E27FC236}">
                <a16:creationId xmlns:a16="http://schemas.microsoft.com/office/drawing/2014/main" id="{E4EA7BB1-C67B-6675-5362-686A3588B202}"/>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3117" t="-1949" r="15437" b="1949"/>
          <a:stretch/>
        </p:blipFill>
        <p:spPr bwMode="auto">
          <a:xfrm>
            <a:off x="9595619" y="4013501"/>
            <a:ext cx="1508754" cy="138933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733F1D35-7C56-6498-437A-E6E073A21071}"/>
              </a:ext>
            </a:extLst>
          </p:cNvPr>
          <p:cNvSpPr txBox="1"/>
          <p:nvPr/>
        </p:nvSpPr>
        <p:spPr>
          <a:xfrm>
            <a:off x="8947242" y="534080"/>
            <a:ext cx="1977144" cy="369332"/>
          </a:xfrm>
          <a:prstGeom prst="rect">
            <a:avLst/>
          </a:prstGeom>
          <a:noFill/>
        </p:spPr>
        <p:txBody>
          <a:bodyPr wrap="none" rtlCol="0">
            <a:spAutoFit/>
          </a:bodyPr>
          <a:lstStyle/>
          <a:p>
            <a:r>
              <a:rPr lang="en-US" b="1" i="1" dirty="0" err="1"/>
              <a:t>Nuevos</a:t>
            </a:r>
            <a:r>
              <a:rPr lang="en-US" b="1" i="1" dirty="0"/>
              <a:t> </a:t>
            </a:r>
            <a:r>
              <a:rPr lang="en-US" b="1" i="1" dirty="0" err="1"/>
              <a:t>miembros</a:t>
            </a:r>
            <a:endParaRPr lang="en-US" b="1" i="1" dirty="0"/>
          </a:p>
        </p:txBody>
      </p:sp>
    </p:spTree>
    <p:extLst>
      <p:ext uri="{BB962C8B-B14F-4D97-AF65-F5344CB8AC3E}">
        <p14:creationId xmlns:p14="http://schemas.microsoft.com/office/powerpoint/2010/main" val="22859993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47714-413B-3194-EBA0-F68DB4ACEB74}"/>
              </a:ext>
            </a:extLst>
          </p:cNvPr>
          <p:cNvSpPr>
            <a:spLocks noGrp="1"/>
          </p:cNvSpPr>
          <p:nvPr>
            <p:ph type="title"/>
          </p:nvPr>
        </p:nvSpPr>
        <p:spPr/>
        <p:txBody>
          <a:bodyPr/>
          <a:lstStyle/>
          <a:p>
            <a:r>
              <a:rPr lang="en-US" dirty="0" err="1"/>
              <a:t>Programa</a:t>
            </a:r>
            <a:r>
              <a:rPr lang="en-US" dirty="0"/>
              <a:t> de </a:t>
            </a:r>
            <a:r>
              <a:rPr lang="en-US" dirty="0" err="1"/>
              <a:t>Ciencias</a:t>
            </a:r>
            <a:r>
              <a:rPr lang="en-US" dirty="0"/>
              <a:t>: </a:t>
            </a:r>
            <a:r>
              <a:rPr lang="en-US" dirty="0" err="1"/>
              <a:t>Financimiento</a:t>
            </a:r>
            <a:endParaRPr lang="en-US" dirty="0"/>
          </a:p>
        </p:txBody>
      </p:sp>
      <p:sp>
        <p:nvSpPr>
          <p:cNvPr id="7" name="Content Placeholder 6">
            <a:extLst>
              <a:ext uri="{FF2B5EF4-FFF2-40B4-BE49-F238E27FC236}">
                <a16:creationId xmlns:a16="http://schemas.microsoft.com/office/drawing/2014/main" id="{5F0A64E8-9E46-BC07-8176-BBB53BFB477C}"/>
              </a:ext>
            </a:extLst>
          </p:cNvPr>
          <p:cNvSpPr>
            <a:spLocks noGrp="1"/>
          </p:cNvSpPr>
          <p:nvPr>
            <p:ph idx="1"/>
          </p:nvPr>
        </p:nvSpPr>
        <p:spPr>
          <a:xfrm>
            <a:off x="703977" y="1105797"/>
            <a:ext cx="9744221" cy="4351338"/>
          </a:xfrm>
        </p:spPr>
        <p:txBody>
          <a:bodyPr>
            <a:normAutofit fontScale="92500"/>
          </a:bodyPr>
          <a:lstStyle/>
          <a:p>
            <a:r>
              <a:rPr lang="en-US" b="1" dirty="0" err="1">
                <a:solidFill>
                  <a:srgbClr val="FF9300"/>
                </a:solidFill>
              </a:rPr>
              <a:t>En</a:t>
            </a:r>
            <a:r>
              <a:rPr lang="en-US" b="1" dirty="0">
                <a:solidFill>
                  <a:srgbClr val="FF9300"/>
                </a:solidFill>
              </a:rPr>
              <a:t> </a:t>
            </a:r>
            <a:r>
              <a:rPr lang="en-US" b="1" dirty="0" err="1">
                <a:solidFill>
                  <a:srgbClr val="FF9300"/>
                </a:solidFill>
              </a:rPr>
              <a:t>desarrollo</a:t>
            </a:r>
            <a:r>
              <a:rPr lang="en-US" b="1" dirty="0">
                <a:solidFill>
                  <a:srgbClr val="FF9300"/>
                </a:solidFill>
              </a:rPr>
              <a:t>:</a:t>
            </a:r>
          </a:p>
          <a:p>
            <a:pPr marL="342900" indent="-342900">
              <a:buFont typeface="Arial" panose="020B0604020202020204" pitchFamily="34" charset="0"/>
              <a:buChar char="•"/>
            </a:pPr>
            <a:r>
              <a:rPr lang="es-ES" dirty="0"/>
              <a:t>Belmont CRA: Iniciativa de investigación regional de la Amazonía y en bosques tropicales, </a:t>
            </a:r>
            <a:r>
              <a:rPr lang="es-ES" dirty="0" err="1"/>
              <a:t>co</a:t>
            </a:r>
            <a:r>
              <a:rPr lang="es-ES" dirty="0"/>
              <a:t>-liderado con FAPESP (etapa de estudio de alcance)</a:t>
            </a:r>
            <a:endParaRPr lang="en-US" b="1" dirty="0">
              <a:solidFill>
                <a:srgbClr val="00B050"/>
              </a:solidFill>
            </a:endParaRPr>
          </a:p>
          <a:p>
            <a:pPr marL="342900" indent="-342900">
              <a:buFont typeface="Arial" panose="020B0604020202020204" pitchFamily="34" charset="0"/>
              <a:buChar char="•"/>
            </a:pPr>
            <a:r>
              <a:rPr lang="en-US" dirty="0"/>
              <a:t>Belmont CRA </a:t>
            </a:r>
            <a:r>
              <a:rPr lang="es-ES" dirty="0"/>
              <a:t>Enfoques integrados de la migración/movilidad humana en una era de cambios globales rápidos (por financiar)</a:t>
            </a:r>
            <a:endParaRPr lang="en-US" dirty="0">
              <a:solidFill>
                <a:srgbClr val="00B050"/>
              </a:solidFill>
            </a:endParaRPr>
          </a:p>
          <a:p>
            <a:pPr marL="342900" indent="-342900">
              <a:buFont typeface="Arial" panose="020B0604020202020204" pitchFamily="34" charset="0"/>
              <a:buChar char="•"/>
            </a:pPr>
            <a:r>
              <a:rPr lang="en-US" dirty="0" err="1"/>
              <a:t>Clima</a:t>
            </a:r>
            <a:r>
              <a:rPr lang="en-US" dirty="0"/>
              <a:t> y </a:t>
            </a:r>
            <a:r>
              <a:rPr lang="en-US" dirty="0" err="1"/>
              <a:t>Salud</a:t>
            </a:r>
            <a:r>
              <a:rPr lang="en-US" dirty="0"/>
              <a:t> </a:t>
            </a:r>
            <a:r>
              <a:rPr lang="en-US" dirty="0" err="1"/>
              <a:t>respuesta</a:t>
            </a:r>
            <a:r>
              <a:rPr lang="en-US" dirty="0"/>
              <a:t> </a:t>
            </a:r>
            <a:r>
              <a:rPr lang="en-US" dirty="0" err="1"/>
              <a:t>en</a:t>
            </a:r>
            <a:r>
              <a:rPr lang="en-US" dirty="0"/>
              <a:t> las </a:t>
            </a:r>
            <a:r>
              <a:rPr lang="en-US" dirty="0" err="1"/>
              <a:t>Américas</a:t>
            </a:r>
            <a:r>
              <a:rPr lang="en-US" dirty="0"/>
              <a:t>: </a:t>
            </a:r>
            <a:r>
              <a:rPr lang="en-US" dirty="0" err="1"/>
              <a:t>Capacitaciones</a:t>
            </a:r>
            <a:r>
              <a:rPr lang="en-US" dirty="0"/>
              <a:t> – </a:t>
            </a:r>
            <a:r>
              <a:rPr lang="en-US" dirty="0" err="1"/>
              <a:t>Subsidios</a:t>
            </a:r>
            <a:r>
              <a:rPr lang="en-US" dirty="0"/>
              <a:t> </a:t>
            </a:r>
            <a:r>
              <a:rPr lang="en-US" dirty="0" err="1"/>
              <a:t>semillas</a:t>
            </a:r>
            <a:endParaRPr lang="en-US" dirty="0">
              <a:solidFill>
                <a:srgbClr val="FF9300"/>
              </a:solidFill>
            </a:endParaRPr>
          </a:p>
          <a:p>
            <a:pPr marL="342900" indent="-342900">
              <a:buFont typeface="Arial" panose="020B0604020202020204" pitchFamily="34" charset="0"/>
              <a:buChar char="•"/>
            </a:pPr>
            <a:endParaRPr lang="en-US" dirty="0">
              <a:solidFill>
                <a:srgbClr val="FF9300"/>
              </a:solidFill>
            </a:endParaRPr>
          </a:p>
          <a:p>
            <a:r>
              <a:rPr lang="en-US" b="1" dirty="0">
                <a:solidFill>
                  <a:srgbClr val="00B050"/>
                </a:solidFill>
              </a:rPr>
              <a:t>Abierto o </a:t>
            </a:r>
            <a:r>
              <a:rPr lang="en-US" b="1" dirty="0" err="1">
                <a:solidFill>
                  <a:srgbClr val="00B050"/>
                </a:solidFill>
              </a:rPr>
              <a:t>por</a:t>
            </a:r>
            <a:r>
              <a:rPr lang="en-US" b="1" dirty="0">
                <a:solidFill>
                  <a:srgbClr val="00B050"/>
                </a:solidFill>
              </a:rPr>
              <a:t> </a:t>
            </a:r>
            <a:r>
              <a:rPr lang="en-US" b="1" dirty="0" err="1">
                <a:solidFill>
                  <a:srgbClr val="00B050"/>
                </a:solidFill>
              </a:rPr>
              <a:t>abrir</a:t>
            </a:r>
            <a:endParaRPr lang="en-US" b="1" dirty="0">
              <a:solidFill>
                <a:srgbClr val="00B050"/>
              </a:solidFill>
            </a:endParaRPr>
          </a:p>
          <a:p>
            <a:pPr marL="342900" indent="-342900">
              <a:buFont typeface="Arial" panose="020B0604020202020204" pitchFamily="34" charset="0"/>
              <a:buChar char="•"/>
            </a:pPr>
            <a:r>
              <a:rPr lang="en-US" b="1" dirty="0"/>
              <a:t>Abierto: </a:t>
            </a:r>
            <a:r>
              <a:rPr lang="en-US" dirty="0"/>
              <a:t>SRI2023 </a:t>
            </a:r>
            <a:r>
              <a:rPr lang="en-US" dirty="0" err="1"/>
              <a:t>becas</a:t>
            </a:r>
            <a:r>
              <a:rPr lang="en-US" dirty="0"/>
              <a:t> para </a:t>
            </a:r>
            <a:r>
              <a:rPr lang="en-US" dirty="0" err="1"/>
              <a:t>asistir</a:t>
            </a:r>
            <a:r>
              <a:rPr lang="en-US" dirty="0"/>
              <a:t> al </a:t>
            </a:r>
            <a:r>
              <a:rPr lang="en-US" dirty="0" err="1"/>
              <a:t>congreso</a:t>
            </a:r>
            <a:r>
              <a:rPr lang="en-US" dirty="0"/>
              <a:t> para </a:t>
            </a:r>
            <a:r>
              <a:rPr lang="en-US" dirty="0" err="1"/>
              <a:t>estudiantes</a:t>
            </a:r>
            <a:r>
              <a:rPr lang="en-US" dirty="0"/>
              <a:t> y </a:t>
            </a:r>
            <a:r>
              <a:rPr lang="en-US" dirty="0" err="1"/>
              <a:t>investigadores</a:t>
            </a:r>
            <a:r>
              <a:rPr lang="en-US" dirty="0"/>
              <a:t> de </a:t>
            </a:r>
            <a:r>
              <a:rPr lang="en-US" dirty="0" err="1"/>
              <a:t>carrera</a:t>
            </a:r>
            <a:r>
              <a:rPr lang="en-US" dirty="0"/>
              <a:t> </a:t>
            </a:r>
            <a:r>
              <a:rPr lang="en-US" dirty="0" err="1"/>
              <a:t>temprana</a:t>
            </a:r>
            <a:r>
              <a:rPr lang="en-US" dirty="0"/>
              <a:t> de América Latina y </a:t>
            </a:r>
            <a:r>
              <a:rPr lang="en-US" dirty="0" err="1"/>
              <a:t>el</a:t>
            </a:r>
            <a:r>
              <a:rPr lang="en-US" dirty="0"/>
              <a:t> Caribe (</a:t>
            </a:r>
            <a:r>
              <a:rPr lang="en-US" dirty="0" err="1"/>
              <a:t>Partes</a:t>
            </a:r>
            <a:r>
              <a:rPr lang="en-US" dirty="0"/>
              <a:t> del IAI)</a:t>
            </a:r>
          </a:p>
          <a:p>
            <a:pPr marL="342900" indent="-342900">
              <a:buFont typeface="Arial" panose="020B0604020202020204" pitchFamily="34" charset="0"/>
              <a:buChar char="•"/>
            </a:pPr>
            <a:r>
              <a:rPr lang="en-US" b="1" dirty="0"/>
              <a:t>Al </a:t>
            </a:r>
            <a:r>
              <a:rPr lang="en-US" b="1" dirty="0" err="1"/>
              <a:t>incio</a:t>
            </a:r>
            <a:r>
              <a:rPr lang="en-US" b="1" dirty="0"/>
              <a:t> de 2023: </a:t>
            </a:r>
            <a:r>
              <a:rPr lang="en-US" dirty="0"/>
              <a:t>Belmont CRA </a:t>
            </a:r>
            <a:r>
              <a:rPr lang="en-US" dirty="0" err="1"/>
              <a:t>Clima</a:t>
            </a:r>
            <a:r>
              <a:rPr lang="en-US" dirty="0"/>
              <a:t>, medio </a:t>
            </a:r>
            <a:r>
              <a:rPr lang="en-US" dirty="0" err="1"/>
              <a:t>ambiente</a:t>
            </a:r>
            <a:r>
              <a:rPr lang="en-US" dirty="0"/>
              <a:t> y </a:t>
            </a:r>
            <a:r>
              <a:rPr lang="en-US" dirty="0" err="1"/>
              <a:t>salud</a:t>
            </a:r>
            <a:r>
              <a:rPr lang="en-US" dirty="0"/>
              <a:t> (CEH2)</a:t>
            </a:r>
          </a:p>
          <a:p>
            <a:pPr marL="342900" indent="-342900">
              <a:buFont typeface="Arial" panose="020B0604020202020204" pitchFamily="34" charset="0"/>
              <a:buChar char="•"/>
            </a:pPr>
            <a:endParaRPr lang="en-US" dirty="0">
              <a:solidFill>
                <a:srgbClr val="FF9300"/>
              </a:solidFill>
            </a:endParaRPr>
          </a:p>
        </p:txBody>
      </p:sp>
    </p:spTree>
    <p:extLst>
      <p:ext uri="{BB962C8B-B14F-4D97-AF65-F5344CB8AC3E}">
        <p14:creationId xmlns:p14="http://schemas.microsoft.com/office/powerpoint/2010/main" val="18499772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CB6E1-E9E8-5265-4709-121265AA78A4}"/>
              </a:ext>
            </a:extLst>
          </p:cNvPr>
          <p:cNvSpPr>
            <a:spLocks noGrp="1"/>
          </p:cNvSpPr>
          <p:nvPr>
            <p:ph type="title"/>
          </p:nvPr>
        </p:nvSpPr>
        <p:spPr/>
        <p:txBody>
          <a:bodyPr/>
          <a:lstStyle/>
          <a:p>
            <a:r>
              <a:rPr lang="en-US" dirty="0"/>
              <a:t>Belmont CRA con FAPESP: Amazonia &amp; bosques </a:t>
            </a:r>
            <a:r>
              <a:rPr lang="en-US" dirty="0" err="1"/>
              <a:t>tropicales</a:t>
            </a:r>
            <a:endParaRPr lang="en-US" dirty="0"/>
          </a:p>
        </p:txBody>
      </p:sp>
      <p:pic>
        <p:nvPicPr>
          <p:cNvPr id="10" name="Picture 9">
            <a:extLst>
              <a:ext uri="{FF2B5EF4-FFF2-40B4-BE49-F238E27FC236}">
                <a16:creationId xmlns:a16="http://schemas.microsoft.com/office/drawing/2014/main" id="{EC203D08-A194-FCF2-BF10-831F47ADFFC9}"/>
              </a:ext>
            </a:extLst>
          </p:cNvPr>
          <p:cNvPicPr>
            <a:picLocks noChangeAspect="1"/>
          </p:cNvPicPr>
          <p:nvPr/>
        </p:nvPicPr>
        <p:blipFill>
          <a:blip r:embed="rId3"/>
          <a:stretch>
            <a:fillRect/>
          </a:stretch>
        </p:blipFill>
        <p:spPr>
          <a:xfrm>
            <a:off x="9965871" y="4704443"/>
            <a:ext cx="2133600" cy="812800"/>
          </a:xfrm>
          <a:prstGeom prst="rect">
            <a:avLst/>
          </a:prstGeom>
        </p:spPr>
      </p:pic>
      <p:graphicFrame>
        <p:nvGraphicFramePr>
          <p:cNvPr id="14" name="Diagram 13">
            <a:extLst>
              <a:ext uri="{FF2B5EF4-FFF2-40B4-BE49-F238E27FC236}">
                <a16:creationId xmlns:a16="http://schemas.microsoft.com/office/drawing/2014/main" id="{179AE75B-914B-0A68-CB76-B7058AF94524}"/>
              </a:ext>
            </a:extLst>
          </p:cNvPr>
          <p:cNvGraphicFramePr/>
          <p:nvPr>
            <p:extLst>
              <p:ext uri="{D42A27DB-BD31-4B8C-83A1-F6EECF244321}">
                <p14:modId xmlns:p14="http://schemas.microsoft.com/office/powerpoint/2010/main" val="2898146077"/>
              </p:ext>
            </p:extLst>
          </p:nvPr>
        </p:nvGraphicFramePr>
        <p:xfrm>
          <a:off x="1689100" y="823191"/>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222529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583845B-1C4F-3ACB-AEB2-494A6B92DFDB}"/>
              </a:ext>
            </a:extLst>
          </p:cNvPr>
          <p:cNvSpPr>
            <a:spLocks noGrp="1"/>
          </p:cNvSpPr>
          <p:nvPr>
            <p:ph type="title"/>
          </p:nvPr>
        </p:nvSpPr>
        <p:spPr>
          <a:xfrm>
            <a:off x="838199" y="268140"/>
            <a:ext cx="11489872" cy="555051"/>
          </a:xfrm>
        </p:spPr>
        <p:txBody>
          <a:bodyPr>
            <a:normAutofit/>
          </a:bodyPr>
          <a:lstStyle/>
          <a:p>
            <a:r>
              <a:rPr lang="en-US" dirty="0" err="1"/>
              <a:t>Programa</a:t>
            </a:r>
            <a:r>
              <a:rPr lang="en-US" dirty="0"/>
              <a:t> de </a:t>
            </a:r>
            <a:r>
              <a:rPr lang="en-US" dirty="0" err="1"/>
              <a:t>Ciencias</a:t>
            </a:r>
            <a:r>
              <a:rPr lang="en-US" dirty="0"/>
              <a:t>: </a:t>
            </a:r>
            <a:r>
              <a:rPr lang="en-US" dirty="0" err="1"/>
              <a:t>Fondos</a:t>
            </a:r>
            <a:r>
              <a:rPr lang="en-US" dirty="0"/>
              <a:t> </a:t>
            </a:r>
            <a:r>
              <a:rPr lang="en-US" dirty="0" err="1"/>
              <a:t>Semillas</a:t>
            </a:r>
            <a:r>
              <a:rPr lang="en-US" dirty="0"/>
              <a:t> para </a:t>
            </a:r>
            <a:r>
              <a:rPr lang="en-US" dirty="0" err="1"/>
              <a:t>Clima</a:t>
            </a:r>
            <a:r>
              <a:rPr lang="en-US" dirty="0"/>
              <a:t>, </a:t>
            </a:r>
            <a:r>
              <a:rPr lang="en-US" dirty="0" err="1"/>
              <a:t>Ambiente</a:t>
            </a:r>
            <a:r>
              <a:rPr lang="en-US" dirty="0"/>
              <a:t> y </a:t>
            </a:r>
            <a:r>
              <a:rPr lang="en-US" dirty="0" err="1"/>
              <a:t>Salud</a:t>
            </a:r>
            <a:endParaRPr lang="en-US" dirty="0"/>
          </a:p>
        </p:txBody>
      </p:sp>
      <p:pic>
        <p:nvPicPr>
          <p:cNvPr id="6" name="Imagen 7">
            <a:extLst>
              <a:ext uri="{FF2B5EF4-FFF2-40B4-BE49-F238E27FC236}">
                <a16:creationId xmlns:a16="http://schemas.microsoft.com/office/drawing/2014/main" id="{4909725A-73DE-4421-C43C-3280D2F15EA1}"/>
              </a:ext>
            </a:extLst>
          </p:cNvPr>
          <p:cNvPicPr>
            <a:picLocks noChangeAspect="1"/>
          </p:cNvPicPr>
          <p:nvPr/>
        </p:nvPicPr>
        <p:blipFill rotWithShape="1">
          <a:blip r:embed="rId3">
            <a:extLst>
              <a:ext uri="{28A0092B-C50C-407E-A947-70E740481C1C}">
                <a14:useLocalDpi xmlns:a14="http://schemas.microsoft.com/office/drawing/2010/main"/>
              </a:ext>
            </a:extLst>
          </a:blip>
          <a:srcRect b="67645"/>
          <a:stretch/>
        </p:blipFill>
        <p:spPr>
          <a:xfrm>
            <a:off x="4128441" y="921162"/>
            <a:ext cx="8063559" cy="3478690"/>
          </a:xfrm>
          <a:prstGeom prst="rect">
            <a:avLst/>
          </a:prstGeom>
          <a:ln>
            <a:noFill/>
          </a:ln>
          <a:effectLst>
            <a:outerShdw blurRad="292100" dist="139700" dir="2700000" algn="tl" rotWithShape="0">
              <a:srgbClr val="333333">
                <a:alpha val="65000"/>
              </a:srgbClr>
            </a:outerShdw>
          </a:effectLst>
        </p:spPr>
      </p:pic>
      <p:sp>
        <p:nvSpPr>
          <p:cNvPr id="2" name="TextBox 1">
            <a:extLst>
              <a:ext uri="{FF2B5EF4-FFF2-40B4-BE49-F238E27FC236}">
                <a16:creationId xmlns:a16="http://schemas.microsoft.com/office/drawing/2014/main" id="{32DFBA76-D17B-5256-7B78-E7E1082F46D0}"/>
              </a:ext>
            </a:extLst>
          </p:cNvPr>
          <p:cNvSpPr txBox="1"/>
          <p:nvPr/>
        </p:nvSpPr>
        <p:spPr>
          <a:xfrm>
            <a:off x="227962" y="1536174"/>
            <a:ext cx="3445329" cy="3785652"/>
          </a:xfrm>
          <a:prstGeom prst="rect">
            <a:avLst/>
          </a:prstGeom>
          <a:noFill/>
        </p:spPr>
        <p:txBody>
          <a:bodyPr wrap="square" rtlCol="0">
            <a:spAutoFit/>
          </a:bodyPr>
          <a:lstStyle/>
          <a:p>
            <a:pPr marL="342900" indent="-342900">
              <a:buFont typeface="Arial" panose="020B0604020202020204" pitchFamily="34" charset="0"/>
              <a:buChar char="•"/>
            </a:pPr>
            <a:r>
              <a:rPr lang="en-US" sz="2400" dirty="0"/>
              <a:t>Taller </a:t>
            </a:r>
            <a:r>
              <a:rPr lang="en-US" sz="2400" dirty="0" err="1"/>
              <a:t>presencial</a:t>
            </a:r>
            <a:r>
              <a:rPr lang="en-US" sz="2400" dirty="0"/>
              <a:t> </a:t>
            </a:r>
            <a:r>
              <a:rPr lang="en-US" sz="2400" dirty="0" err="1"/>
              <a:t>en</a:t>
            </a:r>
            <a:r>
              <a:rPr lang="en-US" sz="2400" dirty="0"/>
              <a:t> San Martín de </a:t>
            </a:r>
            <a:r>
              <a:rPr lang="en-US" sz="2400" dirty="0" err="1"/>
              <a:t>los</a:t>
            </a:r>
            <a:r>
              <a:rPr lang="en-US" sz="2400" dirty="0"/>
              <a:t> Andes, </a:t>
            </a:r>
            <a:r>
              <a:rPr lang="en-US" sz="2400" dirty="0" err="1"/>
              <a:t>Neuquen</a:t>
            </a:r>
            <a:r>
              <a:rPr lang="en-US" sz="2400" dirty="0"/>
              <a:t>, Argentina, 13-18 </a:t>
            </a:r>
            <a:r>
              <a:rPr lang="en-US" sz="2400" dirty="0" err="1"/>
              <a:t>marzo</a:t>
            </a:r>
            <a:r>
              <a:rPr lang="en-US" sz="2400" dirty="0"/>
              <a:t> 2023</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err="1"/>
              <a:t>Resultado</a:t>
            </a:r>
            <a:r>
              <a:rPr lang="en-US" sz="2400" dirty="0"/>
              <a:t> </a:t>
            </a:r>
            <a:r>
              <a:rPr lang="en-US" sz="2400" dirty="0" err="1"/>
              <a:t>esperado</a:t>
            </a:r>
            <a:r>
              <a:rPr lang="en-US" sz="2400" dirty="0"/>
              <a:t>: 12-15 </a:t>
            </a:r>
            <a:r>
              <a:rPr lang="en-US" sz="2400" dirty="0" err="1"/>
              <a:t>proyectos</a:t>
            </a:r>
            <a:r>
              <a:rPr lang="en-US" sz="2400" dirty="0"/>
              <a:t>         co-</a:t>
            </a:r>
            <a:r>
              <a:rPr lang="en-US" sz="2400" dirty="0" err="1"/>
              <a:t>financiados</a:t>
            </a:r>
            <a:r>
              <a:rPr lang="en-US" sz="2400" dirty="0"/>
              <a:t> </a:t>
            </a:r>
            <a:r>
              <a:rPr lang="en-US" sz="2400" dirty="0" err="1"/>
              <a:t>por</a:t>
            </a:r>
            <a:r>
              <a:rPr lang="en-US" sz="2400" dirty="0"/>
              <a:t> IAI, PAHO, MRI, UNICEF, entre </a:t>
            </a:r>
            <a:r>
              <a:rPr lang="en-US" sz="2400" dirty="0" err="1"/>
              <a:t>otros</a:t>
            </a:r>
            <a:r>
              <a:rPr lang="en-US" sz="2400" dirty="0"/>
              <a:t>.</a:t>
            </a:r>
          </a:p>
        </p:txBody>
      </p:sp>
      <p:pic>
        <p:nvPicPr>
          <p:cNvPr id="7" name="Picture 6">
            <a:extLst>
              <a:ext uri="{FF2B5EF4-FFF2-40B4-BE49-F238E27FC236}">
                <a16:creationId xmlns:a16="http://schemas.microsoft.com/office/drawing/2014/main" id="{AB5A396B-F3C1-21A0-0C1E-2AC0C5F95E98}"/>
              </a:ext>
            </a:extLst>
          </p:cNvPr>
          <p:cNvPicPr>
            <a:picLocks noChangeAspect="1"/>
          </p:cNvPicPr>
          <p:nvPr/>
        </p:nvPicPr>
        <p:blipFill>
          <a:blip r:embed="rId4"/>
          <a:stretch>
            <a:fillRect/>
          </a:stretch>
        </p:blipFill>
        <p:spPr>
          <a:xfrm>
            <a:off x="5812970" y="4566272"/>
            <a:ext cx="6379029" cy="1821731"/>
          </a:xfrm>
          <a:prstGeom prst="rect">
            <a:avLst/>
          </a:prstGeom>
        </p:spPr>
      </p:pic>
      <p:pic>
        <p:nvPicPr>
          <p:cNvPr id="10" name="Picture 9">
            <a:extLst>
              <a:ext uri="{FF2B5EF4-FFF2-40B4-BE49-F238E27FC236}">
                <a16:creationId xmlns:a16="http://schemas.microsoft.com/office/drawing/2014/main" id="{870D6034-C705-DDE2-D85B-0D4BF6686502}"/>
              </a:ext>
            </a:extLst>
          </p:cNvPr>
          <p:cNvPicPr>
            <a:picLocks noChangeAspect="1"/>
          </p:cNvPicPr>
          <p:nvPr/>
        </p:nvPicPr>
        <p:blipFill>
          <a:blip r:embed="rId5"/>
          <a:stretch>
            <a:fillRect/>
          </a:stretch>
        </p:blipFill>
        <p:spPr>
          <a:xfrm>
            <a:off x="4128441" y="4535826"/>
            <a:ext cx="2705100" cy="1092200"/>
          </a:xfrm>
          <a:prstGeom prst="rect">
            <a:avLst/>
          </a:prstGeom>
        </p:spPr>
      </p:pic>
    </p:spTree>
    <p:extLst>
      <p:ext uri="{BB962C8B-B14F-4D97-AF65-F5344CB8AC3E}">
        <p14:creationId xmlns:p14="http://schemas.microsoft.com/office/powerpoint/2010/main" val="4089675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DE575-61C0-DF4C-B45E-AF40504D17C2}"/>
              </a:ext>
            </a:extLst>
          </p:cNvPr>
          <p:cNvSpPr>
            <a:spLocks noGrp="1"/>
          </p:cNvSpPr>
          <p:nvPr>
            <p:ph type="title"/>
          </p:nvPr>
        </p:nvSpPr>
        <p:spPr>
          <a:xfrm>
            <a:off x="838199" y="268140"/>
            <a:ext cx="11190515" cy="555051"/>
          </a:xfrm>
        </p:spPr>
        <p:txBody>
          <a:bodyPr>
            <a:normAutofit/>
          </a:bodyPr>
          <a:lstStyle/>
          <a:p>
            <a:r>
              <a:rPr lang="en-US" dirty="0" err="1"/>
              <a:t>Programa</a:t>
            </a:r>
            <a:r>
              <a:rPr lang="en-US" dirty="0"/>
              <a:t> de </a:t>
            </a:r>
            <a:r>
              <a:rPr lang="en-US" dirty="0" err="1"/>
              <a:t>Ciencias</a:t>
            </a:r>
            <a:r>
              <a:rPr lang="en-US" dirty="0"/>
              <a:t>: </a:t>
            </a:r>
            <a:r>
              <a:rPr lang="en-US" dirty="0" err="1"/>
              <a:t>Sistemas</a:t>
            </a:r>
            <a:r>
              <a:rPr lang="en-US" dirty="0"/>
              <a:t> de </a:t>
            </a:r>
            <a:r>
              <a:rPr lang="en-US" dirty="0" err="1"/>
              <a:t>alerta</a:t>
            </a:r>
            <a:r>
              <a:rPr lang="en-US" dirty="0"/>
              <a:t> </a:t>
            </a:r>
            <a:r>
              <a:rPr lang="en-US" dirty="0" err="1"/>
              <a:t>temprana</a:t>
            </a:r>
            <a:r>
              <a:rPr lang="en-US" dirty="0"/>
              <a:t> para </a:t>
            </a:r>
            <a:r>
              <a:rPr lang="en-US" dirty="0" err="1"/>
              <a:t>salud</a:t>
            </a:r>
            <a:endParaRPr lang="es-ES_tradnl" sz="2000" b="0" i="0" dirty="0">
              <a:solidFill>
                <a:schemeClr val="tx1"/>
              </a:solidFill>
              <a:cs typeface="+mn-cs"/>
            </a:endParaRPr>
          </a:p>
        </p:txBody>
      </p:sp>
      <p:cxnSp>
        <p:nvCxnSpPr>
          <p:cNvPr id="9" name="Straight Connector 8">
            <a:extLst>
              <a:ext uri="{FF2B5EF4-FFF2-40B4-BE49-F238E27FC236}">
                <a16:creationId xmlns:a16="http://schemas.microsoft.com/office/drawing/2014/main" id="{7A511511-C5A9-9245-B62C-FCAB17A7C016}"/>
              </a:ext>
            </a:extLst>
          </p:cNvPr>
          <p:cNvCxnSpPr>
            <a:cxnSpLocks/>
          </p:cNvCxnSpPr>
          <p:nvPr/>
        </p:nvCxnSpPr>
        <p:spPr>
          <a:xfrm>
            <a:off x="2082001" y="6030984"/>
            <a:ext cx="0" cy="365125"/>
          </a:xfrm>
          <a:prstGeom prst="line">
            <a:avLst/>
          </a:prstGeom>
          <a:ln w="25400">
            <a:solidFill>
              <a:srgbClr val="5A7F3E"/>
            </a:solidFill>
          </a:ln>
        </p:spPr>
        <p:style>
          <a:lnRef idx="2">
            <a:schemeClr val="dk1"/>
          </a:lnRef>
          <a:fillRef idx="0">
            <a:schemeClr val="dk1"/>
          </a:fillRef>
          <a:effectRef idx="1">
            <a:schemeClr val="dk1"/>
          </a:effectRef>
          <a:fontRef idx="minor">
            <a:schemeClr val="tx1"/>
          </a:fontRef>
        </p:style>
      </p:cxnSp>
      <p:pic>
        <p:nvPicPr>
          <p:cNvPr id="8" name="Picture 7">
            <a:extLst>
              <a:ext uri="{FF2B5EF4-FFF2-40B4-BE49-F238E27FC236}">
                <a16:creationId xmlns:a16="http://schemas.microsoft.com/office/drawing/2014/main" id="{0AE41A8E-8951-17C1-31D2-904521FDE18E}"/>
              </a:ext>
            </a:extLst>
          </p:cNvPr>
          <p:cNvPicPr>
            <a:picLocks noChangeAspect="1"/>
          </p:cNvPicPr>
          <p:nvPr/>
        </p:nvPicPr>
        <p:blipFill rotWithShape="1">
          <a:blip r:embed="rId3"/>
          <a:srcRect b="7448"/>
          <a:stretch/>
        </p:blipFill>
        <p:spPr>
          <a:xfrm>
            <a:off x="5450115" y="2343838"/>
            <a:ext cx="6578600" cy="2088445"/>
          </a:xfrm>
          <a:prstGeom prst="rect">
            <a:avLst/>
          </a:prstGeom>
        </p:spPr>
      </p:pic>
      <p:pic>
        <p:nvPicPr>
          <p:cNvPr id="14" name="Picture 13">
            <a:extLst>
              <a:ext uri="{FF2B5EF4-FFF2-40B4-BE49-F238E27FC236}">
                <a16:creationId xmlns:a16="http://schemas.microsoft.com/office/drawing/2014/main" id="{A296500A-F818-72AF-8CB0-D76F4F9E44E1}"/>
              </a:ext>
            </a:extLst>
          </p:cNvPr>
          <p:cNvPicPr>
            <a:picLocks noChangeAspect="1"/>
          </p:cNvPicPr>
          <p:nvPr/>
        </p:nvPicPr>
        <p:blipFill>
          <a:blip r:embed="rId4"/>
          <a:stretch>
            <a:fillRect/>
          </a:stretch>
        </p:blipFill>
        <p:spPr>
          <a:xfrm>
            <a:off x="5450115" y="1899558"/>
            <a:ext cx="1193800" cy="387350"/>
          </a:xfrm>
          <a:prstGeom prst="rect">
            <a:avLst/>
          </a:prstGeom>
        </p:spPr>
      </p:pic>
      <p:pic>
        <p:nvPicPr>
          <p:cNvPr id="16" name="Picture 15">
            <a:extLst>
              <a:ext uri="{FF2B5EF4-FFF2-40B4-BE49-F238E27FC236}">
                <a16:creationId xmlns:a16="http://schemas.microsoft.com/office/drawing/2014/main" id="{D77C43E3-525F-42A7-827E-E10EC6040C0D}"/>
              </a:ext>
            </a:extLst>
          </p:cNvPr>
          <p:cNvPicPr>
            <a:picLocks noChangeAspect="1"/>
          </p:cNvPicPr>
          <p:nvPr/>
        </p:nvPicPr>
        <p:blipFill rotWithShape="1">
          <a:blip r:embed="rId5"/>
          <a:srcRect t="7763" b="5170"/>
          <a:stretch/>
        </p:blipFill>
        <p:spPr>
          <a:xfrm>
            <a:off x="-573" y="1346885"/>
            <a:ext cx="5450688" cy="3927244"/>
          </a:xfrm>
          <a:prstGeom prst="rect">
            <a:avLst/>
          </a:prstGeom>
        </p:spPr>
      </p:pic>
    </p:spTree>
    <p:extLst>
      <p:ext uri="{BB962C8B-B14F-4D97-AF65-F5344CB8AC3E}">
        <p14:creationId xmlns:p14="http://schemas.microsoft.com/office/powerpoint/2010/main" val="4072111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DE575-61C0-DF4C-B45E-AF40504D17C2}"/>
              </a:ext>
            </a:extLst>
          </p:cNvPr>
          <p:cNvSpPr>
            <a:spLocks noGrp="1"/>
          </p:cNvSpPr>
          <p:nvPr>
            <p:ph type="title"/>
          </p:nvPr>
        </p:nvSpPr>
        <p:spPr/>
        <p:txBody>
          <a:bodyPr/>
          <a:lstStyle/>
          <a:p>
            <a:r>
              <a:rPr lang="en-US" dirty="0" err="1"/>
              <a:t>Programa</a:t>
            </a:r>
            <a:r>
              <a:rPr lang="en-US" dirty="0"/>
              <a:t> de </a:t>
            </a:r>
            <a:r>
              <a:rPr lang="en-US" dirty="0" err="1"/>
              <a:t>Ciencias</a:t>
            </a:r>
            <a:r>
              <a:rPr lang="en-US" dirty="0"/>
              <a:t>: </a:t>
            </a:r>
            <a:r>
              <a:rPr lang="en-US" dirty="0" err="1"/>
              <a:t>Reportes</a:t>
            </a:r>
            <a:r>
              <a:rPr lang="en-US" dirty="0"/>
              <a:t> y </a:t>
            </a:r>
            <a:r>
              <a:rPr lang="en-US" dirty="0" err="1"/>
              <a:t>comunicación</a:t>
            </a:r>
            <a:endParaRPr lang="es-ES_tradnl" sz="2000" b="0" i="0" dirty="0">
              <a:solidFill>
                <a:schemeClr val="tx1"/>
              </a:solidFill>
              <a:cs typeface="+mn-cs"/>
            </a:endParaRPr>
          </a:p>
        </p:txBody>
      </p:sp>
      <p:cxnSp>
        <p:nvCxnSpPr>
          <p:cNvPr id="9" name="Straight Connector 8">
            <a:extLst>
              <a:ext uri="{FF2B5EF4-FFF2-40B4-BE49-F238E27FC236}">
                <a16:creationId xmlns:a16="http://schemas.microsoft.com/office/drawing/2014/main" id="{7A511511-C5A9-9245-B62C-FCAB17A7C016}"/>
              </a:ext>
            </a:extLst>
          </p:cNvPr>
          <p:cNvCxnSpPr>
            <a:cxnSpLocks/>
          </p:cNvCxnSpPr>
          <p:nvPr/>
        </p:nvCxnSpPr>
        <p:spPr>
          <a:xfrm>
            <a:off x="2082001" y="6030984"/>
            <a:ext cx="0" cy="365125"/>
          </a:xfrm>
          <a:prstGeom prst="line">
            <a:avLst/>
          </a:prstGeom>
          <a:ln w="25400">
            <a:solidFill>
              <a:srgbClr val="5A7F3E"/>
            </a:solidFill>
          </a:ln>
        </p:spPr>
        <p:style>
          <a:lnRef idx="2">
            <a:schemeClr val="dk1"/>
          </a:lnRef>
          <a:fillRef idx="0">
            <a:schemeClr val="dk1"/>
          </a:fillRef>
          <a:effectRef idx="1">
            <a:schemeClr val="dk1"/>
          </a:effectRef>
          <a:fontRef idx="minor">
            <a:schemeClr val="tx1"/>
          </a:fontRef>
        </p:style>
      </p:cxnSp>
      <p:pic>
        <p:nvPicPr>
          <p:cNvPr id="14" name="Picture 13">
            <a:extLst>
              <a:ext uri="{FF2B5EF4-FFF2-40B4-BE49-F238E27FC236}">
                <a16:creationId xmlns:a16="http://schemas.microsoft.com/office/drawing/2014/main" id="{35554D70-12B5-3F80-8A92-7C68AA32C3E0}"/>
              </a:ext>
            </a:extLst>
          </p:cNvPr>
          <p:cNvPicPr>
            <a:picLocks noChangeAspect="1"/>
          </p:cNvPicPr>
          <p:nvPr/>
        </p:nvPicPr>
        <p:blipFill>
          <a:blip r:embed="rId3"/>
          <a:stretch>
            <a:fillRect/>
          </a:stretch>
        </p:blipFill>
        <p:spPr>
          <a:xfrm>
            <a:off x="4971902" y="823191"/>
            <a:ext cx="3130096" cy="4727978"/>
          </a:xfrm>
          <a:prstGeom prst="rect">
            <a:avLst/>
          </a:prstGeom>
        </p:spPr>
      </p:pic>
      <p:sp>
        <p:nvSpPr>
          <p:cNvPr id="15" name="TextBox 14">
            <a:extLst>
              <a:ext uri="{FF2B5EF4-FFF2-40B4-BE49-F238E27FC236}">
                <a16:creationId xmlns:a16="http://schemas.microsoft.com/office/drawing/2014/main" id="{EA5782C5-DBFE-6658-23C2-D3A45CBD8B52}"/>
              </a:ext>
            </a:extLst>
          </p:cNvPr>
          <p:cNvSpPr txBox="1"/>
          <p:nvPr/>
        </p:nvSpPr>
        <p:spPr>
          <a:xfrm>
            <a:off x="9258300" y="2008414"/>
            <a:ext cx="1779814" cy="646331"/>
          </a:xfrm>
          <a:prstGeom prst="rect">
            <a:avLst/>
          </a:prstGeom>
          <a:noFill/>
        </p:spPr>
        <p:txBody>
          <a:bodyPr wrap="square" rtlCol="0">
            <a:spAutoFit/>
          </a:bodyPr>
          <a:lstStyle/>
          <a:p>
            <a:r>
              <a:rPr lang="en-US" dirty="0"/>
              <a:t>Add other covers in </a:t>
            </a:r>
            <a:r>
              <a:rPr lang="en-US" dirty="0" err="1"/>
              <a:t>Eng</a:t>
            </a:r>
            <a:r>
              <a:rPr lang="en-US" dirty="0"/>
              <a:t>/Port</a:t>
            </a:r>
          </a:p>
        </p:txBody>
      </p:sp>
      <p:sp>
        <p:nvSpPr>
          <p:cNvPr id="16" name="TextBox 15">
            <a:extLst>
              <a:ext uri="{FF2B5EF4-FFF2-40B4-BE49-F238E27FC236}">
                <a16:creationId xmlns:a16="http://schemas.microsoft.com/office/drawing/2014/main" id="{C77377FB-6CD2-57C9-BE60-A0E69DE36AB3}"/>
              </a:ext>
            </a:extLst>
          </p:cNvPr>
          <p:cNvSpPr txBox="1"/>
          <p:nvPr/>
        </p:nvSpPr>
        <p:spPr>
          <a:xfrm>
            <a:off x="838200" y="2008413"/>
            <a:ext cx="1779814" cy="369332"/>
          </a:xfrm>
          <a:prstGeom prst="rect">
            <a:avLst/>
          </a:prstGeom>
          <a:noFill/>
        </p:spPr>
        <p:txBody>
          <a:bodyPr wrap="square" rtlCol="0">
            <a:spAutoFit/>
          </a:bodyPr>
          <a:lstStyle/>
          <a:p>
            <a:r>
              <a:rPr lang="en-US" dirty="0"/>
              <a:t>Add CEH report</a:t>
            </a:r>
          </a:p>
        </p:txBody>
      </p:sp>
      <p:pic>
        <p:nvPicPr>
          <p:cNvPr id="18" name="Picture 17">
            <a:extLst>
              <a:ext uri="{FF2B5EF4-FFF2-40B4-BE49-F238E27FC236}">
                <a16:creationId xmlns:a16="http://schemas.microsoft.com/office/drawing/2014/main" id="{DD3F5322-52ED-E4B1-4948-A555F317A0D7}"/>
              </a:ext>
            </a:extLst>
          </p:cNvPr>
          <p:cNvPicPr>
            <a:picLocks noChangeAspect="1"/>
          </p:cNvPicPr>
          <p:nvPr/>
        </p:nvPicPr>
        <p:blipFill>
          <a:blip r:embed="rId4"/>
          <a:stretch>
            <a:fillRect/>
          </a:stretch>
        </p:blipFill>
        <p:spPr>
          <a:xfrm>
            <a:off x="301171" y="1618709"/>
            <a:ext cx="4001251" cy="3620582"/>
          </a:xfrm>
          <a:prstGeom prst="rect">
            <a:avLst/>
          </a:prstGeom>
          <a:ln>
            <a:solidFill>
              <a:srgbClr val="004328"/>
            </a:solidFill>
          </a:ln>
        </p:spPr>
      </p:pic>
      <p:pic>
        <p:nvPicPr>
          <p:cNvPr id="20" name="Picture 19">
            <a:extLst>
              <a:ext uri="{FF2B5EF4-FFF2-40B4-BE49-F238E27FC236}">
                <a16:creationId xmlns:a16="http://schemas.microsoft.com/office/drawing/2014/main" id="{E71F98FE-623F-BFB1-800D-3781C70E1EE0}"/>
              </a:ext>
            </a:extLst>
          </p:cNvPr>
          <p:cNvPicPr>
            <a:picLocks noChangeAspect="1"/>
          </p:cNvPicPr>
          <p:nvPr/>
        </p:nvPicPr>
        <p:blipFill>
          <a:blip r:embed="rId5"/>
          <a:stretch>
            <a:fillRect/>
          </a:stretch>
        </p:blipFill>
        <p:spPr>
          <a:xfrm>
            <a:off x="6719177" y="1206947"/>
            <a:ext cx="3090756" cy="4727978"/>
          </a:xfrm>
          <a:prstGeom prst="rect">
            <a:avLst/>
          </a:prstGeom>
        </p:spPr>
      </p:pic>
      <p:pic>
        <p:nvPicPr>
          <p:cNvPr id="22" name="Picture 21">
            <a:extLst>
              <a:ext uri="{FF2B5EF4-FFF2-40B4-BE49-F238E27FC236}">
                <a16:creationId xmlns:a16="http://schemas.microsoft.com/office/drawing/2014/main" id="{4A1A6939-4A55-EACF-E1D7-AA8A205FE529}"/>
              </a:ext>
            </a:extLst>
          </p:cNvPr>
          <p:cNvPicPr>
            <a:picLocks noChangeAspect="1"/>
          </p:cNvPicPr>
          <p:nvPr/>
        </p:nvPicPr>
        <p:blipFill>
          <a:blip r:embed="rId6"/>
          <a:stretch>
            <a:fillRect/>
          </a:stretch>
        </p:blipFill>
        <p:spPr>
          <a:xfrm>
            <a:off x="8875895" y="1861882"/>
            <a:ext cx="3096257" cy="4727978"/>
          </a:xfrm>
          <a:prstGeom prst="rect">
            <a:avLst/>
          </a:prstGeom>
        </p:spPr>
      </p:pic>
    </p:spTree>
    <p:extLst>
      <p:ext uri="{BB962C8B-B14F-4D97-AF65-F5344CB8AC3E}">
        <p14:creationId xmlns:p14="http://schemas.microsoft.com/office/powerpoint/2010/main" val="3762403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47714-413B-3194-EBA0-F68DB4ACEB74}"/>
              </a:ext>
            </a:extLst>
          </p:cNvPr>
          <p:cNvSpPr>
            <a:spLocks noGrp="1"/>
          </p:cNvSpPr>
          <p:nvPr>
            <p:ph type="title"/>
          </p:nvPr>
        </p:nvSpPr>
        <p:spPr/>
        <p:txBody>
          <a:bodyPr/>
          <a:lstStyle/>
          <a:p>
            <a:r>
              <a:rPr lang="en-US" dirty="0" err="1"/>
              <a:t>Programa</a:t>
            </a:r>
            <a:r>
              <a:rPr lang="en-US" dirty="0"/>
              <a:t> de </a:t>
            </a:r>
            <a:r>
              <a:rPr lang="en-US" dirty="0" err="1"/>
              <a:t>Ciencias</a:t>
            </a:r>
            <a:r>
              <a:rPr lang="en-US" dirty="0"/>
              <a:t>: </a:t>
            </a:r>
            <a:r>
              <a:rPr lang="en-US" dirty="0" err="1"/>
              <a:t>Eventos</a:t>
            </a:r>
            <a:r>
              <a:rPr lang="en-US" dirty="0"/>
              <a:t> </a:t>
            </a:r>
            <a:r>
              <a:rPr lang="en-US" dirty="0" err="1"/>
              <a:t>virtuales</a:t>
            </a:r>
            <a:endParaRPr lang="en-US" dirty="0"/>
          </a:p>
        </p:txBody>
      </p:sp>
      <p:pic>
        <p:nvPicPr>
          <p:cNvPr id="12" name="Picture 11">
            <a:extLst>
              <a:ext uri="{FF2B5EF4-FFF2-40B4-BE49-F238E27FC236}">
                <a16:creationId xmlns:a16="http://schemas.microsoft.com/office/drawing/2014/main" id="{0A6A9D0C-BB56-7159-2807-E2A4E0504B45}"/>
              </a:ext>
            </a:extLst>
          </p:cNvPr>
          <p:cNvPicPr>
            <a:picLocks noChangeAspect="1"/>
          </p:cNvPicPr>
          <p:nvPr/>
        </p:nvPicPr>
        <p:blipFill>
          <a:blip r:embed="rId3"/>
          <a:stretch>
            <a:fillRect/>
          </a:stretch>
        </p:blipFill>
        <p:spPr>
          <a:xfrm>
            <a:off x="6877049" y="2508992"/>
            <a:ext cx="5071103" cy="3122686"/>
          </a:xfrm>
          <a:prstGeom prst="rect">
            <a:avLst/>
          </a:prstGeom>
        </p:spPr>
      </p:pic>
      <p:pic>
        <p:nvPicPr>
          <p:cNvPr id="17" name="Picture 16">
            <a:extLst>
              <a:ext uri="{FF2B5EF4-FFF2-40B4-BE49-F238E27FC236}">
                <a16:creationId xmlns:a16="http://schemas.microsoft.com/office/drawing/2014/main" id="{624F41CE-5EB4-4F2D-6F8F-C65DB7884DB1}"/>
              </a:ext>
            </a:extLst>
          </p:cNvPr>
          <p:cNvPicPr>
            <a:picLocks noChangeAspect="1"/>
          </p:cNvPicPr>
          <p:nvPr/>
        </p:nvPicPr>
        <p:blipFill>
          <a:blip r:embed="rId4"/>
          <a:stretch>
            <a:fillRect/>
          </a:stretch>
        </p:blipFill>
        <p:spPr>
          <a:xfrm>
            <a:off x="7242092" y="1143106"/>
            <a:ext cx="4341015" cy="1413622"/>
          </a:xfrm>
          <a:prstGeom prst="rect">
            <a:avLst/>
          </a:prstGeom>
        </p:spPr>
      </p:pic>
      <p:sp>
        <p:nvSpPr>
          <p:cNvPr id="18" name="TextBox 17">
            <a:extLst>
              <a:ext uri="{FF2B5EF4-FFF2-40B4-BE49-F238E27FC236}">
                <a16:creationId xmlns:a16="http://schemas.microsoft.com/office/drawing/2014/main" id="{F635370B-361E-5894-9FCC-09ABF0FCC865}"/>
              </a:ext>
            </a:extLst>
          </p:cNvPr>
          <p:cNvSpPr txBox="1"/>
          <p:nvPr/>
        </p:nvSpPr>
        <p:spPr>
          <a:xfrm>
            <a:off x="243848" y="982176"/>
            <a:ext cx="5853792" cy="4893647"/>
          </a:xfrm>
          <a:prstGeom prst="rect">
            <a:avLst/>
          </a:prstGeom>
          <a:noFill/>
        </p:spPr>
        <p:txBody>
          <a:bodyPr wrap="square" rtlCol="0">
            <a:spAutoFit/>
          </a:bodyPr>
          <a:lstStyle/>
          <a:p>
            <a:pPr marL="285750" indent="-285750">
              <a:buFont typeface="Arial" panose="020B0604020202020204" pitchFamily="34" charset="0"/>
              <a:buChar char="•"/>
            </a:pPr>
            <a:r>
              <a:rPr lang="en-US" sz="2400" dirty="0"/>
              <a:t>6 webinars para UNFCCC CoP-27: </a:t>
            </a:r>
            <a:r>
              <a:rPr lang="en-US" sz="2400" dirty="0" err="1"/>
              <a:t>Preparación</a:t>
            </a:r>
            <a:r>
              <a:rPr lang="en-US" sz="2400" dirty="0"/>
              <a:t> previa y </a:t>
            </a:r>
            <a:r>
              <a:rPr lang="en-US" sz="2400" dirty="0" err="1"/>
              <a:t>análisis</a:t>
            </a:r>
            <a:r>
              <a:rPr lang="en-US" sz="2400" dirty="0"/>
              <a:t> post-CoP</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17 </a:t>
            </a:r>
            <a:r>
              <a:rPr lang="en-US" sz="2400" dirty="0" err="1"/>
              <a:t>sesiones</a:t>
            </a:r>
            <a:r>
              <a:rPr lang="en-US" sz="2400" dirty="0"/>
              <a:t> </a:t>
            </a:r>
            <a:r>
              <a:rPr lang="en-US" sz="2400" dirty="0" err="1"/>
              <a:t>sobre</a:t>
            </a:r>
            <a:r>
              <a:rPr lang="en-US" sz="2400" dirty="0"/>
              <a:t> </a:t>
            </a:r>
            <a:r>
              <a:rPr lang="en-US" sz="2400" dirty="0" err="1"/>
              <a:t>ciencia</a:t>
            </a:r>
            <a:r>
              <a:rPr lang="en-US" sz="2400" dirty="0"/>
              <a:t> y </a:t>
            </a:r>
            <a:r>
              <a:rPr lang="en-US" sz="2400" dirty="0" err="1"/>
              <a:t>política</a:t>
            </a:r>
            <a:r>
              <a:rPr lang="en-US" sz="2400" dirty="0"/>
              <a:t> en la Cumbre </a:t>
            </a:r>
            <a:r>
              <a:rPr lang="en-US" sz="2400" dirty="0" err="1"/>
              <a:t>Científica</a:t>
            </a:r>
            <a:r>
              <a:rPr lang="en-US" sz="2400" dirty="0"/>
              <a:t> de la </a:t>
            </a:r>
            <a:r>
              <a:rPr lang="en-US" sz="2400" dirty="0" err="1"/>
              <a:t>Asamblea</a:t>
            </a:r>
            <a:r>
              <a:rPr lang="en-US" sz="2400" dirty="0"/>
              <a:t> General de las </a:t>
            </a:r>
            <a:r>
              <a:rPr lang="en-US" sz="2400" dirty="0" err="1"/>
              <a:t>Naciones</a:t>
            </a:r>
            <a:r>
              <a:rPr lang="en-US" sz="2400" dirty="0"/>
              <a:t> </a:t>
            </a:r>
            <a:r>
              <a:rPr lang="en-US" sz="2400" dirty="0" err="1"/>
              <a:t>Unidas</a:t>
            </a:r>
            <a:r>
              <a:rPr lang="en-US" sz="2400" dirty="0"/>
              <a:t> (UNGA77) </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Nuevo </a:t>
            </a:r>
            <a:r>
              <a:rPr lang="en-US" sz="2400" dirty="0" err="1"/>
              <a:t>evento</a:t>
            </a:r>
            <a:r>
              <a:rPr lang="en-US" sz="2400" dirty="0"/>
              <a:t> </a:t>
            </a:r>
            <a:r>
              <a:rPr lang="en-US" sz="2400" dirty="0" err="1"/>
              <a:t>sobre</a:t>
            </a:r>
            <a:r>
              <a:rPr lang="en-US" sz="2400" dirty="0"/>
              <a:t> redes </a:t>
            </a:r>
            <a:r>
              <a:rPr lang="en-US" sz="2400" dirty="0" err="1"/>
              <a:t>sociales</a:t>
            </a:r>
            <a:r>
              <a:rPr lang="en-US" sz="2400" dirty="0"/>
              <a:t> para </a:t>
            </a:r>
            <a:r>
              <a:rPr lang="en-US" sz="2400" dirty="0" err="1"/>
              <a:t>comunicación</a:t>
            </a:r>
            <a:r>
              <a:rPr lang="en-US" sz="2400" dirty="0"/>
              <a:t> </a:t>
            </a:r>
            <a:r>
              <a:rPr lang="en-US" sz="2400" dirty="0" err="1"/>
              <a:t>en</a:t>
            </a:r>
            <a:r>
              <a:rPr lang="en-US" sz="2400" dirty="0"/>
              <a:t> la </a:t>
            </a:r>
            <a:r>
              <a:rPr lang="en-US" sz="2400" dirty="0" err="1"/>
              <a:t>interfase</a:t>
            </a:r>
            <a:r>
              <a:rPr lang="en-US" sz="2400" dirty="0"/>
              <a:t> </a:t>
            </a:r>
            <a:r>
              <a:rPr lang="en-US" sz="2400" dirty="0" err="1"/>
              <a:t>ciencia-política</a:t>
            </a:r>
            <a:r>
              <a:rPr lang="en-US" sz="2400" dirty="0"/>
              <a:t>  con L21</a:t>
            </a:r>
          </a:p>
          <a:p>
            <a:pPr marL="285750"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Nuevo </a:t>
            </a:r>
            <a:r>
              <a:rPr lang="en-US" sz="2400" dirty="0" err="1"/>
              <a:t>evento</a:t>
            </a:r>
            <a:r>
              <a:rPr lang="en-US" sz="2400" dirty="0"/>
              <a:t> </a:t>
            </a:r>
            <a:r>
              <a:rPr lang="en-US" sz="2400" dirty="0" err="1"/>
              <a:t>sobre</a:t>
            </a:r>
            <a:r>
              <a:rPr lang="en-US" sz="2400" dirty="0"/>
              <a:t> </a:t>
            </a:r>
            <a:r>
              <a:rPr lang="en-US" sz="2400" dirty="0" err="1"/>
              <a:t>computación</a:t>
            </a:r>
            <a:r>
              <a:rPr lang="en-US" sz="2400" dirty="0"/>
              <a:t> </a:t>
            </a:r>
            <a:r>
              <a:rPr lang="en-US" sz="2400" dirty="0" err="1"/>
              <a:t>en</a:t>
            </a:r>
            <a:r>
              <a:rPr lang="en-US" sz="2400" dirty="0"/>
              <a:t> la </a:t>
            </a:r>
            <a:r>
              <a:rPr lang="en-US" sz="2400" dirty="0" err="1"/>
              <a:t>nube</a:t>
            </a:r>
            <a:r>
              <a:rPr lang="en-US" sz="2400" dirty="0"/>
              <a:t> y </a:t>
            </a:r>
            <a:r>
              <a:rPr lang="en-US" sz="2400" dirty="0" err="1"/>
              <a:t>desastres</a:t>
            </a:r>
            <a:r>
              <a:rPr lang="en-US" sz="2400" dirty="0"/>
              <a:t> con Amazon y NASA</a:t>
            </a:r>
          </a:p>
        </p:txBody>
      </p:sp>
    </p:spTree>
    <p:extLst>
      <p:ext uri="{BB962C8B-B14F-4D97-AF65-F5344CB8AC3E}">
        <p14:creationId xmlns:p14="http://schemas.microsoft.com/office/powerpoint/2010/main" val="717185118"/>
      </p:ext>
    </p:extLst>
  </p:cSld>
  <p:clrMapOvr>
    <a:masterClrMapping/>
  </p:clrMapOvr>
</p:sld>
</file>

<file path=ppt/theme/theme1.xml><?xml version="1.0" encoding="utf-8"?>
<a:theme xmlns:a="http://schemas.openxmlformats.org/drawingml/2006/main" name="Theme IAI">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 IAI" id="{1E5351DC-4D06-9B44-9714-CFE6AC1907A7}" vid="{670AA832-A295-0341-8CC9-BE454B8E3C0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Theme IAI</Template>
  <TotalTime>5389</TotalTime>
  <Words>891</Words>
  <Application>Microsoft Office PowerPoint</Application>
  <PresentationFormat>Panorámica</PresentationFormat>
  <Paragraphs>87</Paragraphs>
  <Slides>10</Slides>
  <Notes>10</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10</vt:i4>
      </vt:variant>
    </vt:vector>
  </HeadingPairs>
  <TitlesOfParts>
    <vt:vector size="16" baseType="lpstr">
      <vt:lpstr>Arial</vt:lpstr>
      <vt:lpstr>Calibri</vt:lpstr>
      <vt:lpstr>Gill Sans</vt:lpstr>
      <vt:lpstr>Gill Sans MT</vt:lpstr>
      <vt:lpstr>Palatino</vt:lpstr>
      <vt:lpstr>Theme IAI</vt:lpstr>
      <vt:lpstr>Presentación de PowerPoint</vt:lpstr>
      <vt:lpstr>Programa de Ciencias</vt:lpstr>
      <vt:lpstr>Programa de Ciencias: SAC &amp; SPAC</vt:lpstr>
      <vt:lpstr>Programa de Ciencias: Financimiento</vt:lpstr>
      <vt:lpstr>Belmont CRA con FAPESP: Amazonia &amp; bosques tropicales</vt:lpstr>
      <vt:lpstr>Programa de Ciencias: Fondos Semillas para Clima, Ambiente y Salud</vt:lpstr>
      <vt:lpstr>Programa de Ciencias: Sistemas de alerta temprana para salud</vt:lpstr>
      <vt:lpstr>Programa de Ciencias: Reportes y comunicación</vt:lpstr>
      <vt:lpstr>Programa de Ciencias: Eventos virtuales</vt:lpstr>
      <vt:lpstr>Programa de Ciencias: SRI2023 Panama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Soporte Newquality</cp:lastModifiedBy>
  <cp:revision>73</cp:revision>
  <dcterms:created xsi:type="dcterms:W3CDTF">2021-09-15T02:17:59Z</dcterms:created>
  <dcterms:modified xsi:type="dcterms:W3CDTF">2022-11-15T15:08:55Z</dcterms:modified>
</cp:coreProperties>
</file>